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9" r:id="rId3"/>
    <p:sldId id="282" r:id="rId4"/>
    <p:sldId id="260" r:id="rId5"/>
    <p:sldId id="261" r:id="rId6"/>
    <p:sldId id="262" r:id="rId7"/>
    <p:sldId id="263" r:id="rId8"/>
    <p:sldId id="264" r:id="rId9"/>
    <p:sldId id="265" r:id="rId10"/>
    <p:sldId id="280" r:id="rId11"/>
    <p:sldId id="281" r:id="rId12"/>
    <p:sldId id="283" r:id="rId13"/>
    <p:sldId id="266" r:id="rId14"/>
    <p:sldId id="269" r:id="rId15"/>
    <p:sldId id="272" r:id="rId16"/>
    <p:sldId id="273" r:id="rId17"/>
    <p:sldId id="285" r:id="rId18"/>
    <p:sldId id="276" r:id="rId19"/>
    <p:sldId id="279" r:id="rId20"/>
    <p:sldId id="284" r:id="rId21"/>
    <p:sldId id="271" r:id="rId22"/>
    <p:sldId id="277" r:id="rId23"/>
    <p:sldId id="27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>
        <p:scale>
          <a:sx n="100" d="100"/>
          <a:sy n="100" d="100"/>
        </p:scale>
        <p:origin x="-498" y="1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E6611-AC24-450C-A9A1-9BF287B41D3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25ECB-2C43-439D-BCF8-01B7E5A6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2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894863-F4E6-472C-951F-868D6384DD55}" type="slidenum">
              <a:rPr lang="en-US" smtClean="0">
                <a:latin typeface="Times New Roman" pitchFamily="18" charset="0"/>
              </a:rPr>
              <a:pPr eaLnBrk="1" hangingPunct="1"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7D09D-C991-4D28-B53B-326B8EB40D42}" type="slidenum">
              <a:rPr lang="en-US" smtClean="0">
                <a:latin typeface="Times New Roman" pitchFamily="18" charset="0"/>
              </a:rPr>
              <a:pPr eaLnBrk="1" hangingPunct="1"/>
              <a:t>18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A7D09D-C991-4D28-B53B-326B8EB40D42}" type="slidenum">
              <a:rPr lang="en-US" smtClean="0">
                <a:latin typeface="Times New Roman" pitchFamily="18" charset="0"/>
              </a:rPr>
              <a:pPr eaLnBrk="1" hangingPunct="1"/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21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6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3B351-D9F6-4EE9-A5C8-EBEDA4ACE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7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16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64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1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8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844D2-747E-42FA-A028-B1751995B4A1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E222A-B407-45C4-9CF1-BC545921E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0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QuangMinh\Desktop\TN-XH%20LOP%203%20HOAT%20DONG%20NONG%20NGHIEP\Thay%20co%20cho%20em%20mua%20xuan%20-%20Be%20Hong%20Ngoc%20%5bNCT%207825787156%5d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QuangMinh\Desktop\TN-XH%20LOP%203%20HOAT%20DONG%20NONG%20NGHIEP\Tia%20Ma%20Em%20-%20Be%20Xuan%20Mai%20%5bNCT%204838089120%5d.mp3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gif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QuangMinh\Desktop\TN-XH%20LOP%203%20HOAT%20DONG%20NONG%20NGHIEP\Truong%20hoc%20than%20thien%20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.gif"/><Relationship Id="rId4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304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0" name="WordArt 4"/>
          <p:cNvSpPr>
            <a:spLocks noChangeArrowheads="1" noChangeShapeType="1" noTextEdit="1"/>
          </p:cNvSpPr>
          <p:nvPr/>
        </p:nvSpPr>
        <p:spPr bwMode="auto">
          <a:xfrm>
            <a:off x="381000" y="4929188"/>
            <a:ext cx="8434388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Times New Roman"/>
                <a:cs typeface="Times New Roman"/>
              </a:rPr>
              <a:t>Giáo viên: Phan Thị Mơ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Times New Roman"/>
              <a:cs typeface="Times New Roman"/>
            </a:endParaRPr>
          </a:p>
        </p:txBody>
      </p:sp>
      <p:sp>
        <p:nvSpPr>
          <p:cNvPr id="254981" name="WordArt 5"/>
          <p:cNvSpPr>
            <a:spLocks noChangeArrowheads="1" noChangeShapeType="1" noTextEdit="1"/>
          </p:cNvSpPr>
          <p:nvPr/>
        </p:nvSpPr>
        <p:spPr bwMode="auto">
          <a:xfrm>
            <a:off x="685800" y="762000"/>
            <a:ext cx="7848600" cy="1981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VNI-Times"/>
              </a:rPr>
              <a:t>NHIEÄT LIEÄT CHAØO MÖØNG QUYÙ THAÀY COÂ VEÀ DÖÏ GIÔØ</a:t>
            </a:r>
          </a:p>
        </p:txBody>
      </p:sp>
      <p:sp>
        <p:nvSpPr>
          <p:cNvPr id="2053" name="WordArt 6"/>
          <p:cNvSpPr>
            <a:spLocks noChangeArrowheads="1" noChangeShapeType="1" noTextEdit="1"/>
          </p:cNvSpPr>
          <p:nvPr/>
        </p:nvSpPr>
        <p:spPr bwMode="auto">
          <a:xfrm>
            <a:off x="3672864" y="3962400"/>
            <a:ext cx="20060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Lôùp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: 3A2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Times"/>
            </a:endParaRP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1536700" y="5843588"/>
            <a:ext cx="6096000" cy="1295400"/>
            <a:chOff x="624" y="2016"/>
            <a:chExt cx="3209" cy="1273"/>
          </a:xfrm>
        </p:grpSpPr>
        <p:grpSp>
          <p:nvGrpSpPr>
            <p:cNvPr id="2061" name="Group 8"/>
            <p:cNvGrpSpPr>
              <a:grpSpLocks/>
            </p:cNvGrpSpPr>
            <p:nvPr/>
          </p:nvGrpSpPr>
          <p:grpSpPr bwMode="auto">
            <a:xfrm>
              <a:off x="1680" y="2016"/>
              <a:ext cx="1433" cy="1177"/>
              <a:chOff x="1680" y="2016"/>
              <a:chExt cx="1433" cy="1177"/>
            </a:xfrm>
          </p:grpSpPr>
          <p:pic>
            <p:nvPicPr>
              <p:cNvPr id="2070" name="Picture 9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016"/>
                <a:ext cx="751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10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304"/>
                <a:ext cx="617" cy="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1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352"/>
                <a:ext cx="551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2" name="Group 12"/>
            <p:cNvGrpSpPr>
              <a:grpSpLocks/>
            </p:cNvGrpSpPr>
            <p:nvPr/>
          </p:nvGrpSpPr>
          <p:grpSpPr bwMode="auto">
            <a:xfrm>
              <a:off x="2400" y="2064"/>
              <a:ext cx="1433" cy="1177"/>
              <a:chOff x="1680" y="2016"/>
              <a:chExt cx="1433" cy="1177"/>
            </a:xfrm>
          </p:grpSpPr>
          <p:pic>
            <p:nvPicPr>
              <p:cNvPr id="2067" name="Picture 13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016"/>
                <a:ext cx="751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8" name="Picture 14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304"/>
                <a:ext cx="617" cy="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9" name="Picture 15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352"/>
                <a:ext cx="551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3" name="Group 16"/>
            <p:cNvGrpSpPr>
              <a:grpSpLocks/>
            </p:cNvGrpSpPr>
            <p:nvPr/>
          </p:nvGrpSpPr>
          <p:grpSpPr bwMode="auto">
            <a:xfrm>
              <a:off x="624" y="2112"/>
              <a:ext cx="1433" cy="1177"/>
              <a:chOff x="1680" y="2016"/>
              <a:chExt cx="1433" cy="1177"/>
            </a:xfrm>
          </p:grpSpPr>
          <p:pic>
            <p:nvPicPr>
              <p:cNvPr id="2064" name="Picture 17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8" y="2016"/>
                <a:ext cx="751" cy="1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5" name="Picture 18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2304"/>
                <a:ext cx="617" cy="8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6" name="Picture 19" descr="blossomrose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0" y="2352"/>
                <a:ext cx="551" cy="7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5" name="Picture 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466">
            <a:off x="6629400" y="5257800"/>
            <a:ext cx="10017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466">
            <a:off x="1752600" y="5334000"/>
            <a:ext cx="100171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 descr="miscellaneous_5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91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5001" name="WordArt 25"/>
          <p:cNvSpPr>
            <a:spLocks noChangeArrowheads="1" noChangeShapeType="1" noTextEdit="1"/>
          </p:cNvSpPr>
          <p:nvPr/>
        </p:nvSpPr>
        <p:spPr bwMode="auto">
          <a:xfrm>
            <a:off x="1905000" y="2590800"/>
            <a:ext cx="4953000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Swiss-Condense"/>
              </a:rPr>
              <a:t>MOÂN: Töï nhieân vaø Xaõ hoäi</a:t>
            </a:r>
          </a:p>
        </p:txBody>
      </p:sp>
      <p:pic>
        <p:nvPicPr>
          <p:cNvPr id="255004" name="Thay co cho em mua xuan - Be Hong Ngoc [NCT 7825787156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533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4" fill="hold"/>
                                        <p:tgtEl>
                                          <p:spTgt spid="2550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1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5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5004"/>
                </p:tgtEl>
              </p:cMediaNode>
            </p:audio>
          </p:childTnLst>
        </p:cTn>
      </p:par>
    </p:tnLst>
    <p:bldLst>
      <p:bldP spid="254980" grpId="0" animBg="1"/>
      <p:bldP spid="254981" grpId="0" animBg="1"/>
      <p:bldP spid="2550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7411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Photo Editor Photo" r:id="rId3" imgW="3858164" imgH="2905531" progId="MSPhotoEd.3">
                  <p:embed/>
                </p:oleObj>
              </mc:Choice>
              <mc:Fallback>
                <p:oleObj name="Photo Editor Photo" r:id="rId3" imgW="3858164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305050" y="5880100"/>
            <a:ext cx="4900613" cy="823913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b="1" i="1">
                <a:solidFill>
                  <a:srgbClr val="FF0000"/>
                </a:solidFill>
                <a:latin typeface="Times New Roman" pitchFamily="18" charset="0"/>
              </a:rPr>
              <a:t>Chăn nuôi bò sữa</a:t>
            </a:r>
          </a:p>
        </p:txBody>
      </p:sp>
    </p:spTree>
    <p:extLst>
      <p:ext uri="{BB962C8B-B14F-4D97-AF65-F5344CB8AC3E}">
        <p14:creationId xmlns:p14="http://schemas.microsoft.com/office/powerpoint/2010/main" val="260231377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Photo Editor Photo" r:id="rId3" imgW="7314286" imgH="3704762" progId="MSPhotoEd.3">
                  <p:embed/>
                </p:oleObj>
              </mc:Choice>
              <mc:Fallback>
                <p:oleObj name="Photo Editor Photo" r:id="rId3" imgW="7314286" imgH="37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427163" y="5843588"/>
            <a:ext cx="4718050" cy="7016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Vườn thanh long</a:t>
            </a:r>
          </a:p>
        </p:txBody>
      </p:sp>
      <p:pic>
        <p:nvPicPr>
          <p:cNvPr id="18437" name="Picture 7" descr="qua thanh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98988"/>
            <a:ext cx="3071812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8563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01638" y="2259013"/>
            <a:ext cx="8012112" cy="3730625"/>
          </a:xfrm>
          <a:prstGeom prst="cloudCallout">
            <a:avLst>
              <a:gd name="adj1" fmla="val -40745"/>
              <a:gd name="adj2" fmla="val 54694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i="1">
              <a:solidFill>
                <a:srgbClr val="FF0000"/>
              </a:solidFill>
            </a:endParaRPr>
          </a:p>
          <a:p>
            <a:r>
              <a:rPr lang="en-US" sz="2800" i="1">
                <a:solidFill>
                  <a:srgbClr val="FF0000"/>
                </a:solidFill>
              </a:rPr>
              <a:t>Các hoạt động trồng trọt, chăn nuôi, đánh bắt và nuôi trồng thủy sản, trồng rừng,…được gọi là hoạt động nông nghiệp.</a:t>
            </a:r>
            <a:endParaRPr lang="en-US" sz="2800">
              <a:solidFill>
                <a:srgbClr val="660066"/>
              </a:solidFill>
            </a:endParaRPr>
          </a:p>
        </p:txBody>
      </p:sp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2047875" y="649288"/>
            <a:ext cx="5467350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mmerce"/>
              </a:rPr>
              <a:t>Baøi 30: Hoaït ñoäng noâng nghieäp</a:t>
            </a:r>
          </a:p>
        </p:txBody>
      </p:sp>
    </p:spTree>
    <p:extLst>
      <p:ext uri="{BB962C8B-B14F-4D97-AF65-F5344CB8AC3E}">
        <p14:creationId xmlns:p14="http://schemas.microsoft.com/office/powerpoint/2010/main" val="71827100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904875"/>
          <a:ext cx="1755775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4875"/>
                        <a:ext cx="1755775" cy="595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7" name="Picture 10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530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646238" y="1198563"/>
            <a:ext cx="7242175" cy="405923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</a:rPr>
              <a:t>GDBVMT</a:t>
            </a:r>
            <a:r>
              <a:rPr lang="en-US" sz="2400" dirty="0"/>
              <a:t>: </a:t>
            </a:r>
          </a:p>
          <a:p>
            <a:pPr marL="285750" indent="-285750">
              <a:buFont typeface="Arial" charset="0"/>
              <a:buChar char="•"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   </a:t>
            </a: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en-US" sz="3700" dirty="0">
                <a:solidFill>
                  <a:srgbClr val="002060"/>
                </a:solidFill>
              </a:rPr>
              <a:t>-   </a:t>
            </a:r>
            <a:r>
              <a:rPr lang="en-US" sz="3700" dirty="0" smtClean="0"/>
              <a:t>Theo </a:t>
            </a:r>
            <a:r>
              <a:rPr lang="en-US" sz="3700" dirty="0" err="1" smtClean="0"/>
              <a:t>em</a:t>
            </a:r>
            <a:r>
              <a:rPr lang="en-US" sz="3700" dirty="0" smtClean="0"/>
              <a:t> </a:t>
            </a:r>
            <a:r>
              <a:rPr lang="en-US" sz="3700" dirty="0" err="1" smtClean="0"/>
              <a:t>trong</a:t>
            </a:r>
            <a:r>
              <a:rPr lang="en-US" sz="3700" dirty="0" smtClean="0"/>
              <a:t> </a:t>
            </a:r>
            <a:r>
              <a:rPr lang="en-US" sz="3700" dirty="0" err="1" smtClean="0"/>
              <a:t>quá</a:t>
            </a:r>
            <a:r>
              <a:rPr lang="en-US" sz="3700" dirty="0" smtClean="0"/>
              <a:t> </a:t>
            </a:r>
            <a:r>
              <a:rPr lang="en-US" sz="3700" dirty="0" err="1" smtClean="0"/>
              <a:t>trình</a:t>
            </a:r>
            <a:r>
              <a:rPr lang="en-US" sz="3700" dirty="0" smtClean="0"/>
              <a:t> </a:t>
            </a:r>
            <a:r>
              <a:rPr lang="en-US" sz="3700" dirty="0" err="1" smtClean="0"/>
              <a:t>nuôi</a:t>
            </a:r>
            <a:r>
              <a:rPr lang="en-US" sz="3700" dirty="0" smtClean="0"/>
              <a:t> </a:t>
            </a:r>
            <a:r>
              <a:rPr lang="en-US" sz="3700" dirty="0" err="1" smtClean="0"/>
              <a:t>lợn</a:t>
            </a:r>
            <a:r>
              <a:rPr lang="en-US" sz="3700" dirty="0" smtClean="0"/>
              <a:t>, </a:t>
            </a:r>
            <a:r>
              <a:rPr lang="en-US" sz="3700" dirty="0" err="1" smtClean="0"/>
              <a:t>cá</a:t>
            </a:r>
            <a:r>
              <a:rPr lang="en-US" sz="3700" dirty="0" smtClean="0"/>
              <a:t>….</a:t>
            </a:r>
            <a:r>
              <a:rPr lang="en-US" sz="3700" dirty="0" err="1" smtClean="0"/>
              <a:t>có</a:t>
            </a:r>
            <a:r>
              <a:rPr lang="en-US" sz="3700" dirty="0" smtClean="0"/>
              <a:t> </a:t>
            </a:r>
            <a:r>
              <a:rPr lang="en-US" sz="3700" dirty="0" err="1" smtClean="0"/>
              <a:t>ảnh</a:t>
            </a:r>
            <a:r>
              <a:rPr lang="en-US" sz="3700" dirty="0" smtClean="0"/>
              <a:t> </a:t>
            </a:r>
            <a:r>
              <a:rPr lang="en-US" sz="3700" dirty="0" err="1" smtClean="0"/>
              <a:t>hưởng</a:t>
            </a:r>
            <a:r>
              <a:rPr lang="en-US" sz="3700" dirty="0" smtClean="0"/>
              <a:t> </a:t>
            </a:r>
            <a:r>
              <a:rPr lang="en-US" sz="3700" dirty="0" err="1" smtClean="0"/>
              <a:t>gì</a:t>
            </a:r>
            <a:r>
              <a:rPr lang="en-US" sz="3700" dirty="0" smtClean="0"/>
              <a:t> </a:t>
            </a:r>
            <a:r>
              <a:rPr lang="en-US" sz="3700" dirty="0" err="1" smtClean="0"/>
              <a:t>đến</a:t>
            </a:r>
            <a:r>
              <a:rPr lang="en-US" sz="3700" dirty="0" smtClean="0"/>
              <a:t> </a:t>
            </a:r>
            <a:r>
              <a:rPr lang="en-US" sz="3700" dirty="0" err="1" smtClean="0"/>
              <a:t>môi</a:t>
            </a:r>
            <a:r>
              <a:rPr lang="en-US" sz="3700" dirty="0" smtClean="0"/>
              <a:t> </a:t>
            </a:r>
            <a:r>
              <a:rPr lang="en-US" sz="3700" dirty="0" err="1" smtClean="0"/>
              <a:t>trường</a:t>
            </a:r>
            <a:r>
              <a:rPr lang="en-US" sz="3700" dirty="0" smtClean="0"/>
              <a:t>?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83969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Users\thuancuong\Pictures\Anh tong hop\anh\Anh nen 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768350" y="2624138"/>
            <a:ext cx="7169150" cy="3036887"/>
          </a:xfrm>
          <a:prstGeom prst="cloudCallout">
            <a:avLst>
              <a:gd name="adj1" fmla="val -54519"/>
              <a:gd name="adj2" fmla="val 68190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>
                <a:solidFill>
                  <a:srgbClr val="FF00FF"/>
                </a:solidFill>
              </a:rPr>
              <a:t>Kể tên các hoạt động nông nghiệp ở địa phương em?</a:t>
            </a:r>
          </a:p>
          <a:p>
            <a:pPr algn="ctr"/>
            <a:endParaRPr lang="en-US" sz="3600" b="1">
              <a:solidFill>
                <a:srgbClr val="FF00FF"/>
              </a:solidFill>
            </a:endParaRPr>
          </a:p>
        </p:txBody>
      </p:sp>
      <p:sp>
        <p:nvSpPr>
          <p:cNvPr id="333829" name="WordArt 5"/>
          <p:cNvSpPr>
            <a:spLocks noChangeArrowheads="1" noChangeShapeType="1" noTextEdit="1"/>
          </p:cNvSpPr>
          <p:nvPr/>
        </p:nvSpPr>
        <p:spPr bwMode="auto">
          <a:xfrm>
            <a:off x="658813" y="1673225"/>
            <a:ext cx="7305675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THAÛO LUAÄN NHOÙM ÑOÂI ( 2 phuùt )</a:t>
            </a:r>
          </a:p>
        </p:txBody>
      </p:sp>
      <p:sp>
        <p:nvSpPr>
          <p:cNvPr id="14341" name="WordArt 6"/>
          <p:cNvSpPr>
            <a:spLocks noChangeArrowheads="1" noChangeShapeType="1" noTextEdit="1"/>
          </p:cNvSpPr>
          <p:nvPr/>
        </p:nvSpPr>
        <p:spPr bwMode="auto">
          <a:xfrm>
            <a:off x="292100" y="247650"/>
            <a:ext cx="8486775" cy="1243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HOẠT ĐỘNG 2: </a:t>
            </a:r>
            <a:r>
              <a:rPr lang="en-US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H</a:t>
            </a:r>
            <a:r>
              <a:rPr lang="vi-VN" sz="3600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oạt </a:t>
            </a:r>
            <a:r>
              <a:rPr lang="vi-VN" sz="3600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động nông nghiệp ở địa phương</a:t>
            </a:r>
            <a:endParaRPr lang="en-US" sz="3600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0000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3099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ái cà phê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4196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Kết quả hình ảnh cho cạo mủ cao s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00401"/>
            <a:ext cx="4419599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Kết quả hình ảnh cho sầu riê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4724400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amnangcaytrong.com/Uploads/UserFiles/images/than%20la%20ho%20tieu%2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824" y="-1"/>
            <a:ext cx="4702175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8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rồng trái caca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4328765" cy="370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Kết quả hình ảnh cho trồng bơ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65" y="27709"/>
            <a:ext cx="4761865" cy="3706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trâu b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328765" cy="31242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0584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765" y="3733800"/>
            <a:ext cx="476186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81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B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3556" y="576263"/>
            <a:ext cx="8154987" cy="1404938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r>
              <a:rPr lang="en-US" sz="2400" dirty="0"/>
              <a:t>* </a:t>
            </a:r>
            <a:r>
              <a:rPr lang="en-US" sz="2400" dirty="0">
                <a:solidFill>
                  <a:srgbClr val="FF0000"/>
                </a:solidFill>
              </a:rPr>
              <a:t>BĐKH: </a:t>
            </a:r>
          </a:p>
          <a:p>
            <a:r>
              <a:rPr lang="en-US" sz="2400" dirty="0" smtClean="0"/>
              <a:t>	-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tiết</a:t>
            </a:r>
            <a:r>
              <a:rPr lang="en-US" sz="2400" dirty="0" smtClean="0"/>
              <a:t> </a:t>
            </a:r>
            <a:r>
              <a:rPr lang="en-US" sz="2400" dirty="0" err="1" smtClean="0"/>
              <a:t>thay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(</a:t>
            </a:r>
            <a:r>
              <a:rPr lang="en-US" sz="2400" dirty="0" err="1" smtClean="0"/>
              <a:t>mưa</a:t>
            </a:r>
            <a:r>
              <a:rPr lang="en-US" sz="2400" dirty="0" smtClean="0"/>
              <a:t>, </a:t>
            </a:r>
            <a:r>
              <a:rPr lang="en-US" sz="2400" dirty="0" err="1" smtClean="0"/>
              <a:t>rét</a:t>
            </a:r>
            <a:r>
              <a:rPr lang="en-US" sz="2400" dirty="0" smtClean="0"/>
              <a:t> hay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hán</a:t>
            </a:r>
            <a:r>
              <a:rPr lang="en-US" sz="2400" dirty="0" smtClean="0"/>
              <a:t>) </a:t>
            </a:r>
            <a:r>
              <a:rPr lang="en-US" sz="2400" dirty="0" err="1" smtClean="0"/>
              <a:t>kéo</a:t>
            </a:r>
            <a:r>
              <a:rPr lang="en-US" sz="2400" dirty="0" smtClean="0"/>
              <a:t> </a:t>
            </a:r>
            <a:r>
              <a:rPr lang="en-US" sz="2400" dirty="0" err="1" smtClean="0"/>
              <a:t>dài</a:t>
            </a:r>
            <a:r>
              <a:rPr lang="en-US" sz="2400" dirty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 </a:t>
            </a:r>
            <a:r>
              <a:rPr lang="en-US" sz="2400" dirty="0" err="1" smtClean="0"/>
              <a:t>hưởng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súc</a:t>
            </a:r>
            <a:r>
              <a:rPr lang="en-US" sz="2400" dirty="0" smtClean="0"/>
              <a:t>,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cầm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3" name="Picture 12" descr="Kết quả hình ảnh cho gia súc gia cầm bị ch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981202"/>
            <a:ext cx="4077493" cy="449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ết quả hình ảnh cho gà chế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" y="1981201"/>
            <a:ext cx="4059237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3483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585787" y="2133600"/>
            <a:ext cx="8302625" cy="300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lãm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WordArt 13"/>
          <p:cNvSpPr>
            <a:spLocks noChangeArrowheads="1" noChangeShapeType="1" noTextEdit="1"/>
          </p:cNvSpPr>
          <p:nvPr/>
        </p:nvSpPr>
        <p:spPr bwMode="auto">
          <a:xfrm>
            <a:off x="2047875" y="1014413"/>
            <a:ext cx="5467350" cy="1014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mmerce"/>
              </a:rPr>
              <a:t>Baøi 30: Hoaït ñoäng noâng nghieäp</a:t>
            </a:r>
          </a:p>
        </p:txBody>
      </p:sp>
      <p:graphicFrame>
        <p:nvGraphicFramePr>
          <p:cNvPr id="15364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904875"/>
          <a:ext cx="1755775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4875"/>
                        <a:ext cx="1755775" cy="595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0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136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43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9" descr="B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4917" name="Tia Ma Em - Be Xuan Mai [NCT 483808912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WordArt 8"/>
          <p:cNvSpPr>
            <a:spLocks noChangeArrowheads="1" noChangeShapeType="1" noTextEdit="1"/>
          </p:cNvSpPr>
          <p:nvPr/>
        </p:nvSpPr>
        <p:spPr bwMode="auto">
          <a:xfrm>
            <a:off x="2047875" y="649288"/>
            <a:ext cx="5467350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VNI-Commerce"/>
            </a:endParaRPr>
          </a:p>
        </p:txBody>
      </p:sp>
    </p:spTree>
    <p:extLst>
      <p:ext uri="{BB962C8B-B14F-4D97-AF65-F5344CB8AC3E}">
        <p14:creationId xmlns:p14="http://schemas.microsoft.com/office/powerpoint/2010/main" val="2935805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922" fill="hold"/>
                                        <p:tgtEl>
                                          <p:spTgt spid="294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491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9" descr="B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401638" y="2259013"/>
            <a:ext cx="8012112" cy="3730625"/>
          </a:xfrm>
          <a:prstGeom prst="cloudCallout">
            <a:avLst>
              <a:gd name="adj1" fmla="val -40745"/>
              <a:gd name="adj2" fmla="val 54694"/>
            </a:avLst>
          </a:prstGeom>
          <a:solidFill>
            <a:srgbClr val="00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i="1">
              <a:solidFill>
                <a:srgbClr val="FF0000"/>
              </a:solidFill>
            </a:endParaRPr>
          </a:p>
          <a:p>
            <a:r>
              <a:rPr lang="en-US" sz="2800" i="1">
                <a:solidFill>
                  <a:srgbClr val="FF0000"/>
                </a:solidFill>
              </a:rPr>
              <a:t>Các hoạt động trồng trọt, chăn nuôi, đánh bắt và nuôi trồng thủy sản, trồng rừng,…được gọi là hoạt động nông nghiệp.</a:t>
            </a:r>
            <a:endParaRPr lang="en-US" sz="2800">
              <a:solidFill>
                <a:srgbClr val="660066"/>
              </a:solidFill>
            </a:endParaRPr>
          </a:p>
        </p:txBody>
      </p:sp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2047875" y="649288"/>
            <a:ext cx="5467350" cy="757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mmerce"/>
              </a:rPr>
              <a:t>Baøi 30: Hoaït ñoäng noâng nghieäp</a:t>
            </a:r>
          </a:p>
        </p:txBody>
      </p:sp>
    </p:spTree>
    <p:extLst>
      <p:ext uri="{BB962C8B-B14F-4D97-AF65-F5344CB8AC3E}">
        <p14:creationId xmlns:p14="http://schemas.microsoft.com/office/powerpoint/2010/main" val="3824643746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5"/>
          <p:cNvSpPr>
            <a:spLocks noChangeArrowheads="1" noChangeShapeType="1" noTextEdit="1"/>
          </p:cNvSpPr>
          <p:nvPr/>
        </p:nvSpPr>
        <p:spPr bwMode="auto">
          <a:xfrm>
            <a:off x="585788" y="1855788"/>
            <a:ext cx="8302625" cy="300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VNI-Times"/>
            </a:endParaRPr>
          </a:p>
        </p:txBody>
      </p:sp>
      <p:graphicFrame>
        <p:nvGraphicFramePr>
          <p:cNvPr id="15364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904875"/>
          <a:ext cx="1755775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4875"/>
                        <a:ext cx="1755775" cy="595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10" descr="butterflies_flowers_md_wh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412173"/>
            <a:ext cx="7391400" cy="4845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93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5698" name="Group 2"/>
          <p:cNvGrpSpPr>
            <a:grpSpLocks/>
          </p:cNvGrpSpPr>
          <p:nvPr/>
        </p:nvGrpSpPr>
        <p:grpSpPr bwMode="auto">
          <a:xfrm>
            <a:off x="-622300" y="2038350"/>
            <a:ext cx="8763000" cy="4279900"/>
            <a:chOff x="40" y="-8"/>
            <a:chExt cx="5728" cy="4184"/>
          </a:xfrm>
        </p:grpSpPr>
        <p:grpSp>
          <p:nvGrpSpPr>
            <p:cNvPr id="31751" name="Group 3"/>
            <p:cNvGrpSpPr>
              <a:grpSpLocks/>
            </p:cNvGrpSpPr>
            <p:nvPr/>
          </p:nvGrpSpPr>
          <p:grpSpPr bwMode="auto">
            <a:xfrm>
              <a:off x="1056" y="-8"/>
              <a:ext cx="4712" cy="3512"/>
              <a:chOff x="1465" y="-8"/>
              <a:chExt cx="4303" cy="3108"/>
            </a:xfrm>
          </p:grpSpPr>
          <p:sp>
            <p:nvSpPr>
              <p:cNvPr id="31940" name="Rectangle 4"/>
              <p:cNvSpPr>
                <a:spLocks noChangeArrowheads="1"/>
              </p:cNvSpPr>
              <p:nvPr/>
            </p:nvSpPr>
            <p:spPr bwMode="auto">
              <a:xfrm>
                <a:off x="1474" y="0"/>
                <a:ext cx="4286" cy="3092"/>
              </a:xfrm>
              <a:prstGeom prst="rect">
                <a:avLst/>
              </a:prstGeom>
              <a:solidFill>
                <a:srgbClr val="B266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1" name="Freeform 5"/>
              <p:cNvSpPr>
                <a:spLocks/>
              </p:cNvSpPr>
              <p:nvPr/>
            </p:nvSpPr>
            <p:spPr bwMode="auto">
              <a:xfrm>
                <a:off x="5752" y="-8"/>
                <a:ext cx="16" cy="3100"/>
              </a:xfrm>
              <a:custGeom>
                <a:avLst/>
                <a:gdLst>
                  <a:gd name="T0" fmla="*/ 8 w 16"/>
                  <a:gd name="T1" fmla="*/ 16 h 3100"/>
                  <a:gd name="T2" fmla="*/ 0 w 16"/>
                  <a:gd name="T3" fmla="*/ 8 h 3100"/>
                  <a:gd name="T4" fmla="*/ 0 w 16"/>
                  <a:gd name="T5" fmla="*/ 3100 h 3100"/>
                  <a:gd name="T6" fmla="*/ 16 w 16"/>
                  <a:gd name="T7" fmla="*/ 3100 h 3100"/>
                  <a:gd name="T8" fmla="*/ 16 w 16"/>
                  <a:gd name="T9" fmla="*/ 8 h 3100"/>
                  <a:gd name="T10" fmla="*/ 8 w 16"/>
                  <a:gd name="T11" fmla="*/ 0 h 3100"/>
                  <a:gd name="T12" fmla="*/ 16 w 16"/>
                  <a:gd name="T13" fmla="*/ 8 h 3100"/>
                  <a:gd name="T14" fmla="*/ 16 w 16"/>
                  <a:gd name="T15" fmla="*/ 0 h 3100"/>
                  <a:gd name="T16" fmla="*/ 8 w 16"/>
                  <a:gd name="T17" fmla="*/ 0 h 3100"/>
                  <a:gd name="T18" fmla="*/ 8 w 16"/>
                  <a:gd name="T19" fmla="*/ 16 h 3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" h="3100">
                    <a:moveTo>
                      <a:pt x="8" y="16"/>
                    </a:moveTo>
                    <a:lnTo>
                      <a:pt x="0" y="8"/>
                    </a:lnTo>
                    <a:lnTo>
                      <a:pt x="0" y="3100"/>
                    </a:lnTo>
                    <a:lnTo>
                      <a:pt x="16" y="3100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2" name="Freeform 6"/>
              <p:cNvSpPr>
                <a:spLocks/>
              </p:cNvSpPr>
              <p:nvPr/>
            </p:nvSpPr>
            <p:spPr bwMode="auto">
              <a:xfrm>
                <a:off x="1465" y="-8"/>
                <a:ext cx="4295" cy="16"/>
              </a:xfrm>
              <a:custGeom>
                <a:avLst/>
                <a:gdLst>
                  <a:gd name="T0" fmla="*/ 17 w 4295"/>
                  <a:gd name="T1" fmla="*/ 8 h 16"/>
                  <a:gd name="T2" fmla="*/ 9 w 4295"/>
                  <a:gd name="T3" fmla="*/ 16 h 16"/>
                  <a:gd name="T4" fmla="*/ 4295 w 4295"/>
                  <a:gd name="T5" fmla="*/ 16 h 16"/>
                  <a:gd name="T6" fmla="*/ 4295 w 4295"/>
                  <a:gd name="T7" fmla="*/ 0 h 16"/>
                  <a:gd name="T8" fmla="*/ 9 w 4295"/>
                  <a:gd name="T9" fmla="*/ 0 h 16"/>
                  <a:gd name="T10" fmla="*/ 0 w 4295"/>
                  <a:gd name="T11" fmla="*/ 8 h 16"/>
                  <a:gd name="T12" fmla="*/ 9 w 4295"/>
                  <a:gd name="T13" fmla="*/ 0 h 16"/>
                  <a:gd name="T14" fmla="*/ 0 w 4295"/>
                  <a:gd name="T15" fmla="*/ 0 h 16"/>
                  <a:gd name="T16" fmla="*/ 0 w 4295"/>
                  <a:gd name="T17" fmla="*/ 8 h 16"/>
                  <a:gd name="T18" fmla="*/ 17 w 4295"/>
                  <a:gd name="T19" fmla="*/ 8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5" h="16">
                    <a:moveTo>
                      <a:pt x="17" y="8"/>
                    </a:moveTo>
                    <a:lnTo>
                      <a:pt x="9" y="16"/>
                    </a:lnTo>
                    <a:lnTo>
                      <a:pt x="4295" y="16"/>
                    </a:lnTo>
                    <a:lnTo>
                      <a:pt x="4295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3" name="Freeform 7"/>
              <p:cNvSpPr>
                <a:spLocks/>
              </p:cNvSpPr>
              <p:nvPr/>
            </p:nvSpPr>
            <p:spPr bwMode="auto">
              <a:xfrm>
                <a:off x="1465" y="0"/>
                <a:ext cx="17" cy="3100"/>
              </a:xfrm>
              <a:custGeom>
                <a:avLst/>
                <a:gdLst>
                  <a:gd name="T0" fmla="*/ 9 w 17"/>
                  <a:gd name="T1" fmla="*/ 3083 h 3100"/>
                  <a:gd name="T2" fmla="*/ 17 w 17"/>
                  <a:gd name="T3" fmla="*/ 3092 h 3100"/>
                  <a:gd name="T4" fmla="*/ 17 w 17"/>
                  <a:gd name="T5" fmla="*/ 0 h 3100"/>
                  <a:gd name="T6" fmla="*/ 0 w 17"/>
                  <a:gd name="T7" fmla="*/ 0 h 3100"/>
                  <a:gd name="T8" fmla="*/ 0 w 17"/>
                  <a:gd name="T9" fmla="*/ 3092 h 3100"/>
                  <a:gd name="T10" fmla="*/ 9 w 17"/>
                  <a:gd name="T11" fmla="*/ 3100 h 3100"/>
                  <a:gd name="T12" fmla="*/ 0 w 17"/>
                  <a:gd name="T13" fmla="*/ 3092 h 3100"/>
                  <a:gd name="T14" fmla="*/ 0 w 17"/>
                  <a:gd name="T15" fmla="*/ 3100 h 3100"/>
                  <a:gd name="T16" fmla="*/ 9 w 17"/>
                  <a:gd name="T17" fmla="*/ 3100 h 3100"/>
                  <a:gd name="T18" fmla="*/ 9 w 17"/>
                  <a:gd name="T19" fmla="*/ 3083 h 3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3100">
                    <a:moveTo>
                      <a:pt x="9" y="3083"/>
                    </a:moveTo>
                    <a:lnTo>
                      <a:pt x="17" y="3092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3092"/>
                    </a:lnTo>
                    <a:lnTo>
                      <a:pt x="9" y="3100"/>
                    </a:lnTo>
                    <a:lnTo>
                      <a:pt x="0" y="3092"/>
                    </a:lnTo>
                    <a:lnTo>
                      <a:pt x="0" y="3100"/>
                    </a:lnTo>
                    <a:lnTo>
                      <a:pt x="9" y="3100"/>
                    </a:lnTo>
                    <a:lnTo>
                      <a:pt x="9" y="3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4" name="Freeform 8"/>
              <p:cNvSpPr>
                <a:spLocks/>
              </p:cNvSpPr>
              <p:nvPr/>
            </p:nvSpPr>
            <p:spPr bwMode="auto">
              <a:xfrm>
                <a:off x="1474" y="3083"/>
                <a:ext cx="4294" cy="17"/>
              </a:xfrm>
              <a:custGeom>
                <a:avLst/>
                <a:gdLst>
                  <a:gd name="T0" fmla="*/ 4278 w 4294"/>
                  <a:gd name="T1" fmla="*/ 9 h 17"/>
                  <a:gd name="T2" fmla="*/ 4286 w 4294"/>
                  <a:gd name="T3" fmla="*/ 0 h 17"/>
                  <a:gd name="T4" fmla="*/ 0 w 4294"/>
                  <a:gd name="T5" fmla="*/ 0 h 17"/>
                  <a:gd name="T6" fmla="*/ 0 w 4294"/>
                  <a:gd name="T7" fmla="*/ 17 h 17"/>
                  <a:gd name="T8" fmla="*/ 4286 w 4294"/>
                  <a:gd name="T9" fmla="*/ 17 h 17"/>
                  <a:gd name="T10" fmla="*/ 4294 w 4294"/>
                  <a:gd name="T11" fmla="*/ 9 h 17"/>
                  <a:gd name="T12" fmla="*/ 4286 w 4294"/>
                  <a:gd name="T13" fmla="*/ 17 h 17"/>
                  <a:gd name="T14" fmla="*/ 4294 w 4294"/>
                  <a:gd name="T15" fmla="*/ 17 h 17"/>
                  <a:gd name="T16" fmla="*/ 4294 w 4294"/>
                  <a:gd name="T17" fmla="*/ 9 h 17"/>
                  <a:gd name="T18" fmla="*/ 4278 w 4294"/>
                  <a:gd name="T19" fmla="*/ 9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94" h="17">
                    <a:moveTo>
                      <a:pt x="4278" y="9"/>
                    </a:moveTo>
                    <a:lnTo>
                      <a:pt x="4286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286" y="17"/>
                    </a:lnTo>
                    <a:lnTo>
                      <a:pt x="4294" y="9"/>
                    </a:lnTo>
                    <a:lnTo>
                      <a:pt x="4286" y="17"/>
                    </a:lnTo>
                    <a:lnTo>
                      <a:pt x="4294" y="17"/>
                    </a:lnTo>
                    <a:lnTo>
                      <a:pt x="4294" y="9"/>
                    </a:lnTo>
                    <a:lnTo>
                      <a:pt x="427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5" name="Rectangle 9"/>
              <p:cNvSpPr>
                <a:spLocks noChangeArrowheads="1"/>
              </p:cNvSpPr>
              <p:nvPr/>
            </p:nvSpPr>
            <p:spPr bwMode="auto">
              <a:xfrm>
                <a:off x="1592" y="110"/>
                <a:ext cx="4049" cy="2863"/>
              </a:xfrm>
              <a:prstGeom prst="rect">
                <a:avLst/>
              </a:prstGeom>
              <a:solidFill>
                <a:srgbClr val="F2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>
                    <a:solidFill>
                      <a:srgbClr val="FF0066"/>
                    </a:solidFill>
                    <a:latin typeface="VNI-Revue" pitchFamily="2" charset="0"/>
                  </a:rPr>
                  <a:t>Daën doø:</a:t>
                </a:r>
                <a:r>
                  <a:rPr lang="en-US" sz="3200">
                    <a:latin typeface="VNI-Revue" pitchFamily="2" charset="0"/>
                  </a:rPr>
                  <a:t> 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>
                    <a:solidFill>
                      <a:srgbClr val="FF00FF"/>
                    </a:solidFill>
                    <a:latin typeface="VNI-Times" pitchFamily="2" charset="0"/>
                  </a:rPr>
                  <a:t>*</a:t>
                </a:r>
                <a:r>
                  <a:rPr lang="en-US" sz="3200" b="1">
                    <a:solidFill>
                      <a:srgbClr val="000099"/>
                    </a:solidFill>
                    <a:latin typeface="Times New Roman" pitchFamily="18" charset="0"/>
                  </a:rPr>
                  <a:t>Về nhà xem trước bài: </a:t>
                </a: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</a:rPr>
                  <a:t>Hoạt động công nghiệp, thương mại .</a:t>
                </a: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r>
                  <a:rPr lang="en-US" sz="3200" b="1">
                    <a:solidFill>
                      <a:srgbClr val="FF0000"/>
                    </a:solidFill>
                    <a:latin typeface="Times New Roman" pitchFamily="18" charset="0"/>
                  </a:rPr>
                  <a:t>Sưu tầm tranh, ảnh về chợ hoặc cảnh mua bán.</a:t>
                </a:r>
              </a:p>
              <a:p>
                <a:pPr marL="342900" indent="-342900">
                  <a:spcBef>
                    <a:spcPct val="20000"/>
                  </a:spcBef>
                </a:pPr>
                <a:endParaRPr lang="en-US" sz="3200" b="1">
                  <a:solidFill>
                    <a:srgbClr val="FF0000"/>
                  </a:solidFill>
                  <a:latin typeface="VNI-Times" pitchFamily="2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4000">
                  <a:latin typeface="VNI-Times" pitchFamily="2" charset="0"/>
                </a:endParaRPr>
              </a:p>
              <a:p>
                <a:pPr marL="342900" indent="-342900">
                  <a:spcBef>
                    <a:spcPct val="20000"/>
                  </a:spcBef>
                  <a:buFontTx/>
                  <a:buChar char="•"/>
                </a:pPr>
                <a:endParaRPr lang="en-US" sz="4000">
                  <a:latin typeface="VNI-Times" pitchFamily="2" charset="0"/>
                </a:endParaRPr>
              </a:p>
            </p:txBody>
          </p:sp>
          <p:sp>
            <p:nvSpPr>
              <p:cNvPr id="31946" name="Freeform 10"/>
              <p:cNvSpPr>
                <a:spLocks/>
              </p:cNvSpPr>
              <p:nvPr/>
            </p:nvSpPr>
            <p:spPr bwMode="auto">
              <a:xfrm>
                <a:off x="5633" y="110"/>
                <a:ext cx="17" cy="2863"/>
              </a:xfrm>
              <a:custGeom>
                <a:avLst/>
                <a:gdLst>
                  <a:gd name="T0" fmla="*/ 8 w 17"/>
                  <a:gd name="T1" fmla="*/ 9 h 2863"/>
                  <a:gd name="T2" fmla="*/ 0 w 17"/>
                  <a:gd name="T3" fmla="*/ 0 h 2863"/>
                  <a:gd name="T4" fmla="*/ 0 w 17"/>
                  <a:gd name="T5" fmla="*/ 2863 h 2863"/>
                  <a:gd name="T6" fmla="*/ 17 w 17"/>
                  <a:gd name="T7" fmla="*/ 2863 h 2863"/>
                  <a:gd name="T8" fmla="*/ 17 w 17"/>
                  <a:gd name="T9" fmla="*/ 0 h 2863"/>
                  <a:gd name="T10" fmla="*/ 8 w 17"/>
                  <a:gd name="T11" fmla="*/ 0 h 2863"/>
                  <a:gd name="T12" fmla="*/ 17 w 17"/>
                  <a:gd name="T13" fmla="*/ 0 h 2863"/>
                  <a:gd name="T14" fmla="*/ 17 w 17"/>
                  <a:gd name="T15" fmla="*/ 0 h 2863"/>
                  <a:gd name="T16" fmla="*/ 8 w 17"/>
                  <a:gd name="T17" fmla="*/ 0 h 2863"/>
                  <a:gd name="T18" fmla="*/ 8 w 17"/>
                  <a:gd name="T19" fmla="*/ 9 h 28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2863">
                    <a:moveTo>
                      <a:pt x="8" y="9"/>
                    </a:moveTo>
                    <a:lnTo>
                      <a:pt x="0" y="0"/>
                    </a:lnTo>
                    <a:lnTo>
                      <a:pt x="0" y="2863"/>
                    </a:lnTo>
                    <a:lnTo>
                      <a:pt x="17" y="2863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7" name="Freeform 11"/>
              <p:cNvSpPr>
                <a:spLocks/>
              </p:cNvSpPr>
              <p:nvPr/>
            </p:nvSpPr>
            <p:spPr bwMode="auto">
              <a:xfrm>
                <a:off x="1584" y="110"/>
                <a:ext cx="4057" cy="9"/>
              </a:xfrm>
              <a:custGeom>
                <a:avLst/>
                <a:gdLst>
                  <a:gd name="T0" fmla="*/ 17 w 4057"/>
                  <a:gd name="T1" fmla="*/ 0 h 9"/>
                  <a:gd name="T2" fmla="*/ 8 w 4057"/>
                  <a:gd name="T3" fmla="*/ 9 h 9"/>
                  <a:gd name="T4" fmla="*/ 4057 w 4057"/>
                  <a:gd name="T5" fmla="*/ 9 h 9"/>
                  <a:gd name="T6" fmla="*/ 4057 w 4057"/>
                  <a:gd name="T7" fmla="*/ 0 h 9"/>
                  <a:gd name="T8" fmla="*/ 8 w 4057"/>
                  <a:gd name="T9" fmla="*/ 0 h 9"/>
                  <a:gd name="T10" fmla="*/ 0 w 4057"/>
                  <a:gd name="T11" fmla="*/ 0 h 9"/>
                  <a:gd name="T12" fmla="*/ 8 w 4057"/>
                  <a:gd name="T13" fmla="*/ 0 h 9"/>
                  <a:gd name="T14" fmla="*/ 0 w 4057"/>
                  <a:gd name="T15" fmla="*/ 0 h 9"/>
                  <a:gd name="T16" fmla="*/ 0 w 4057"/>
                  <a:gd name="T17" fmla="*/ 0 h 9"/>
                  <a:gd name="T18" fmla="*/ 17 w 4057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57" h="9">
                    <a:moveTo>
                      <a:pt x="17" y="0"/>
                    </a:moveTo>
                    <a:lnTo>
                      <a:pt x="8" y="9"/>
                    </a:lnTo>
                    <a:lnTo>
                      <a:pt x="4057" y="9"/>
                    </a:lnTo>
                    <a:lnTo>
                      <a:pt x="4057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8" name="Freeform 12"/>
              <p:cNvSpPr>
                <a:spLocks/>
              </p:cNvSpPr>
              <p:nvPr/>
            </p:nvSpPr>
            <p:spPr bwMode="auto">
              <a:xfrm>
                <a:off x="1584" y="110"/>
                <a:ext cx="17" cy="2872"/>
              </a:xfrm>
              <a:custGeom>
                <a:avLst/>
                <a:gdLst>
                  <a:gd name="T0" fmla="*/ 8 w 17"/>
                  <a:gd name="T1" fmla="*/ 2855 h 2872"/>
                  <a:gd name="T2" fmla="*/ 17 w 17"/>
                  <a:gd name="T3" fmla="*/ 2863 h 2872"/>
                  <a:gd name="T4" fmla="*/ 17 w 17"/>
                  <a:gd name="T5" fmla="*/ 0 h 2872"/>
                  <a:gd name="T6" fmla="*/ 0 w 17"/>
                  <a:gd name="T7" fmla="*/ 0 h 2872"/>
                  <a:gd name="T8" fmla="*/ 0 w 17"/>
                  <a:gd name="T9" fmla="*/ 2863 h 2872"/>
                  <a:gd name="T10" fmla="*/ 8 w 17"/>
                  <a:gd name="T11" fmla="*/ 2872 h 2872"/>
                  <a:gd name="T12" fmla="*/ 0 w 17"/>
                  <a:gd name="T13" fmla="*/ 2863 h 2872"/>
                  <a:gd name="T14" fmla="*/ 0 w 17"/>
                  <a:gd name="T15" fmla="*/ 2872 h 2872"/>
                  <a:gd name="T16" fmla="*/ 8 w 17"/>
                  <a:gd name="T17" fmla="*/ 2872 h 2872"/>
                  <a:gd name="T18" fmla="*/ 8 w 17"/>
                  <a:gd name="T19" fmla="*/ 2855 h 28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2872">
                    <a:moveTo>
                      <a:pt x="8" y="2855"/>
                    </a:moveTo>
                    <a:lnTo>
                      <a:pt x="17" y="2863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2863"/>
                    </a:lnTo>
                    <a:lnTo>
                      <a:pt x="8" y="2872"/>
                    </a:lnTo>
                    <a:lnTo>
                      <a:pt x="0" y="2863"/>
                    </a:lnTo>
                    <a:lnTo>
                      <a:pt x="0" y="2872"/>
                    </a:lnTo>
                    <a:lnTo>
                      <a:pt x="8" y="2872"/>
                    </a:lnTo>
                    <a:lnTo>
                      <a:pt x="8" y="28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9" name="Freeform 13"/>
              <p:cNvSpPr>
                <a:spLocks/>
              </p:cNvSpPr>
              <p:nvPr/>
            </p:nvSpPr>
            <p:spPr bwMode="auto">
              <a:xfrm>
                <a:off x="1592" y="2965"/>
                <a:ext cx="4058" cy="17"/>
              </a:xfrm>
              <a:custGeom>
                <a:avLst/>
                <a:gdLst>
                  <a:gd name="T0" fmla="*/ 4041 w 4058"/>
                  <a:gd name="T1" fmla="*/ 8 h 17"/>
                  <a:gd name="T2" fmla="*/ 4049 w 4058"/>
                  <a:gd name="T3" fmla="*/ 0 h 17"/>
                  <a:gd name="T4" fmla="*/ 0 w 4058"/>
                  <a:gd name="T5" fmla="*/ 0 h 17"/>
                  <a:gd name="T6" fmla="*/ 0 w 4058"/>
                  <a:gd name="T7" fmla="*/ 17 h 17"/>
                  <a:gd name="T8" fmla="*/ 4049 w 4058"/>
                  <a:gd name="T9" fmla="*/ 17 h 17"/>
                  <a:gd name="T10" fmla="*/ 4058 w 4058"/>
                  <a:gd name="T11" fmla="*/ 8 h 17"/>
                  <a:gd name="T12" fmla="*/ 4049 w 4058"/>
                  <a:gd name="T13" fmla="*/ 17 h 17"/>
                  <a:gd name="T14" fmla="*/ 4058 w 4058"/>
                  <a:gd name="T15" fmla="*/ 17 h 17"/>
                  <a:gd name="T16" fmla="*/ 4058 w 4058"/>
                  <a:gd name="T17" fmla="*/ 8 h 17"/>
                  <a:gd name="T18" fmla="*/ 4041 w 4058"/>
                  <a:gd name="T19" fmla="*/ 8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58" h="17">
                    <a:moveTo>
                      <a:pt x="4041" y="8"/>
                    </a:moveTo>
                    <a:lnTo>
                      <a:pt x="404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4049" y="17"/>
                    </a:lnTo>
                    <a:lnTo>
                      <a:pt x="4058" y="8"/>
                    </a:lnTo>
                    <a:lnTo>
                      <a:pt x="4049" y="17"/>
                    </a:lnTo>
                    <a:lnTo>
                      <a:pt x="4058" y="17"/>
                    </a:lnTo>
                    <a:lnTo>
                      <a:pt x="4058" y="8"/>
                    </a:lnTo>
                    <a:lnTo>
                      <a:pt x="404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752" name="Group 14"/>
            <p:cNvGrpSpPr>
              <a:grpSpLocks/>
            </p:cNvGrpSpPr>
            <p:nvPr/>
          </p:nvGrpSpPr>
          <p:grpSpPr bwMode="auto">
            <a:xfrm>
              <a:off x="40" y="2840"/>
              <a:ext cx="1592" cy="1336"/>
              <a:chOff x="-8" y="1686"/>
              <a:chExt cx="2388" cy="2338"/>
            </a:xfrm>
          </p:grpSpPr>
          <p:sp>
            <p:nvSpPr>
              <p:cNvPr id="31753" name="Freeform 15"/>
              <p:cNvSpPr>
                <a:spLocks/>
              </p:cNvSpPr>
              <p:nvPr/>
            </p:nvSpPr>
            <p:spPr bwMode="auto">
              <a:xfrm>
                <a:off x="1957" y="2829"/>
                <a:ext cx="415" cy="652"/>
              </a:xfrm>
              <a:custGeom>
                <a:avLst/>
                <a:gdLst>
                  <a:gd name="T0" fmla="*/ 135 w 415"/>
                  <a:gd name="T1" fmla="*/ 619 h 652"/>
                  <a:gd name="T2" fmla="*/ 169 w 415"/>
                  <a:gd name="T3" fmla="*/ 635 h 652"/>
                  <a:gd name="T4" fmla="*/ 211 w 415"/>
                  <a:gd name="T5" fmla="*/ 652 h 652"/>
                  <a:gd name="T6" fmla="*/ 245 w 415"/>
                  <a:gd name="T7" fmla="*/ 652 h 652"/>
                  <a:gd name="T8" fmla="*/ 279 w 415"/>
                  <a:gd name="T9" fmla="*/ 635 h 652"/>
                  <a:gd name="T10" fmla="*/ 305 w 415"/>
                  <a:gd name="T11" fmla="*/ 619 h 652"/>
                  <a:gd name="T12" fmla="*/ 322 w 415"/>
                  <a:gd name="T13" fmla="*/ 585 h 652"/>
                  <a:gd name="T14" fmla="*/ 339 w 415"/>
                  <a:gd name="T15" fmla="*/ 551 h 652"/>
                  <a:gd name="T16" fmla="*/ 339 w 415"/>
                  <a:gd name="T17" fmla="*/ 491 h 652"/>
                  <a:gd name="T18" fmla="*/ 339 w 415"/>
                  <a:gd name="T19" fmla="*/ 415 h 652"/>
                  <a:gd name="T20" fmla="*/ 355 w 415"/>
                  <a:gd name="T21" fmla="*/ 347 h 652"/>
                  <a:gd name="T22" fmla="*/ 381 w 415"/>
                  <a:gd name="T23" fmla="*/ 297 h 652"/>
                  <a:gd name="T24" fmla="*/ 406 w 415"/>
                  <a:gd name="T25" fmla="*/ 246 h 652"/>
                  <a:gd name="T26" fmla="*/ 415 w 415"/>
                  <a:gd name="T27" fmla="*/ 187 h 652"/>
                  <a:gd name="T28" fmla="*/ 415 w 415"/>
                  <a:gd name="T29" fmla="*/ 136 h 652"/>
                  <a:gd name="T30" fmla="*/ 398 w 415"/>
                  <a:gd name="T31" fmla="*/ 102 h 652"/>
                  <a:gd name="T32" fmla="*/ 381 w 415"/>
                  <a:gd name="T33" fmla="*/ 76 h 652"/>
                  <a:gd name="T34" fmla="*/ 355 w 415"/>
                  <a:gd name="T35" fmla="*/ 51 h 652"/>
                  <a:gd name="T36" fmla="*/ 339 w 415"/>
                  <a:gd name="T37" fmla="*/ 17 h 652"/>
                  <a:gd name="T38" fmla="*/ 305 w 415"/>
                  <a:gd name="T39" fmla="*/ 0 h 652"/>
                  <a:gd name="T40" fmla="*/ 271 w 415"/>
                  <a:gd name="T41" fmla="*/ 0 h 652"/>
                  <a:gd name="T42" fmla="*/ 237 w 415"/>
                  <a:gd name="T43" fmla="*/ 9 h 652"/>
                  <a:gd name="T44" fmla="*/ 220 w 415"/>
                  <a:gd name="T45" fmla="*/ 34 h 652"/>
                  <a:gd name="T46" fmla="*/ 228 w 415"/>
                  <a:gd name="T47" fmla="*/ 68 h 652"/>
                  <a:gd name="T48" fmla="*/ 245 w 415"/>
                  <a:gd name="T49" fmla="*/ 110 h 652"/>
                  <a:gd name="T50" fmla="*/ 262 w 415"/>
                  <a:gd name="T51" fmla="*/ 153 h 652"/>
                  <a:gd name="T52" fmla="*/ 254 w 415"/>
                  <a:gd name="T53" fmla="*/ 195 h 652"/>
                  <a:gd name="T54" fmla="*/ 220 w 415"/>
                  <a:gd name="T55" fmla="*/ 220 h 652"/>
                  <a:gd name="T56" fmla="*/ 186 w 415"/>
                  <a:gd name="T57" fmla="*/ 246 h 652"/>
                  <a:gd name="T58" fmla="*/ 152 w 415"/>
                  <a:gd name="T59" fmla="*/ 263 h 652"/>
                  <a:gd name="T60" fmla="*/ 127 w 415"/>
                  <a:gd name="T61" fmla="*/ 271 h 652"/>
                  <a:gd name="T62" fmla="*/ 110 w 415"/>
                  <a:gd name="T63" fmla="*/ 271 h 652"/>
                  <a:gd name="T64" fmla="*/ 93 w 415"/>
                  <a:gd name="T65" fmla="*/ 271 h 652"/>
                  <a:gd name="T66" fmla="*/ 76 w 415"/>
                  <a:gd name="T67" fmla="*/ 288 h 652"/>
                  <a:gd name="T68" fmla="*/ 8 w 415"/>
                  <a:gd name="T69" fmla="*/ 542 h 652"/>
                  <a:gd name="T70" fmla="*/ 0 w 415"/>
                  <a:gd name="T71" fmla="*/ 593 h 652"/>
                  <a:gd name="T72" fmla="*/ 17 w 415"/>
                  <a:gd name="T73" fmla="*/ 627 h 652"/>
                  <a:gd name="T74" fmla="*/ 42 w 415"/>
                  <a:gd name="T75" fmla="*/ 635 h 652"/>
                  <a:gd name="T76" fmla="*/ 67 w 415"/>
                  <a:gd name="T77" fmla="*/ 635 h 652"/>
                  <a:gd name="T78" fmla="*/ 93 w 415"/>
                  <a:gd name="T79" fmla="*/ 627 h 652"/>
                  <a:gd name="T80" fmla="*/ 118 w 415"/>
                  <a:gd name="T81" fmla="*/ 610 h 65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15" h="652">
                    <a:moveTo>
                      <a:pt x="118" y="610"/>
                    </a:moveTo>
                    <a:lnTo>
                      <a:pt x="135" y="619"/>
                    </a:lnTo>
                    <a:lnTo>
                      <a:pt x="152" y="627"/>
                    </a:lnTo>
                    <a:lnTo>
                      <a:pt x="169" y="635"/>
                    </a:lnTo>
                    <a:lnTo>
                      <a:pt x="186" y="644"/>
                    </a:lnTo>
                    <a:lnTo>
                      <a:pt x="211" y="652"/>
                    </a:lnTo>
                    <a:lnTo>
                      <a:pt x="228" y="652"/>
                    </a:lnTo>
                    <a:lnTo>
                      <a:pt x="245" y="652"/>
                    </a:lnTo>
                    <a:lnTo>
                      <a:pt x="262" y="644"/>
                    </a:lnTo>
                    <a:lnTo>
                      <a:pt x="279" y="635"/>
                    </a:lnTo>
                    <a:lnTo>
                      <a:pt x="288" y="627"/>
                    </a:lnTo>
                    <a:lnTo>
                      <a:pt x="305" y="619"/>
                    </a:lnTo>
                    <a:lnTo>
                      <a:pt x="313" y="602"/>
                    </a:lnTo>
                    <a:lnTo>
                      <a:pt x="322" y="585"/>
                    </a:lnTo>
                    <a:lnTo>
                      <a:pt x="330" y="568"/>
                    </a:lnTo>
                    <a:lnTo>
                      <a:pt x="339" y="551"/>
                    </a:lnTo>
                    <a:lnTo>
                      <a:pt x="339" y="534"/>
                    </a:lnTo>
                    <a:lnTo>
                      <a:pt x="339" y="491"/>
                    </a:lnTo>
                    <a:lnTo>
                      <a:pt x="339" y="458"/>
                    </a:lnTo>
                    <a:lnTo>
                      <a:pt x="339" y="415"/>
                    </a:lnTo>
                    <a:lnTo>
                      <a:pt x="347" y="381"/>
                    </a:lnTo>
                    <a:lnTo>
                      <a:pt x="355" y="347"/>
                    </a:lnTo>
                    <a:lnTo>
                      <a:pt x="372" y="322"/>
                    </a:lnTo>
                    <a:lnTo>
                      <a:pt x="381" y="297"/>
                    </a:lnTo>
                    <a:lnTo>
                      <a:pt x="398" y="271"/>
                    </a:lnTo>
                    <a:lnTo>
                      <a:pt x="406" y="246"/>
                    </a:lnTo>
                    <a:lnTo>
                      <a:pt x="415" y="212"/>
                    </a:lnTo>
                    <a:lnTo>
                      <a:pt x="415" y="187"/>
                    </a:lnTo>
                    <a:lnTo>
                      <a:pt x="415" y="153"/>
                    </a:lnTo>
                    <a:lnTo>
                      <a:pt x="415" y="136"/>
                    </a:lnTo>
                    <a:lnTo>
                      <a:pt x="406" y="119"/>
                    </a:lnTo>
                    <a:lnTo>
                      <a:pt x="398" y="102"/>
                    </a:lnTo>
                    <a:lnTo>
                      <a:pt x="389" y="93"/>
                    </a:lnTo>
                    <a:lnTo>
                      <a:pt x="381" y="76"/>
                    </a:lnTo>
                    <a:lnTo>
                      <a:pt x="364" y="59"/>
                    </a:lnTo>
                    <a:lnTo>
                      <a:pt x="355" y="51"/>
                    </a:lnTo>
                    <a:lnTo>
                      <a:pt x="347" y="34"/>
                    </a:lnTo>
                    <a:lnTo>
                      <a:pt x="339" y="17"/>
                    </a:lnTo>
                    <a:lnTo>
                      <a:pt x="322" y="9"/>
                    </a:lnTo>
                    <a:lnTo>
                      <a:pt x="305" y="0"/>
                    </a:lnTo>
                    <a:lnTo>
                      <a:pt x="288" y="0"/>
                    </a:lnTo>
                    <a:lnTo>
                      <a:pt x="271" y="0"/>
                    </a:lnTo>
                    <a:lnTo>
                      <a:pt x="254" y="0"/>
                    </a:lnTo>
                    <a:lnTo>
                      <a:pt x="237" y="9"/>
                    </a:lnTo>
                    <a:lnTo>
                      <a:pt x="228" y="17"/>
                    </a:lnTo>
                    <a:lnTo>
                      <a:pt x="220" y="34"/>
                    </a:lnTo>
                    <a:lnTo>
                      <a:pt x="220" y="51"/>
                    </a:lnTo>
                    <a:lnTo>
                      <a:pt x="228" y="68"/>
                    </a:lnTo>
                    <a:lnTo>
                      <a:pt x="237" y="93"/>
                    </a:lnTo>
                    <a:lnTo>
                      <a:pt x="245" y="110"/>
                    </a:lnTo>
                    <a:lnTo>
                      <a:pt x="254" y="127"/>
                    </a:lnTo>
                    <a:lnTo>
                      <a:pt x="262" y="153"/>
                    </a:lnTo>
                    <a:lnTo>
                      <a:pt x="262" y="170"/>
                    </a:lnTo>
                    <a:lnTo>
                      <a:pt x="254" y="195"/>
                    </a:lnTo>
                    <a:lnTo>
                      <a:pt x="237" y="212"/>
                    </a:lnTo>
                    <a:lnTo>
                      <a:pt x="220" y="220"/>
                    </a:lnTo>
                    <a:lnTo>
                      <a:pt x="203" y="237"/>
                    </a:lnTo>
                    <a:lnTo>
                      <a:pt x="186" y="246"/>
                    </a:lnTo>
                    <a:lnTo>
                      <a:pt x="169" y="254"/>
                    </a:lnTo>
                    <a:lnTo>
                      <a:pt x="152" y="263"/>
                    </a:lnTo>
                    <a:lnTo>
                      <a:pt x="135" y="280"/>
                    </a:lnTo>
                    <a:lnTo>
                      <a:pt x="127" y="271"/>
                    </a:lnTo>
                    <a:lnTo>
                      <a:pt x="118" y="271"/>
                    </a:lnTo>
                    <a:lnTo>
                      <a:pt x="110" y="271"/>
                    </a:lnTo>
                    <a:lnTo>
                      <a:pt x="101" y="271"/>
                    </a:lnTo>
                    <a:lnTo>
                      <a:pt x="93" y="271"/>
                    </a:lnTo>
                    <a:lnTo>
                      <a:pt x="84" y="280"/>
                    </a:lnTo>
                    <a:lnTo>
                      <a:pt x="76" y="288"/>
                    </a:lnTo>
                    <a:lnTo>
                      <a:pt x="67" y="297"/>
                    </a:lnTo>
                    <a:lnTo>
                      <a:pt x="8" y="542"/>
                    </a:lnTo>
                    <a:lnTo>
                      <a:pt x="0" y="568"/>
                    </a:lnTo>
                    <a:lnTo>
                      <a:pt x="0" y="593"/>
                    </a:lnTo>
                    <a:lnTo>
                      <a:pt x="8" y="619"/>
                    </a:lnTo>
                    <a:lnTo>
                      <a:pt x="17" y="627"/>
                    </a:lnTo>
                    <a:lnTo>
                      <a:pt x="25" y="635"/>
                    </a:lnTo>
                    <a:lnTo>
                      <a:pt x="42" y="635"/>
                    </a:lnTo>
                    <a:lnTo>
                      <a:pt x="59" y="635"/>
                    </a:lnTo>
                    <a:lnTo>
                      <a:pt x="67" y="635"/>
                    </a:lnTo>
                    <a:lnTo>
                      <a:pt x="84" y="627"/>
                    </a:lnTo>
                    <a:lnTo>
                      <a:pt x="93" y="627"/>
                    </a:lnTo>
                    <a:lnTo>
                      <a:pt x="110" y="619"/>
                    </a:lnTo>
                    <a:lnTo>
                      <a:pt x="118" y="6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4" name="Freeform 16"/>
              <p:cNvSpPr>
                <a:spLocks/>
              </p:cNvSpPr>
              <p:nvPr/>
            </p:nvSpPr>
            <p:spPr bwMode="auto">
              <a:xfrm>
                <a:off x="2075" y="3431"/>
                <a:ext cx="144" cy="59"/>
              </a:xfrm>
              <a:custGeom>
                <a:avLst/>
                <a:gdLst>
                  <a:gd name="T0" fmla="*/ 136 w 144"/>
                  <a:gd name="T1" fmla="*/ 42 h 59"/>
                  <a:gd name="T2" fmla="*/ 136 w 144"/>
                  <a:gd name="T3" fmla="*/ 42 h 59"/>
                  <a:gd name="T4" fmla="*/ 127 w 144"/>
                  <a:gd name="T5" fmla="*/ 42 h 59"/>
                  <a:gd name="T6" fmla="*/ 110 w 144"/>
                  <a:gd name="T7" fmla="*/ 42 h 59"/>
                  <a:gd name="T8" fmla="*/ 93 w 144"/>
                  <a:gd name="T9" fmla="*/ 42 h 59"/>
                  <a:gd name="T10" fmla="*/ 77 w 144"/>
                  <a:gd name="T11" fmla="*/ 33 h 59"/>
                  <a:gd name="T12" fmla="*/ 60 w 144"/>
                  <a:gd name="T13" fmla="*/ 25 h 59"/>
                  <a:gd name="T14" fmla="*/ 43 w 144"/>
                  <a:gd name="T15" fmla="*/ 17 h 59"/>
                  <a:gd name="T16" fmla="*/ 26 w 144"/>
                  <a:gd name="T17" fmla="*/ 8 h 59"/>
                  <a:gd name="T18" fmla="*/ 9 w 144"/>
                  <a:gd name="T19" fmla="*/ 0 h 59"/>
                  <a:gd name="T20" fmla="*/ 0 w 144"/>
                  <a:gd name="T21" fmla="*/ 8 h 59"/>
                  <a:gd name="T22" fmla="*/ 17 w 144"/>
                  <a:gd name="T23" fmla="*/ 17 h 59"/>
                  <a:gd name="T24" fmla="*/ 34 w 144"/>
                  <a:gd name="T25" fmla="*/ 33 h 59"/>
                  <a:gd name="T26" fmla="*/ 51 w 144"/>
                  <a:gd name="T27" fmla="*/ 42 h 59"/>
                  <a:gd name="T28" fmla="*/ 68 w 144"/>
                  <a:gd name="T29" fmla="*/ 50 h 59"/>
                  <a:gd name="T30" fmla="*/ 85 w 144"/>
                  <a:gd name="T31" fmla="*/ 50 h 59"/>
                  <a:gd name="T32" fmla="*/ 110 w 144"/>
                  <a:gd name="T33" fmla="*/ 59 h 59"/>
                  <a:gd name="T34" fmla="*/ 127 w 144"/>
                  <a:gd name="T35" fmla="*/ 59 h 59"/>
                  <a:gd name="T36" fmla="*/ 144 w 144"/>
                  <a:gd name="T37" fmla="*/ 50 h 59"/>
                  <a:gd name="T38" fmla="*/ 144 w 144"/>
                  <a:gd name="T39" fmla="*/ 50 h 59"/>
                  <a:gd name="T40" fmla="*/ 136 w 144"/>
                  <a:gd name="T41" fmla="*/ 42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4" h="59">
                    <a:moveTo>
                      <a:pt x="136" y="42"/>
                    </a:moveTo>
                    <a:lnTo>
                      <a:pt x="136" y="42"/>
                    </a:lnTo>
                    <a:lnTo>
                      <a:pt x="127" y="42"/>
                    </a:lnTo>
                    <a:lnTo>
                      <a:pt x="110" y="42"/>
                    </a:lnTo>
                    <a:lnTo>
                      <a:pt x="93" y="42"/>
                    </a:lnTo>
                    <a:lnTo>
                      <a:pt x="77" y="33"/>
                    </a:lnTo>
                    <a:lnTo>
                      <a:pt x="60" y="25"/>
                    </a:lnTo>
                    <a:lnTo>
                      <a:pt x="43" y="17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7" y="17"/>
                    </a:lnTo>
                    <a:lnTo>
                      <a:pt x="34" y="33"/>
                    </a:lnTo>
                    <a:lnTo>
                      <a:pt x="51" y="42"/>
                    </a:lnTo>
                    <a:lnTo>
                      <a:pt x="68" y="50"/>
                    </a:lnTo>
                    <a:lnTo>
                      <a:pt x="85" y="50"/>
                    </a:lnTo>
                    <a:lnTo>
                      <a:pt x="110" y="59"/>
                    </a:lnTo>
                    <a:lnTo>
                      <a:pt x="127" y="59"/>
                    </a:lnTo>
                    <a:lnTo>
                      <a:pt x="144" y="50"/>
                    </a:lnTo>
                    <a:lnTo>
                      <a:pt x="136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5" name="Freeform 17"/>
              <p:cNvSpPr>
                <a:spLocks/>
              </p:cNvSpPr>
              <p:nvPr/>
            </p:nvSpPr>
            <p:spPr bwMode="auto">
              <a:xfrm>
                <a:off x="2211" y="3363"/>
                <a:ext cx="93" cy="118"/>
              </a:xfrm>
              <a:custGeom>
                <a:avLst/>
                <a:gdLst>
                  <a:gd name="T0" fmla="*/ 85 w 93"/>
                  <a:gd name="T1" fmla="*/ 0 h 118"/>
                  <a:gd name="T2" fmla="*/ 85 w 93"/>
                  <a:gd name="T3" fmla="*/ 0 h 118"/>
                  <a:gd name="T4" fmla="*/ 76 w 93"/>
                  <a:gd name="T5" fmla="*/ 17 h 118"/>
                  <a:gd name="T6" fmla="*/ 76 w 93"/>
                  <a:gd name="T7" fmla="*/ 34 h 118"/>
                  <a:gd name="T8" fmla="*/ 68 w 93"/>
                  <a:gd name="T9" fmla="*/ 51 h 118"/>
                  <a:gd name="T10" fmla="*/ 59 w 93"/>
                  <a:gd name="T11" fmla="*/ 59 h 118"/>
                  <a:gd name="T12" fmla="*/ 42 w 93"/>
                  <a:gd name="T13" fmla="*/ 76 h 118"/>
                  <a:gd name="T14" fmla="*/ 34 w 93"/>
                  <a:gd name="T15" fmla="*/ 85 h 118"/>
                  <a:gd name="T16" fmla="*/ 17 w 93"/>
                  <a:gd name="T17" fmla="*/ 101 h 118"/>
                  <a:gd name="T18" fmla="*/ 0 w 93"/>
                  <a:gd name="T19" fmla="*/ 110 h 118"/>
                  <a:gd name="T20" fmla="*/ 8 w 93"/>
                  <a:gd name="T21" fmla="*/ 118 h 118"/>
                  <a:gd name="T22" fmla="*/ 25 w 93"/>
                  <a:gd name="T23" fmla="*/ 110 h 118"/>
                  <a:gd name="T24" fmla="*/ 42 w 93"/>
                  <a:gd name="T25" fmla="*/ 101 h 118"/>
                  <a:gd name="T26" fmla="*/ 59 w 93"/>
                  <a:gd name="T27" fmla="*/ 85 h 118"/>
                  <a:gd name="T28" fmla="*/ 68 w 93"/>
                  <a:gd name="T29" fmla="*/ 68 h 118"/>
                  <a:gd name="T30" fmla="*/ 76 w 93"/>
                  <a:gd name="T31" fmla="*/ 51 h 118"/>
                  <a:gd name="T32" fmla="*/ 85 w 93"/>
                  <a:gd name="T33" fmla="*/ 34 h 118"/>
                  <a:gd name="T34" fmla="*/ 93 w 93"/>
                  <a:gd name="T35" fmla="*/ 17 h 118"/>
                  <a:gd name="T36" fmla="*/ 93 w 93"/>
                  <a:gd name="T37" fmla="*/ 0 h 118"/>
                  <a:gd name="T38" fmla="*/ 93 w 93"/>
                  <a:gd name="T39" fmla="*/ 0 h 118"/>
                  <a:gd name="T40" fmla="*/ 85 w 93"/>
                  <a:gd name="T41" fmla="*/ 0 h 1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118">
                    <a:moveTo>
                      <a:pt x="85" y="0"/>
                    </a:moveTo>
                    <a:lnTo>
                      <a:pt x="85" y="0"/>
                    </a:lnTo>
                    <a:lnTo>
                      <a:pt x="76" y="17"/>
                    </a:lnTo>
                    <a:lnTo>
                      <a:pt x="76" y="34"/>
                    </a:lnTo>
                    <a:lnTo>
                      <a:pt x="68" y="51"/>
                    </a:lnTo>
                    <a:lnTo>
                      <a:pt x="59" y="59"/>
                    </a:lnTo>
                    <a:lnTo>
                      <a:pt x="42" y="76"/>
                    </a:lnTo>
                    <a:lnTo>
                      <a:pt x="34" y="85"/>
                    </a:lnTo>
                    <a:lnTo>
                      <a:pt x="17" y="101"/>
                    </a:lnTo>
                    <a:lnTo>
                      <a:pt x="0" y="110"/>
                    </a:lnTo>
                    <a:lnTo>
                      <a:pt x="8" y="118"/>
                    </a:lnTo>
                    <a:lnTo>
                      <a:pt x="25" y="110"/>
                    </a:lnTo>
                    <a:lnTo>
                      <a:pt x="42" y="101"/>
                    </a:lnTo>
                    <a:lnTo>
                      <a:pt x="59" y="85"/>
                    </a:lnTo>
                    <a:lnTo>
                      <a:pt x="68" y="68"/>
                    </a:lnTo>
                    <a:lnTo>
                      <a:pt x="76" y="51"/>
                    </a:lnTo>
                    <a:lnTo>
                      <a:pt x="85" y="34"/>
                    </a:lnTo>
                    <a:lnTo>
                      <a:pt x="93" y="17"/>
                    </a:lnTo>
                    <a:lnTo>
                      <a:pt x="93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6" name="Freeform 18"/>
              <p:cNvSpPr>
                <a:spLocks/>
              </p:cNvSpPr>
              <p:nvPr/>
            </p:nvSpPr>
            <p:spPr bwMode="auto">
              <a:xfrm>
                <a:off x="2296" y="3210"/>
                <a:ext cx="16" cy="153"/>
              </a:xfrm>
              <a:custGeom>
                <a:avLst/>
                <a:gdLst>
                  <a:gd name="T0" fmla="*/ 0 w 16"/>
                  <a:gd name="T1" fmla="*/ 0 h 153"/>
                  <a:gd name="T2" fmla="*/ 0 w 16"/>
                  <a:gd name="T3" fmla="*/ 0 h 153"/>
                  <a:gd name="T4" fmla="*/ 0 w 16"/>
                  <a:gd name="T5" fmla="*/ 34 h 153"/>
                  <a:gd name="T6" fmla="*/ 0 w 16"/>
                  <a:gd name="T7" fmla="*/ 77 h 153"/>
                  <a:gd name="T8" fmla="*/ 0 w 16"/>
                  <a:gd name="T9" fmla="*/ 110 h 153"/>
                  <a:gd name="T10" fmla="*/ 0 w 16"/>
                  <a:gd name="T11" fmla="*/ 153 h 153"/>
                  <a:gd name="T12" fmla="*/ 8 w 16"/>
                  <a:gd name="T13" fmla="*/ 153 h 153"/>
                  <a:gd name="T14" fmla="*/ 8 w 16"/>
                  <a:gd name="T15" fmla="*/ 110 h 153"/>
                  <a:gd name="T16" fmla="*/ 8 w 16"/>
                  <a:gd name="T17" fmla="*/ 77 h 153"/>
                  <a:gd name="T18" fmla="*/ 8 w 16"/>
                  <a:gd name="T19" fmla="*/ 34 h 153"/>
                  <a:gd name="T20" fmla="*/ 16 w 16"/>
                  <a:gd name="T21" fmla="*/ 0 h 153"/>
                  <a:gd name="T22" fmla="*/ 16 w 16"/>
                  <a:gd name="T23" fmla="*/ 0 h 153"/>
                  <a:gd name="T24" fmla="*/ 0 w 16"/>
                  <a:gd name="T25" fmla="*/ 0 h 1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153">
                    <a:moveTo>
                      <a:pt x="0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0" y="77"/>
                    </a:lnTo>
                    <a:lnTo>
                      <a:pt x="0" y="110"/>
                    </a:lnTo>
                    <a:lnTo>
                      <a:pt x="0" y="153"/>
                    </a:lnTo>
                    <a:lnTo>
                      <a:pt x="8" y="153"/>
                    </a:lnTo>
                    <a:lnTo>
                      <a:pt x="8" y="110"/>
                    </a:lnTo>
                    <a:lnTo>
                      <a:pt x="8" y="77"/>
                    </a:lnTo>
                    <a:lnTo>
                      <a:pt x="8" y="34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7" name="Freeform 19"/>
              <p:cNvSpPr>
                <a:spLocks/>
              </p:cNvSpPr>
              <p:nvPr/>
            </p:nvSpPr>
            <p:spPr bwMode="auto">
              <a:xfrm>
                <a:off x="2296" y="2982"/>
                <a:ext cx="84" cy="228"/>
              </a:xfrm>
              <a:custGeom>
                <a:avLst/>
                <a:gdLst>
                  <a:gd name="T0" fmla="*/ 67 w 84"/>
                  <a:gd name="T1" fmla="*/ 0 h 228"/>
                  <a:gd name="T2" fmla="*/ 67 w 84"/>
                  <a:gd name="T3" fmla="*/ 0 h 228"/>
                  <a:gd name="T4" fmla="*/ 76 w 84"/>
                  <a:gd name="T5" fmla="*/ 34 h 228"/>
                  <a:gd name="T6" fmla="*/ 67 w 84"/>
                  <a:gd name="T7" fmla="*/ 59 h 228"/>
                  <a:gd name="T8" fmla="*/ 59 w 84"/>
                  <a:gd name="T9" fmla="*/ 93 h 228"/>
                  <a:gd name="T10" fmla="*/ 50 w 84"/>
                  <a:gd name="T11" fmla="*/ 118 h 228"/>
                  <a:gd name="T12" fmla="*/ 42 w 84"/>
                  <a:gd name="T13" fmla="*/ 144 h 228"/>
                  <a:gd name="T14" fmla="*/ 25 w 84"/>
                  <a:gd name="T15" fmla="*/ 169 h 228"/>
                  <a:gd name="T16" fmla="*/ 8 w 84"/>
                  <a:gd name="T17" fmla="*/ 194 h 228"/>
                  <a:gd name="T18" fmla="*/ 0 w 84"/>
                  <a:gd name="T19" fmla="*/ 228 h 228"/>
                  <a:gd name="T20" fmla="*/ 16 w 84"/>
                  <a:gd name="T21" fmla="*/ 228 h 228"/>
                  <a:gd name="T22" fmla="*/ 25 w 84"/>
                  <a:gd name="T23" fmla="*/ 203 h 228"/>
                  <a:gd name="T24" fmla="*/ 33 w 84"/>
                  <a:gd name="T25" fmla="*/ 169 h 228"/>
                  <a:gd name="T26" fmla="*/ 50 w 84"/>
                  <a:gd name="T27" fmla="*/ 144 h 228"/>
                  <a:gd name="T28" fmla="*/ 67 w 84"/>
                  <a:gd name="T29" fmla="*/ 118 h 228"/>
                  <a:gd name="T30" fmla="*/ 76 w 84"/>
                  <a:gd name="T31" fmla="*/ 93 h 228"/>
                  <a:gd name="T32" fmla="*/ 84 w 84"/>
                  <a:gd name="T33" fmla="*/ 67 h 228"/>
                  <a:gd name="T34" fmla="*/ 84 w 84"/>
                  <a:gd name="T35" fmla="*/ 34 h 228"/>
                  <a:gd name="T36" fmla="*/ 84 w 84"/>
                  <a:gd name="T37" fmla="*/ 0 h 228"/>
                  <a:gd name="T38" fmla="*/ 84 w 84"/>
                  <a:gd name="T39" fmla="*/ 0 h 228"/>
                  <a:gd name="T40" fmla="*/ 67 w 84"/>
                  <a:gd name="T41" fmla="*/ 0 h 2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228">
                    <a:moveTo>
                      <a:pt x="67" y="0"/>
                    </a:moveTo>
                    <a:lnTo>
                      <a:pt x="67" y="0"/>
                    </a:lnTo>
                    <a:lnTo>
                      <a:pt x="76" y="34"/>
                    </a:lnTo>
                    <a:lnTo>
                      <a:pt x="67" y="59"/>
                    </a:lnTo>
                    <a:lnTo>
                      <a:pt x="59" y="93"/>
                    </a:lnTo>
                    <a:lnTo>
                      <a:pt x="50" y="118"/>
                    </a:lnTo>
                    <a:lnTo>
                      <a:pt x="42" y="144"/>
                    </a:lnTo>
                    <a:lnTo>
                      <a:pt x="25" y="169"/>
                    </a:lnTo>
                    <a:lnTo>
                      <a:pt x="8" y="194"/>
                    </a:lnTo>
                    <a:lnTo>
                      <a:pt x="0" y="228"/>
                    </a:lnTo>
                    <a:lnTo>
                      <a:pt x="16" y="228"/>
                    </a:lnTo>
                    <a:lnTo>
                      <a:pt x="25" y="203"/>
                    </a:lnTo>
                    <a:lnTo>
                      <a:pt x="33" y="169"/>
                    </a:lnTo>
                    <a:lnTo>
                      <a:pt x="50" y="144"/>
                    </a:lnTo>
                    <a:lnTo>
                      <a:pt x="67" y="118"/>
                    </a:lnTo>
                    <a:lnTo>
                      <a:pt x="76" y="93"/>
                    </a:lnTo>
                    <a:lnTo>
                      <a:pt x="84" y="67"/>
                    </a:lnTo>
                    <a:lnTo>
                      <a:pt x="84" y="34"/>
                    </a:lnTo>
                    <a:lnTo>
                      <a:pt x="84" y="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8" name="Freeform 20"/>
              <p:cNvSpPr>
                <a:spLocks/>
              </p:cNvSpPr>
              <p:nvPr/>
            </p:nvSpPr>
            <p:spPr bwMode="auto">
              <a:xfrm>
                <a:off x="2296" y="2863"/>
                <a:ext cx="84" cy="119"/>
              </a:xfrm>
              <a:custGeom>
                <a:avLst/>
                <a:gdLst>
                  <a:gd name="T0" fmla="*/ 0 w 84"/>
                  <a:gd name="T1" fmla="*/ 0 h 119"/>
                  <a:gd name="T2" fmla="*/ 0 w 84"/>
                  <a:gd name="T3" fmla="*/ 0 h 119"/>
                  <a:gd name="T4" fmla="*/ 16 w 84"/>
                  <a:gd name="T5" fmla="*/ 17 h 119"/>
                  <a:gd name="T6" fmla="*/ 25 w 84"/>
                  <a:gd name="T7" fmla="*/ 34 h 119"/>
                  <a:gd name="T8" fmla="*/ 33 w 84"/>
                  <a:gd name="T9" fmla="*/ 42 h 119"/>
                  <a:gd name="T10" fmla="*/ 42 w 84"/>
                  <a:gd name="T11" fmla="*/ 59 h 119"/>
                  <a:gd name="T12" fmla="*/ 50 w 84"/>
                  <a:gd name="T13" fmla="*/ 76 h 119"/>
                  <a:gd name="T14" fmla="*/ 59 w 84"/>
                  <a:gd name="T15" fmla="*/ 93 h 119"/>
                  <a:gd name="T16" fmla="*/ 67 w 84"/>
                  <a:gd name="T17" fmla="*/ 102 h 119"/>
                  <a:gd name="T18" fmla="*/ 67 w 84"/>
                  <a:gd name="T19" fmla="*/ 119 h 119"/>
                  <a:gd name="T20" fmla="*/ 84 w 84"/>
                  <a:gd name="T21" fmla="*/ 119 h 119"/>
                  <a:gd name="T22" fmla="*/ 76 w 84"/>
                  <a:gd name="T23" fmla="*/ 102 h 119"/>
                  <a:gd name="T24" fmla="*/ 67 w 84"/>
                  <a:gd name="T25" fmla="*/ 85 h 119"/>
                  <a:gd name="T26" fmla="*/ 59 w 84"/>
                  <a:gd name="T27" fmla="*/ 68 h 119"/>
                  <a:gd name="T28" fmla="*/ 50 w 84"/>
                  <a:gd name="T29" fmla="*/ 51 h 119"/>
                  <a:gd name="T30" fmla="*/ 42 w 84"/>
                  <a:gd name="T31" fmla="*/ 42 h 119"/>
                  <a:gd name="T32" fmla="*/ 33 w 84"/>
                  <a:gd name="T33" fmla="*/ 25 h 119"/>
                  <a:gd name="T34" fmla="*/ 25 w 84"/>
                  <a:gd name="T35" fmla="*/ 9 h 119"/>
                  <a:gd name="T36" fmla="*/ 16 w 84"/>
                  <a:gd name="T37" fmla="*/ 0 h 119"/>
                  <a:gd name="T38" fmla="*/ 16 w 84"/>
                  <a:gd name="T39" fmla="*/ 0 h 119"/>
                  <a:gd name="T40" fmla="*/ 0 w 84"/>
                  <a:gd name="T41" fmla="*/ 0 h 1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119">
                    <a:moveTo>
                      <a:pt x="0" y="0"/>
                    </a:moveTo>
                    <a:lnTo>
                      <a:pt x="0" y="0"/>
                    </a:lnTo>
                    <a:lnTo>
                      <a:pt x="16" y="17"/>
                    </a:lnTo>
                    <a:lnTo>
                      <a:pt x="25" y="34"/>
                    </a:lnTo>
                    <a:lnTo>
                      <a:pt x="33" y="42"/>
                    </a:lnTo>
                    <a:lnTo>
                      <a:pt x="42" y="59"/>
                    </a:lnTo>
                    <a:lnTo>
                      <a:pt x="50" y="76"/>
                    </a:lnTo>
                    <a:lnTo>
                      <a:pt x="59" y="93"/>
                    </a:lnTo>
                    <a:lnTo>
                      <a:pt x="67" y="102"/>
                    </a:lnTo>
                    <a:lnTo>
                      <a:pt x="67" y="119"/>
                    </a:lnTo>
                    <a:lnTo>
                      <a:pt x="84" y="119"/>
                    </a:lnTo>
                    <a:lnTo>
                      <a:pt x="76" y="102"/>
                    </a:lnTo>
                    <a:lnTo>
                      <a:pt x="67" y="85"/>
                    </a:lnTo>
                    <a:lnTo>
                      <a:pt x="59" y="68"/>
                    </a:lnTo>
                    <a:lnTo>
                      <a:pt x="50" y="51"/>
                    </a:lnTo>
                    <a:lnTo>
                      <a:pt x="42" y="42"/>
                    </a:lnTo>
                    <a:lnTo>
                      <a:pt x="33" y="25"/>
                    </a:lnTo>
                    <a:lnTo>
                      <a:pt x="25" y="9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9" name="Freeform 21"/>
              <p:cNvSpPr>
                <a:spLocks/>
              </p:cNvSpPr>
              <p:nvPr/>
            </p:nvSpPr>
            <p:spPr bwMode="auto">
              <a:xfrm>
                <a:off x="2177" y="2821"/>
                <a:ext cx="135" cy="42"/>
              </a:xfrm>
              <a:custGeom>
                <a:avLst/>
                <a:gdLst>
                  <a:gd name="T0" fmla="*/ 17 w 135"/>
                  <a:gd name="T1" fmla="*/ 25 h 42"/>
                  <a:gd name="T2" fmla="*/ 17 w 135"/>
                  <a:gd name="T3" fmla="*/ 25 h 42"/>
                  <a:gd name="T4" fmla="*/ 25 w 135"/>
                  <a:gd name="T5" fmla="*/ 17 h 42"/>
                  <a:gd name="T6" fmla="*/ 34 w 135"/>
                  <a:gd name="T7" fmla="*/ 17 h 42"/>
                  <a:gd name="T8" fmla="*/ 51 w 135"/>
                  <a:gd name="T9" fmla="*/ 8 h 42"/>
                  <a:gd name="T10" fmla="*/ 68 w 135"/>
                  <a:gd name="T11" fmla="*/ 8 h 42"/>
                  <a:gd name="T12" fmla="*/ 85 w 135"/>
                  <a:gd name="T13" fmla="*/ 17 h 42"/>
                  <a:gd name="T14" fmla="*/ 102 w 135"/>
                  <a:gd name="T15" fmla="*/ 25 h 42"/>
                  <a:gd name="T16" fmla="*/ 110 w 135"/>
                  <a:gd name="T17" fmla="*/ 34 h 42"/>
                  <a:gd name="T18" fmla="*/ 119 w 135"/>
                  <a:gd name="T19" fmla="*/ 42 h 42"/>
                  <a:gd name="T20" fmla="*/ 135 w 135"/>
                  <a:gd name="T21" fmla="*/ 42 h 42"/>
                  <a:gd name="T22" fmla="*/ 119 w 135"/>
                  <a:gd name="T23" fmla="*/ 25 h 42"/>
                  <a:gd name="T24" fmla="*/ 110 w 135"/>
                  <a:gd name="T25" fmla="*/ 8 h 42"/>
                  <a:gd name="T26" fmla="*/ 93 w 135"/>
                  <a:gd name="T27" fmla="*/ 0 h 42"/>
                  <a:gd name="T28" fmla="*/ 68 w 135"/>
                  <a:gd name="T29" fmla="*/ 0 h 42"/>
                  <a:gd name="T30" fmla="*/ 51 w 135"/>
                  <a:gd name="T31" fmla="*/ 0 h 42"/>
                  <a:gd name="T32" fmla="*/ 34 w 135"/>
                  <a:gd name="T33" fmla="*/ 0 h 42"/>
                  <a:gd name="T34" fmla="*/ 17 w 135"/>
                  <a:gd name="T35" fmla="*/ 8 h 42"/>
                  <a:gd name="T36" fmla="*/ 0 w 135"/>
                  <a:gd name="T37" fmla="*/ 17 h 42"/>
                  <a:gd name="T38" fmla="*/ 0 w 135"/>
                  <a:gd name="T39" fmla="*/ 17 h 42"/>
                  <a:gd name="T40" fmla="*/ 17 w 135"/>
                  <a:gd name="T41" fmla="*/ 25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42">
                    <a:moveTo>
                      <a:pt x="17" y="25"/>
                    </a:moveTo>
                    <a:lnTo>
                      <a:pt x="17" y="25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51" y="8"/>
                    </a:lnTo>
                    <a:lnTo>
                      <a:pt x="68" y="8"/>
                    </a:lnTo>
                    <a:lnTo>
                      <a:pt x="85" y="17"/>
                    </a:lnTo>
                    <a:lnTo>
                      <a:pt x="102" y="25"/>
                    </a:lnTo>
                    <a:lnTo>
                      <a:pt x="110" y="34"/>
                    </a:lnTo>
                    <a:lnTo>
                      <a:pt x="119" y="42"/>
                    </a:lnTo>
                    <a:lnTo>
                      <a:pt x="135" y="42"/>
                    </a:lnTo>
                    <a:lnTo>
                      <a:pt x="119" y="25"/>
                    </a:lnTo>
                    <a:lnTo>
                      <a:pt x="110" y="8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8"/>
                    </a:lnTo>
                    <a:lnTo>
                      <a:pt x="0" y="17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0" name="Freeform 22"/>
              <p:cNvSpPr>
                <a:spLocks/>
              </p:cNvSpPr>
              <p:nvPr/>
            </p:nvSpPr>
            <p:spPr bwMode="auto">
              <a:xfrm>
                <a:off x="2168" y="2838"/>
                <a:ext cx="60" cy="169"/>
              </a:xfrm>
              <a:custGeom>
                <a:avLst/>
                <a:gdLst>
                  <a:gd name="T0" fmla="*/ 51 w 60"/>
                  <a:gd name="T1" fmla="*/ 169 h 169"/>
                  <a:gd name="T2" fmla="*/ 51 w 60"/>
                  <a:gd name="T3" fmla="*/ 169 h 169"/>
                  <a:gd name="T4" fmla="*/ 60 w 60"/>
                  <a:gd name="T5" fmla="*/ 144 h 169"/>
                  <a:gd name="T6" fmla="*/ 51 w 60"/>
                  <a:gd name="T7" fmla="*/ 118 h 169"/>
                  <a:gd name="T8" fmla="*/ 43 w 60"/>
                  <a:gd name="T9" fmla="*/ 93 h 169"/>
                  <a:gd name="T10" fmla="*/ 34 w 60"/>
                  <a:gd name="T11" fmla="*/ 76 h 169"/>
                  <a:gd name="T12" fmla="*/ 26 w 60"/>
                  <a:gd name="T13" fmla="*/ 59 h 169"/>
                  <a:gd name="T14" fmla="*/ 17 w 60"/>
                  <a:gd name="T15" fmla="*/ 42 h 169"/>
                  <a:gd name="T16" fmla="*/ 17 w 60"/>
                  <a:gd name="T17" fmla="*/ 25 h 169"/>
                  <a:gd name="T18" fmla="*/ 26 w 60"/>
                  <a:gd name="T19" fmla="*/ 8 h 169"/>
                  <a:gd name="T20" fmla="*/ 9 w 60"/>
                  <a:gd name="T21" fmla="*/ 0 h 169"/>
                  <a:gd name="T22" fmla="*/ 0 w 60"/>
                  <a:gd name="T23" fmla="*/ 25 h 169"/>
                  <a:gd name="T24" fmla="*/ 0 w 60"/>
                  <a:gd name="T25" fmla="*/ 42 h 169"/>
                  <a:gd name="T26" fmla="*/ 9 w 60"/>
                  <a:gd name="T27" fmla="*/ 67 h 169"/>
                  <a:gd name="T28" fmla="*/ 17 w 60"/>
                  <a:gd name="T29" fmla="*/ 84 h 169"/>
                  <a:gd name="T30" fmla="*/ 26 w 60"/>
                  <a:gd name="T31" fmla="*/ 101 h 169"/>
                  <a:gd name="T32" fmla="*/ 43 w 60"/>
                  <a:gd name="T33" fmla="*/ 127 h 169"/>
                  <a:gd name="T34" fmla="*/ 43 w 60"/>
                  <a:gd name="T35" fmla="*/ 144 h 169"/>
                  <a:gd name="T36" fmla="*/ 43 w 60"/>
                  <a:gd name="T37" fmla="*/ 161 h 169"/>
                  <a:gd name="T38" fmla="*/ 43 w 60"/>
                  <a:gd name="T39" fmla="*/ 161 h 169"/>
                  <a:gd name="T40" fmla="*/ 51 w 60"/>
                  <a:gd name="T41" fmla="*/ 169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69">
                    <a:moveTo>
                      <a:pt x="51" y="169"/>
                    </a:moveTo>
                    <a:lnTo>
                      <a:pt x="51" y="169"/>
                    </a:lnTo>
                    <a:lnTo>
                      <a:pt x="60" y="144"/>
                    </a:lnTo>
                    <a:lnTo>
                      <a:pt x="51" y="118"/>
                    </a:lnTo>
                    <a:lnTo>
                      <a:pt x="43" y="93"/>
                    </a:lnTo>
                    <a:lnTo>
                      <a:pt x="34" y="76"/>
                    </a:lnTo>
                    <a:lnTo>
                      <a:pt x="26" y="59"/>
                    </a:lnTo>
                    <a:lnTo>
                      <a:pt x="17" y="42"/>
                    </a:lnTo>
                    <a:lnTo>
                      <a:pt x="17" y="25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25"/>
                    </a:lnTo>
                    <a:lnTo>
                      <a:pt x="0" y="42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26" y="101"/>
                    </a:lnTo>
                    <a:lnTo>
                      <a:pt x="43" y="127"/>
                    </a:lnTo>
                    <a:lnTo>
                      <a:pt x="43" y="144"/>
                    </a:lnTo>
                    <a:lnTo>
                      <a:pt x="43" y="161"/>
                    </a:lnTo>
                    <a:lnTo>
                      <a:pt x="51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1" name="Freeform 23"/>
              <p:cNvSpPr>
                <a:spLocks/>
              </p:cNvSpPr>
              <p:nvPr/>
            </p:nvSpPr>
            <p:spPr bwMode="auto">
              <a:xfrm>
                <a:off x="2084" y="2999"/>
                <a:ext cx="135" cy="118"/>
              </a:xfrm>
              <a:custGeom>
                <a:avLst/>
                <a:gdLst>
                  <a:gd name="T0" fmla="*/ 0 w 135"/>
                  <a:gd name="T1" fmla="*/ 110 h 118"/>
                  <a:gd name="T2" fmla="*/ 8 w 135"/>
                  <a:gd name="T3" fmla="*/ 110 h 118"/>
                  <a:gd name="T4" fmla="*/ 25 w 135"/>
                  <a:gd name="T5" fmla="*/ 101 h 118"/>
                  <a:gd name="T6" fmla="*/ 42 w 135"/>
                  <a:gd name="T7" fmla="*/ 84 h 118"/>
                  <a:gd name="T8" fmla="*/ 59 w 135"/>
                  <a:gd name="T9" fmla="*/ 76 h 118"/>
                  <a:gd name="T10" fmla="*/ 84 w 135"/>
                  <a:gd name="T11" fmla="*/ 67 h 118"/>
                  <a:gd name="T12" fmla="*/ 101 w 135"/>
                  <a:gd name="T13" fmla="*/ 59 h 118"/>
                  <a:gd name="T14" fmla="*/ 118 w 135"/>
                  <a:gd name="T15" fmla="*/ 42 h 118"/>
                  <a:gd name="T16" fmla="*/ 127 w 135"/>
                  <a:gd name="T17" fmla="*/ 25 h 118"/>
                  <a:gd name="T18" fmla="*/ 135 w 135"/>
                  <a:gd name="T19" fmla="*/ 8 h 118"/>
                  <a:gd name="T20" fmla="*/ 127 w 135"/>
                  <a:gd name="T21" fmla="*/ 0 h 118"/>
                  <a:gd name="T22" fmla="*/ 118 w 135"/>
                  <a:gd name="T23" fmla="*/ 25 h 118"/>
                  <a:gd name="T24" fmla="*/ 110 w 135"/>
                  <a:gd name="T25" fmla="*/ 33 h 118"/>
                  <a:gd name="T26" fmla="*/ 93 w 135"/>
                  <a:gd name="T27" fmla="*/ 50 h 118"/>
                  <a:gd name="T28" fmla="*/ 76 w 135"/>
                  <a:gd name="T29" fmla="*/ 59 h 118"/>
                  <a:gd name="T30" fmla="*/ 59 w 135"/>
                  <a:gd name="T31" fmla="*/ 67 h 118"/>
                  <a:gd name="T32" fmla="*/ 34 w 135"/>
                  <a:gd name="T33" fmla="*/ 76 h 118"/>
                  <a:gd name="T34" fmla="*/ 17 w 135"/>
                  <a:gd name="T35" fmla="*/ 84 h 118"/>
                  <a:gd name="T36" fmla="*/ 0 w 135"/>
                  <a:gd name="T37" fmla="*/ 101 h 118"/>
                  <a:gd name="T38" fmla="*/ 8 w 135"/>
                  <a:gd name="T39" fmla="*/ 101 h 118"/>
                  <a:gd name="T40" fmla="*/ 0 w 135"/>
                  <a:gd name="T41" fmla="*/ 110 h 118"/>
                  <a:gd name="T42" fmla="*/ 8 w 135"/>
                  <a:gd name="T43" fmla="*/ 118 h 118"/>
                  <a:gd name="T44" fmla="*/ 8 w 135"/>
                  <a:gd name="T45" fmla="*/ 110 h 118"/>
                  <a:gd name="T46" fmla="*/ 0 w 135"/>
                  <a:gd name="T47" fmla="*/ 110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5" h="118">
                    <a:moveTo>
                      <a:pt x="0" y="110"/>
                    </a:moveTo>
                    <a:lnTo>
                      <a:pt x="8" y="110"/>
                    </a:lnTo>
                    <a:lnTo>
                      <a:pt x="25" y="101"/>
                    </a:lnTo>
                    <a:lnTo>
                      <a:pt x="42" y="84"/>
                    </a:lnTo>
                    <a:lnTo>
                      <a:pt x="59" y="76"/>
                    </a:lnTo>
                    <a:lnTo>
                      <a:pt x="84" y="67"/>
                    </a:lnTo>
                    <a:lnTo>
                      <a:pt x="101" y="59"/>
                    </a:lnTo>
                    <a:lnTo>
                      <a:pt x="118" y="42"/>
                    </a:lnTo>
                    <a:lnTo>
                      <a:pt x="127" y="25"/>
                    </a:lnTo>
                    <a:lnTo>
                      <a:pt x="135" y="8"/>
                    </a:lnTo>
                    <a:lnTo>
                      <a:pt x="127" y="0"/>
                    </a:lnTo>
                    <a:lnTo>
                      <a:pt x="118" y="25"/>
                    </a:lnTo>
                    <a:lnTo>
                      <a:pt x="110" y="33"/>
                    </a:lnTo>
                    <a:lnTo>
                      <a:pt x="93" y="50"/>
                    </a:lnTo>
                    <a:lnTo>
                      <a:pt x="76" y="59"/>
                    </a:lnTo>
                    <a:lnTo>
                      <a:pt x="59" y="67"/>
                    </a:lnTo>
                    <a:lnTo>
                      <a:pt x="34" y="76"/>
                    </a:lnTo>
                    <a:lnTo>
                      <a:pt x="17" y="84"/>
                    </a:lnTo>
                    <a:lnTo>
                      <a:pt x="0" y="101"/>
                    </a:lnTo>
                    <a:lnTo>
                      <a:pt x="8" y="101"/>
                    </a:lnTo>
                    <a:lnTo>
                      <a:pt x="0" y="110"/>
                    </a:lnTo>
                    <a:lnTo>
                      <a:pt x="8" y="118"/>
                    </a:lnTo>
                    <a:lnTo>
                      <a:pt x="8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2" name="Freeform 24"/>
              <p:cNvSpPr>
                <a:spLocks/>
              </p:cNvSpPr>
              <p:nvPr/>
            </p:nvSpPr>
            <p:spPr bwMode="auto">
              <a:xfrm>
                <a:off x="2016" y="3092"/>
                <a:ext cx="76" cy="42"/>
              </a:xfrm>
              <a:custGeom>
                <a:avLst/>
                <a:gdLst>
                  <a:gd name="T0" fmla="*/ 8 w 76"/>
                  <a:gd name="T1" fmla="*/ 42 h 42"/>
                  <a:gd name="T2" fmla="*/ 8 w 76"/>
                  <a:gd name="T3" fmla="*/ 42 h 42"/>
                  <a:gd name="T4" fmla="*/ 17 w 76"/>
                  <a:gd name="T5" fmla="*/ 34 h 42"/>
                  <a:gd name="T6" fmla="*/ 25 w 76"/>
                  <a:gd name="T7" fmla="*/ 25 h 42"/>
                  <a:gd name="T8" fmla="*/ 34 w 76"/>
                  <a:gd name="T9" fmla="*/ 17 h 42"/>
                  <a:gd name="T10" fmla="*/ 42 w 76"/>
                  <a:gd name="T11" fmla="*/ 17 h 42"/>
                  <a:gd name="T12" fmla="*/ 51 w 76"/>
                  <a:gd name="T13" fmla="*/ 17 h 42"/>
                  <a:gd name="T14" fmla="*/ 59 w 76"/>
                  <a:gd name="T15" fmla="*/ 17 h 42"/>
                  <a:gd name="T16" fmla="*/ 68 w 76"/>
                  <a:gd name="T17" fmla="*/ 17 h 42"/>
                  <a:gd name="T18" fmla="*/ 68 w 76"/>
                  <a:gd name="T19" fmla="*/ 17 h 42"/>
                  <a:gd name="T20" fmla="*/ 76 w 76"/>
                  <a:gd name="T21" fmla="*/ 8 h 42"/>
                  <a:gd name="T22" fmla="*/ 68 w 76"/>
                  <a:gd name="T23" fmla="*/ 0 h 42"/>
                  <a:gd name="T24" fmla="*/ 59 w 76"/>
                  <a:gd name="T25" fmla="*/ 0 h 42"/>
                  <a:gd name="T26" fmla="*/ 51 w 76"/>
                  <a:gd name="T27" fmla="*/ 0 h 42"/>
                  <a:gd name="T28" fmla="*/ 42 w 76"/>
                  <a:gd name="T29" fmla="*/ 0 h 42"/>
                  <a:gd name="T30" fmla="*/ 34 w 76"/>
                  <a:gd name="T31" fmla="*/ 8 h 42"/>
                  <a:gd name="T32" fmla="*/ 17 w 76"/>
                  <a:gd name="T33" fmla="*/ 17 h 42"/>
                  <a:gd name="T34" fmla="*/ 8 w 76"/>
                  <a:gd name="T35" fmla="*/ 25 h 42"/>
                  <a:gd name="T36" fmla="*/ 0 w 76"/>
                  <a:gd name="T37" fmla="*/ 34 h 42"/>
                  <a:gd name="T38" fmla="*/ 0 w 76"/>
                  <a:gd name="T39" fmla="*/ 34 h 42"/>
                  <a:gd name="T40" fmla="*/ 0 w 76"/>
                  <a:gd name="T41" fmla="*/ 34 h 42"/>
                  <a:gd name="T42" fmla="*/ 0 w 76"/>
                  <a:gd name="T43" fmla="*/ 34 h 42"/>
                  <a:gd name="T44" fmla="*/ 0 w 76"/>
                  <a:gd name="T45" fmla="*/ 34 h 42"/>
                  <a:gd name="T46" fmla="*/ 8 w 76"/>
                  <a:gd name="T47" fmla="*/ 42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42">
                    <a:moveTo>
                      <a:pt x="8" y="42"/>
                    </a:moveTo>
                    <a:lnTo>
                      <a:pt x="8" y="42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34" y="17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59" y="17"/>
                    </a:lnTo>
                    <a:lnTo>
                      <a:pt x="68" y="17"/>
                    </a:lnTo>
                    <a:lnTo>
                      <a:pt x="76" y="8"/>
                    </a:lnTo>
                    <a:lnTo>
                      <a:pt x="68" y="0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17" y="17"/>
                    </a:lnTo>
                    <a:lnTo>
                      <a:pt x="8" y="25"/>
                    </a:lnTo>
                    <a:lnTo>
                      <a:pt x="0" y="34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3" name="Freeform 25"/>
              <p:cNvSpPr>
                <a:spLocks/>
              </p:cNvSpPr>
              <p:nvPr/>
            </p:nvSpPr>
            <p:spPr bwMode="auto">
              <a:xfrm>
                <a:off x="1957" y="3126"/>
                <a:ext cx="67" cy="254"/>
              </a:xfrm>
              <a:custGeom>
                <a:avLst/>
                <a:gdLst>
                  <a:gd name="T0" fmla="*/ 8 w 67"/>
                  <a:gd name="T1" fmla="*/ 254 h 254"/>
                  <a:gd name="T2" fmla="*/ 8 w 67"/>
                  <a:gd name="T3" fmla="*/ 245 h 254"/>
                  <a:gd name="T4" fmla="*/ 67 w 67"/>
                  <a:gd name="T5" fmla="*/ 8 h 254"/>
                  <a:gd name="T6" fmla="*/ 59 w 67"/>
                  <a:gd name="T7" fmla="*/ 0 h 254"/>
                  <a:gd name="T8" fmla="*/ 0 w 67"/>
                  <a:gd name="T9" fmla="*/ 245 h 254"/>
                  <a:gd name="T10" fmla="*/ 0 w 67"/>
                  <a:gd name="T11" fmla="*/ 245 h 254"/>
                  <a:gd name="T12" fmla="*/ 8 w 67"/>
                  <a:gd name="T13" fmla="*/ 254 h 254"/>
                  <a:gd name="T14" fmla="*/ 8 w 67"/>
                  <a:gd name="T15" fmla="*/ 254 h 254"/>
                  <a:gd name="T16" fmla="*/ 8 w 67"/>
                  <a:gd name="T17" fmla="*/ 245 h 254"/>
                  <a:gd name="T18" fmla="*/ 8 w 67"/>
                  <a:gd name="T19" fmla="*/ 254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254">
                    <a:moveTo>
                      <a:pt x="8" y="254"/>
                    </a:moveTo>
                    <a:lnTo>
                      <a:pt x="8" y="245"/>
                    </a:lnTo>
                    <a:lnTo>
                      <a:pt x="67" y="8"/>
                    </a:lnTo>
                    <a:lnTo>
                      <a:pt x="59" y="0"/>
                    </a:lnTo>
                    <a:lnTo>
                      <a:pt x="0" y="245"/>
                    </a:lnTo>
                    <a:lnTo>
                      <a:pt x="8" y="254"/>
                    </a:lnTo>
                    <a:lnTo>
                      <a:pt x="8" y="245"/>
                    </a:lnTo>
                    <a:lnTo>
                      <a:pt x="8" y="2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4" name="Freeform 26"/>
              <p:cNvSpPr>
                <a:spLocks/>
              </p:cNvSpPr>
              <p:nvPr/>
            </p:nvSpPr>
            <p:spPr bwMode="auto">
              <a:xfrm>
                <a:off x="1948" y="3371"/>
                <a:ext cx="26" cy="93"/>
              </a:xfrm>
              <a:custGeom>
                <a:avLst/>
                <a:gdLst>
                  <a:gd name="T0" fmla="*/ 26 w 26"/>
                  <a:gd name="T1" fmla="*/ 77 h 93"/>
                  <a:gd name="T2" fmla="*/ 26 w 26"/>
                  <a:gd name="T3" fmla="*/ 77 h 93"/>
                  <a:gd name="T4" fmla="*/ 17 w 26"/>
                  <a:gd name="T5" fmla="*/ 77 h 93"/>
                  <a:gd name="T6" fmla="*/ 17 w 26"/>
                  <a:gd name="T7" fmla="*/ 51 h 93"/>
                  <a:gd name="T8" fmla="*/ 17 w 26"/>
                  <a:gd name="T9" fmla="*/ 26 h 93"/>
                  <a:gd name="T10" fmla="*/ 17 w 26"/>
                  <a:gd name="T11" fmla="*/ 9 h 93"/>
                  <a:gd name="T12" fmla="*/ 9 w 26"/>
                  <a:gd name="T13" fmla="*/ 0 h 93"/>
                  <a:gd name="T14" fmla="*/ 0 w 26"/>
                  <a:gd name="T15" fmla="*/ 26 h 93"/>
                  <a:gd name="T16" fmla="*/ 0 w 26"/>
                  <a:gd name="T17" fmla="*/ 51 h 93"/>
                  <a:gd name="T18" fmla="*/ 9 w 26"/>
                  <a:gd name="T19" fmla="*/ 77 h 93"/>
                  <a:gd name="T20" fmla="*/ 17 w 26"/>
                  <a:gd name="T21" fmla="*/ 93 h 93"/>
                  <a:gd name="T22" fmla="*/ 17 w 26"/>
                  <a:gd name="T23" fmla="*/ 93 h 93"/>
                  <a:gd name="T24" fmla="*/ 26 w 26"/>
                  <a:gd name="T25" fmla="*/ 77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93">
                    <a:moveTo>
                      <a:pt x="26" y="77"/>
                    </a:moveTo>
                    <a:lnTo>
                      <a:pt x="26" y="77"/>
                    </a:lnTo>
                    <a:lnTo>
                      <a:pt x="17" y="77"/>
                    </a:lnTo>
                    <a:lnTo>
                      <a:pt x="17" y="51"/>
                    </a:lnTo>
                    <a:lnTo>
                      <a:pt x="17" y="26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0" y="26"/>
                    </a:lnTo>
                    <a:lnTo>
                      <a:pt x="0" y="51"/>
                    </a:lnTo>
                    <a:lnTo>
                      <a:pt x="9" y="77"/>
                    </a:lnTo>
                    <a:lnTo>
                      <a:pt x="17" y="93"/>
                    </a:lnTo>
                    <a:lnTo>
                      <a:pt x="26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5" name="Freeform 27"/>
              <p:cNvSpPr>
                <a:spLocks/>
              </p:cNvSpPr>
              <p:nvPr/>
            </p:nvSpPr>
            <p:spPr bwMode="auto">
              <a:xfrm>
                <a:off x="1965" y="3431"/>
                <a:ext cx="119" cy="42"/>
              </a:xfrm>
              <a:custGeom>
                <a:avLst/>
                <a:gdLst>
                  <a:gd name="T0" fmla="*/ 119 w 119"/>
                  <a:gd name="T1" fmla="*/ 0 h 42"/>
                  <a:gd name="T2" fmla="*/ 110 w 119"/>
                  <a:gd name="T3" fmla="*/ 0 h 42"/>
                  <a:gd name="T4" fmla="*/ 102 w 119"/>
                  <a:gd name="T5" fmla="*/ 8 h 42"/>
                  <a:gd name="T6" fmla="*/ 85 w 119"/>
                  <a:gd name="T7" fmla="*/ 17 h 42"/>
                  <a:gd name="T8" fmla="*/ 76 w 119"/>
                  <a:gd name="T9" fmla="*/ 17 h 42"/>
                  <a:gd name="T10" fmla="*/ 59 w 119"/>
                  <a:gd name="T11" fmla="*/ 25 h 42"/>
                  <a:gd name="T12" fmla="*/ 51 w 119"/>
                  <a:gd name="T13" fmla="*/ 25 h 42"/>
                  <a:gd name="T14" fmla="*/ 34 w 119"/>
                  <a:gd name="T15" fmla="*/ 25 h 42"/>
                  <a:gd name="T16" fmla="*/ 17 w 119"/>
                  <a:gd name="T17" fmla="*/ 25 h 42"/>
                  <a:gd name="T18" fmla="*/ 9 w 119"/>
                  <a:gd name="T19" fmla="*/ 17 h 42"/>
                  <a:gd name="T20" fmla="*/ 0 w 119"/>
                  <a:gd name="T21" fmla="*/ 33 h 42"/>
                  <a:gd name="T22" fmla="*/ 17 w 119"/>
                  <a:gd name="T23" fmla="*/ 33 h 42"/>
                  <a:gd name="T24" fmla="*/ 34 w 119"/>
                  <a:gd name="T25" fmla="*/ 42 h 42"/>
                  <a:gd name="T26" fmla="*/ 51 w 119"/>
                  <a:gd name="T27" fmla="*/ 42 h 42"/>
                  <a:gd name="T28" fmla="*/ 59 w 119"/>
                  <a:gd name="T29" fmla="*/ 33 h 42"/>
                  <a:gd name="T30" fmla="*/ 76 w 119"/>
                  <a:gd name="T31" fmla="*/ 33 h 42"/>
                  <a:gd name="T32" fmla="*/ 93 w 119"/>
                  <a:gd name="T33" fmla="*/ 25 h 42"/>
                  <a:gd name="T34" fmla="*/ 102 w 119"/>
                  <a:gd name="T35" fmla="*/ 17 h 42"/>
                  <a:gd name="T36" fmla="*/ 119 w 119"/>
                  <a:gd name="T37" fmla="*/ 8 h 42"/>
                  <a:gd name="T38" fmla="*/ 110 w 119"/>
                  <a:gd name="T39" fmla="*/ 8 h 42"/>
                  <a:gd name="T40" fmla="*/ 119 w 119"/>
                  <a:gd name="T41" fmla="*/ 0 h 42"/>
                  <a:gd name="T42" fmla="*/ 110 w 119"/>
                  <a:gd name="T43" fmla="*/ 0 h 42"/>
                  <a:gd name="T44" fmla="*/ 110 w 119"/>
                  <a:gd name="T45" fmla="*/ 0 h 42"/>
                  <a:gd name="T46" fmla="*/ 119 w 119"/>
                  <a:gd name="T47" fmla="*/ 0 h 4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42">
                    <a:moveTo>
                      <a:pt x="119" y="0"/>
                    </a:moveTo>
                    <a:lnTo>
                      <a:pt x="110" y="0"/>
                    </a:lnTo>
                    <a:lnTo>
                      <a:pt x="102" y="8"/>
                    </a:lnTo>
                    <a:lnTo>
                      <a:pt x="85" y="17"/>
                    </a:lnTo>
                    <a:lnTo>
                      <a:pt x="76" y="17"/>
                    </a:lnTo>
                    <a:lnTo>
                      <a:pt x="59" y="25"/>
                    </a:lnTo>
                    <a:lnTo>
                      <a:pt x="51" y="25"/>
                    </a:lnTo>
                    <a:lnTo>
                      <a:pt x="34" y="25"/>
                    </a:lnTo>
                    <a:lnTo>
                      <a:pt x="17" y="25"/>
                    </a:lnTo>
                    <a:lnTo>
                      <a:pt x="9" y="17"/>
                    </a:lnTo>
                    <a:lnTo>
                      <a:pt x="0" y="33"/>
                    </a:lnTo>
                    <a:lnTo>
                      <a:pt x="17" y="33"/>
                    </a:lnTo>
                    <a:lnTo>
                      <a:pt x="34" y="42"/>
                    </a:lnTo>
                    <a:lnTo>
                      <a:pt x="51" y="42"/>
                    </a:lnTo>
                    <a:lnTo>
                      <a:pt x="59" y="33"/>
                    </a:lnTo>
                    <a:lnTo>
                      <a:pt x="76" y="33"/>
                    </a:lnTo>
                    <a:lnTo>
                      <a:pt x="93" y="25"/>
                    </a:lnTo>
                    <a:lnTo>
                      <a:pt x="102" y="17"/>
                    </a:lnTo>
                    <a:lnTo>
                      <a:pt x="119" y="8"/>
                    </a:lnTo>
                    <a:lnTo>
                      <a:pt x="110" y="8"/>
                    </a:lnTo>
                    <a:lnTo>
                      <a:pt x="119" y="0"/>
                    </a:lnTo>
                    <a:lnTo>
                      <a:pt x="110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6" name="Freeform 28"/>
              <p:cNvSpPr>
                <a:spLocks/>
              </p:cNvSpPr>
              <p:nvPr/>
            </p:nvSpPr>
            <p:spPr bwMode="auto">
              <a:xfrm>
                <a:off x="2075" y="3371"/>
                <a:ext cx="51" cy="68"/>
              </a:xfrm>
              <a:custGeom>
                <a:avLst/>
                <a:gdLst>
                  <a:gd name="T0" fmla="*/ 51 w 51"/>
                  <a:gd name="T1" fmla="*/ 0 h 68"/>
                  <a:gd name="T2" fmla="*/ 51 w 51"/>
                  <a:gd name="T3" fmla="*/ 9 h 68"/>
                  <a:gd name="T4" fmla="*/ 43 w 51"/>
                  <a:gd name="T5" fmla="*/ 17 h 68"/>
                  <a:gd name="T6" fmla="*/ 34 w 51"/>
                  <a:gd name="T7" fmla="*/ 26 h 68"/>
                  <a:gd name="T8" fmla="*/ 34 w 51"/>
                  <a:gd name="T9" fmla="*/ 34 h 68"/>
                  <a:gd name="T10" fmla="*/ 26 w 51"/>
                  <a:gd name="T11" fmla="*/ 43 h 68"/>
                  <a:gd name="T12" fmla="*/ 17 w 51"/>
                  <a:gd name="T13" fmla="*/ 51 h 68"/>
                  <a:gd name="T14" fmla="*/ 9 w 51"/>
                  <a:gd name="T15" fmla="*/ 60 h 68"/>
                  <a:gd name="T16" fmla="*/ 0 w 51"/>
                  <a:gd name="T17" fmla="*/ 68 h 68"/>
                  <a:gd name="T18" fmla="*/ 51 w 51"/>
                  <a:gd name="T19" fmla="*/ 0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1" h="68">
                    <a:moveTo>
                      <a:pt x="51" y="0"/>
                    </a:moveTo>
                    <a:lnTo>
                      <a:pt x="51" y="9"/>
                    </a:lnTo>
                    <a:lnTo>
                      <a:pt x="43" y="17"/>
                    </a:lnTo>
                    <a:lnTo>
                      <a:pt x="34" y="26"/>
                    </a:lnTo>
                    <a:lnTo>
                      <a:pt x="34" y="34"/>
                    </a:lnTo>
                    <a:lnTo>
                      <a:pt x="26" y="43"/>
                    </a:lnTo>
                    <a:lnTo>
                      <a:pt x="17" y="51"/>
                    </a:lnTo>
                    <a:lnTo>
                      <a:pt x="9" y="60"/>
                    </a:lnTo>
                    <a:lnTo>
                      <a:pt x="0" y="6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7" name="Freeform 29"/>
              <p:cNvSpPr>
                <a:spLocks/>
              </p:cNvSpPr>
              <p:nvPr/>
            </p:nvSpPr>
            <p:spPr bwMode="auto">
              <a:xfrm>
                <a:off x="2075" y="3371"/>
                <a:ext cx="60" cy="68"/>
              </a:xfrm>
              <a:custGeom>
                <a:avLst/>
                <a:gdLst>
                  <a:gd name="T0" fmla="*/ 9 w 60"/>
                  <a:gd name="T1" fmla="*/ 68 h 68"/>
                  <a:gd name="T2" fmla="*/ 17 w 60"/>
                  <a:gd name="T3" fmla="*/ 68 h 68"/>
                  <a:gd name="T4" fmla="*/ 26 w 60"/>
                  <a:gd name="T5" fmla="*/ 60 h 68"/>
                  <a:gd name="T6" fmla="*/ 26 w 60"/>
                  <a:gd name="T7" fmla="*/ 51 h 68"/>
                  <a:gd name="T8" fmla="*/ 34 w 60"/>
                  <a:gd name="T9" fmla="*/ 43 h 68"/>
                  <a:gd name="T10" fmla="*/ 43 w 60"/>
                  <a:gd name="T11" fmla="*/ 34 h 68"/>
                  <a:gd name="T12" fmla="*/ 51 w 60"/>
                  <a:gd name="T13" fmla="*/ 17 h 68"/>
                  <a:gd name="T14" fmla="*/ 51 w 60"/>
                  <a:gd name="T15" fmla="*/ 9 h 68"/>
                  <a:gd name="T16" fmla="*/ 60 w 60"/>
                  <a:gd name="T17" fmla="*/ 0 h 68"/>
                  <a:gd name="T18" fmla="*/ 51 w 60"/>
                  <a:gd name="T19" fmla="*/ 0 h 68"/>
                  <a:gd name="T20" fmla="*/ 43 w 60"/>
                  <a:gd name="T21" fmla="*/ 9 h 68"/>
                  <a:gd name="T22" fmla="*/ 34 w 60"/>
                  <a:gd name="T23" fmla="*/ 17 h 68"/>
                  <a:gd name="T24" fmla="*/ 34 w 60"/>
                  <a:gd name="T25" fmla="*/ 26 h 68"/>
                  <a:gd name="T26" fmla="*/ 26 w 60"/>
                  <a:gd name="T27" fmla="*/ 34 h 68"/>
                  <a:gd name="T28" fmla="*/ 17 w 60"/>
                  <a:gd name="T29" fmla="*/ 43 h 68"/>
                  <a:gd name="T30" fmla="*/ 9 w 60"/>
                  <a:gd name="T31" fmla="*/ 51 h 68"/>
                  <a:gd name="T32" fmla="*/ 9 w 60"/>
                  <a:gd name="T33" fmla="*/ 51 h 68"/>
                  <a:gd name="T34" fmla="*/ 0 w 60"/>
                  <a:gd name="T35" fmla="*/ 60 h 68"/>
                  <a:gd name="T36" fmla="*/ 9 w 60"/>
                  <a:gd name="T37" fmla="*/ 68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0" h="68">
                    <a:moveTo>
                      <a:pt x="9" y="68"/>
                    </a:moveTo>
                    <a:lnTo>
                      <a:pt x="17" y="68"/>
                    </a:lnTo>
                    <a:lnTo>
                      <a:pt x="26" y="60"/>
                    </a:lnTo>
                    <a:lnTo>
                      <a:pt x="26" y="51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1" y="17"/>
                    </a:lnTo>
                    <a:lnTo>
                      <a:pt x="51" y="9"/>
                    </a:lnTo>
                    <a:lnTo>
                      <a:pt x="60" y="0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26" y="34"/>
                    </a:lnTo>
                    <a:lnTo>
                      <a:pt x="17" y="43"/>
                    </a:lnTo>
                    <a:lnTo>
                      <a:pt x="9" y="51"/>
                    </a:lnTo>
                    <a:lnTo>
                      <a:pt x="0" y="60"/>
                    </a:lnTo>
                    <a:lnTo>
                      <a:pt x="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8" name="Freeform 30"/>
              <p:cNvSpPr>
                <a:spLocks/>
              </p:cNvSpPr>
              <p:nvPr/>
            </p:nvSpPr>
            <p:spPr bwMode="auto">
              <a:xfrm>
                <a:off x="2092" y="3109"/>
                <a:ext cx="68" cy="178"/>
              </a:xfrm>
              <a:custGeom>
                <a:avLst/>
                <a:gdLst>
                  <a:gd name="T0" fmla="*/ 0 w 68"/>
                  <a:gd name="T1" fmla="*/ 0 h 178"/>
                  <a:gd name="T2" fmla="*/ 0 w 68"/>
                  <a:gd name="T3" fmla="*/ 0 h 178"/>
                  <a:gd name="T4" fmla="*/ 9 w 68"/>
                  <a:gd name="T5" fmla="*/ 0 h 178"/>
                  <a:gd name="T6" fmla="*/ 9 w 68"/>
                  <a:gd name="T7" fmla="*/ 8 h 178"/>
                  <a:gd name="T8" fmla="*/ 17 w 68"/>
                  <a:gd name="T9" fmla="*/ 8 h 178"/>
                  <a:gd name="T10" fmla="*/ 17 w 68"/>
                  <a:gd name="T11" fmla="*/ 8 h 178"/>
                  <a:gd name="T12" fmla="*/ 17 w 68"/>
                  <a:gd name="T13" fmla="*/ 17 h 178"/>
                  <a:gd name="T14" fmla="*/ 26 w 68"/>
                  <a:gd name="T15" fmla="*/ 17 h 178"/>
                  <a:gd name="T16" fmla="*/ 26 w 68"/>
                  <a:gd name="T17" fmla="*/ 25 h 178"/>
                  <a:gd name="T18" fmla="*/ 43 w 68"/>
                  <a:gd name="T19" fmla="*/ 42 h 178"/>
                  <a:gd name="T20" fmla="*/ 51 w 68"/>
                  <a:gd name="T21" fmla="*/ 59 h 178"/>
                  <a:gd name="T22" fmla="*/ 60 w 68"/>
                  <a:gd name="T23" fmla="*/ 76 h 178"/>
                  <a:gd name="T24" fmla="*/ 60 w 68"/>
                  <a:gd name="T25" fmla="*/ 101 h 178"/>
                  <a:gd name="T26" fmla="*/ 60 w 68"/>
                  <a:gd name="T27" fmla="*/ 118 h 178"/>
                  <a:gd name="T28" fmla="*/ 68 w 68"/>
                  <a:gd name="T29" fmla="*/ 144 h 178"/>
                  <a:gd name="T30" fmla="*/ 68 w 68"/>
                  <a:gd name="T31" fmla="*/ 161 h 178"/>
                  <a:gd name="T32" fmla="*/ 60 w 68"/>
                  <a:gd name="T33" fmla="*/ 178 h 178"/>
                  <a:gd name="T34" fmla="*/ 0 w 68"/>
                  <a:gd name="T35" fmla="*/ 0 h 17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68" h="178">
                    <a:moveTo>
                      <a:pt x="0" y="0"/>
                    </a:moveTo>
                    <a:lnTo>
                      <a:pt x="0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17" y="8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25"/>
                    </a:lnTo>
                    <a:lnTo>
                      <a:pt x="43" y="42"/>
                    </a:lnTo>
                    <a:lnTo>
                      <a:pt x="51" y="59"/>
                    </a:lnTo>
                    <a:lnTo>
                      <a:pt x="60" y="76"/>
                    </a:lnTo>
                    <a:lnTo>
                      <a:pt x="60" y="101"/>
                    </a:lnTo>
                    <a:lnTo>
                      <a:pt x="60" y="118"/>
                    </a:lnTo>
                    <a:lnTo>
                      <a:pt x="68" y="144"/>
                    </a:lnTo>
                    <a:lnTo>
                      <a:pt x="68" y="161"/>
                    </a:lnTo>
                    <a:lnTo>
                      <a:pt x="60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9" name="Freeform 31"/>
              <p:cNvSpPr>
                <a:spLocks/>
              </p:cNvSpPr>
              <p:nvPr/>
            </p:nvSpPr>
            <p:spPr bwMode="auto">
              <a:xfrm>
                <a:off x="2084" y="3100"/>
                <a:ext cx="42" cy="34"/>
              </a:xfrm>
              <a:custGeom>
                <a:avLst/>
                <a:gdLst>
                  <a:gd name="T0" fmla="*/ 42 w 42"/>
                  <a:gd name="T1" fmla="*/ 26 h 34"/>
                  <a:gd name="T2" fmla="*/ 42 w 42"/>
                  <a:gd name="T3" fmla="*/ 26 h 34"/>
                  <a:gd name="T4" fmla="*/ 42 w 42"/>
                  <a:gd name="T5" fmla="*/ 26 h 34"/>
                  <a:gd name="T6" fmla="*/ 34 w 42"/>
                  <a:gd name="T7" fmla="*/ 17 h 34"/>
                  <a:gd name="T8" fmla="*/ 25 w 42"/>
                  <a:gd name="T9" fmla="*/ 17 h 34"/>
                  <a:gd name="T10" fmla="*/ 25 w 42"/>
                  <a:gd name="T11" fmla="*/ 17 h 34"/>
                  <a:gd name="T12" fmla="*/ 25 w 42"/>
                  <a:gd name="T13" fmla="*/ 9 h 34"/>
                  <a:gd name="T14" fmla="*/ 17 w 42"/>
                  <a:gd name="T15" fmla="*/ 9 h 34"/>
                  <a:gd name="T16" fmla="*/ 17 w 42"/>
                  <a:gd name="T17" fmla="*/ 0 h 34"/>
                  <a:gd name="T18" fmla="*/ 8 w 42"/>
                  <a:gd name="T19" fmla="*/ 0 h 34"/>
                  <a:gd name="T20" fmla="*/ 0 w 42"/>
                  <a:gd name="T21" fmla="*/ 9 h 34"/>
                  <a:gd name="T22" fmla="*/ 8 w 42"/>
                  <a:gd name="T23" fmla="*/ 9 h 34"/>
                  <a:gd name="T24" fmla="*/ 8 w 42"/>
                  <a:gd name="T25" fmla="*/ 17 h 34"/>
                  <a:gd name="T26" fmla="*/ 17 w 42"/>
                  <a:gd name="T27" fmla="*/ 17 h 34"/>
                  <a:gd name="T28" fmla="*/ 17 w 42"/>
                  <a:gd name="T29" fmla="*/ 17 h 34"/>
                  <a:gd name="T30" fmla="*/ 17 w 42"/>
                  <a:gd name="T31" fmla="*/ 26 h 34"/>
                  <a:gd name="T32" fmla="*/ 25 w 42"/>
                  <a:gd name="T33" fmla="*/ 26 h 34"/>
                  <a:gd name="T34" fmla="*/ 25 w 42"/>
                  <a:gd name="T35" fmla="*/ 34 h 34"/>
                  <a:gd name="T36" fmla="*/ 34 w 42"/>
                  <a:gd name="T37" fmla="*/ 34 h 34"/>
                  <a:gd name="T38" fmla="*/ 34 w 42"/>
                  <a:gd name="T39" fmla="*/ 34 h 34"/>
                  <a:gd name="T40" fmla="*/ 42 w 42"/>
                  <a:gd name="T41" fmla="*/ 26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34">
                    <a:moveTo>
                      <a:pt x="42" y="26"/>
                    </a:moveTo>
                    <a:lnTo>
                      <a:pt x="42" y="26"/>
                    </a:lnTo>
                    <a:lnTo>
                      <a:pt x="34" y="17"/>
                    </a:lnTo>
                    <a:lnTo>
                      <a:pt x="25" y="17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9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17" y="26"/>
                    </a:lnTo>
                    <a:lnTo>
                      <a:pt x="25" y="26"/>
                    </a:lnTo>
                    <a:lnTo>
                      <a:pt x="25" y="34"/>
                    </a:lnTo>
                    <a:lnTo>
                      <a:pt x="34" y="34"/>
                    </a:lnTo>
                    <a:lnTo>
                      <a:pt x="4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0" name="Freeform 32"/>
              <p:cNvSpPr>
                <a:spLocks/>
              </p:cNvSpPr>
              <p:nvPr/>
            </p:nvSpPr>
            <p:spPr bwMode="auto">
              <a:xfrm>
                <a:off x="2118" y="3126"/>
                <a:ext cx="50" cy="169"/>
              </a:xfrm>
              <a:custGeom>
                <a:avLst/>
                <a:gdLst>
                  <a:gd name="T0" fmla="*/ 42 w 50"/>
                  <a:gd name="T1" fmla="*/ 169 h 169"/>
                  <a:gd name="T2" fmla="*/ 42 w 50"/>
                  <a:gd name="T3" fmla="*/ 144 h 169"/>
                  <a:gd name="T4" fmla="*/ 50 w 50"/>
                  <a:gd name="T5" fmla="*/ 127 h 169"/>
                  <a:gd name="T6" fmla="*/ 42 w 50"/>
                  <a:gd name="T7" fmla="*/ 101 h 169"/>
                  <a:gd name="T8" fmla="*/ 42 w 50"/>
                  <a:gd name="T9" fmla="*/ 84 h 169"/>
                  <a:gd name="T10" fmla="*/ 34 w 50"/>
                  <a:gd name="T11" fmla="*/ 59 h 169"/>
                  <a:gd name="T12" fmla="*/ 25 w 50"/>
                  <a:gd name="T13" fmla="*/ 42 h 169"/>
                  <a:gd name="T14" fmla="*/ 17 w 50"/>
                  <a:gd name="T15" fmla="*/ 17 h 169"/>
                  <a:gd name="T16" fmla="*/ 8 w 50"/>
                  <a:gd name="T17" fmla="*/ 0 h 169"/>
                  <a:gd name="T18" fmla="*/ 0 w 50"/>
                  <a:gd name="T19" fmla="*/ 8 h 169"/>
                  <a:gd name="T20" fmla="*/ 8 w 50"/>
                  <a:gd name="T21" fmla="*/ 25 h 169"/>
                  <a:gd name="T22" fmla="*/ 17 w 50"/>
                  <a:gd name="T23" fmla="*/ 42 h 169"/>
                  <a:gd name="T24" fmla="*/ 25 w 50"/>
                  <a:gd name="T25" fmla="*/ 59 h 169"/>
                  <a:gd name="T26" fmla="*/ 25 w 50"/>
                  <a:gd name="T27" fmla="*/ 84 h 169"/>
                  <a:gd name="T28" fmla="*/ 34 w 50"/>
                  <a:gd name="T29" fmla="*/ 101 h 169"/>
                  <a:gd name="T30" fmla="*/ 34 w 50"/>
                  <a:gd name="T31" fmla="*/ 127 h 169"/>
                  <a:gd name="T32" fmla="*/ 34 w 50"/>
                  <a:gd name="T33" fmla="*/ 144 h 169"/>
                  <a:gd name="T34" fmla="*/ 34 w 50"/>
                  <a:gd name="T35" fmla="*/ 161 h 169"/>
                  <a:gd name="T36" fmla="*/ 42 w 50"/>
                  <a:gd name="T37" fmla="*/ 169 h 16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" h="169">
                    <a:moveTo>
                      <a:pt x="42" y="169"/>
                    </a:moveTo>
                    <a:lnTo>
                      <a:pt x="42" y="144"/>
                    </a:lnTo>
                    <a:lnTo>
                      <a:pt x="50" y="127"/>
                    </a:lnTo>
                    <a:lnTo>
                      <a:pt x="42" y="101"/>
                    </a:lnTo>
                    <a:lnTo>
                      <a:pt x="42" y="84"/>
                    </a:lnTo>
                    <a:lnTo>
                      <a:pt x="34" y="59"/>
                    </a:lnTo>
                    <a:lnTo>
                      <a:pt x="25" y="42"/>
                    </a:lnTo>
                    <a:lnTo>
                      <a:pt x="17" y="17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25"/>
                    </a:lnTo>
                    <a:lnTo>
                      <a:pt x="17" y="42"/>
                    </a:lnTo>
                    <a:lnTo>
                      <a:pt x="25" y="59"/>
                    </a:lnTo>
                    <a:lnTo>
                      <a:pt x="25" y="84"/>
                    </a:lnTo>
                    <a:lnTo>
                      <a:pt x="34" y="101"/>
                    </a:lnTo>
                    <a:lnTo>
                      <a:pt x="34" y="127"/>
                    </a:lnTo>
                    <a:lnTo>
                      <a:pt x="34" y="144"/>
                    </a:lnTo>
                    <a:lnTo>
                      <a:pt x="34" y="161"/>
                    </a:lnTo>
                    <a:lnTo>
                      <a:pt x="42" y="1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1" name="Freeform 33"/>
              <p:cNvSpPr>
                <a:spLocks/>
              </p:cNvSpPr>
              <p:nvPr/>
            </p:nvSpPr>
            <p:spPr bwMode="auto">
              <a:xfrm>
                <a:off x="1093" y="3668"/>
                <a:ext cx="737" cy="347"/>
              </a:xfrm>
              <a:custGeom>
                <a:avLst/>
                <a:gdLst>
                  <a:gd name="T0" fmla="*/ 51 w 737"/>
                  <a:gd name="T1" fmla="*/ 161 h 347"/>
                  <a:gd name="T2" fmla="*/ 42 w 737"/>
                  <a:gd name="T3" fmla="*/ 203 h 347"/>
                  <a:gd name="T4" fmla="*/ 34 w 737"/>
                  <a:gd name="T5" fmla="*/ 237 h 347"/>
                  <a:gd name="T6" fmla="*/ 42 w 737"/>
                  <a:gd name="T7" fmla="*/ 279 h 347"/>
                  <a:gd name="T8" fmla="*/ 67 w 737"/>
                  <a:gd name="T9" fmla="*/ 305 h 347"/>
                  <a:gd name="T10" fmla="*/ 93 w 737"/>
                  <a:gd name="T11" fmla="*/ 330 h 347"/>
                  <a:gd name="T12" fmla="*/ 135 w 737"/>
                  <a:gd name="T13" fmla="*/ 347 h 347"/>
                  <a:gd name="T14" fmla="*/ 178 w 737"/>
                  <a:gd name="T15" fmla="*/ 347 h 347"/>
                  <a:gd name="T16" fmla="*/ 211 w 737"/>
                  <a:gd name="T17" fmla="*/ 339 h 347"/>
                  <a:gd name="T18" fmla="*/ 254 w 737"/>
                  <a:gd name="T19" fmla="*/ 330 h 347"/>
                  <a:gd name="T20" fmla="*/ 296 w 737"/>
                  <a:gd name="T21" fmla="*/ 322 h 347"/>
                  <a:gd name="T22" fmla="*/ 330 w 737"/>
                  <a:gd name="T23" fmla="*/ 313 h 347"/>
                  <a:gd name="T24" fmla="*/ 372 w 737"/>
                  <a:gd name="T25" fmla="*/ 313 h 347"/>
                  <a:gd name="T26" fmla="*/ 406 w 737"/>
                  <a:gd name="T27" fmla="*/ 313 h 347"/>
                  <a:gd name="T28" fmla="*/ 432 w 737"/>
                  <a:gd name="T29" fmla="*/ 322 h 347"/>
                  <a:gd name="T30" fmla="*/ 466 w 737"/>
                  <a:gd name="T31" fmla="*/ 330 h 347"/>
                  <a:gd name="T32" fmla="*/ 491 w 737"/>
                  <a:gd name="T33" fmla="*/ 339 h 347"/>
                  <a:gd name="T34" fmla="*/ 525 w 737"/>
                  <a:gd name="T35" fmla="*/ 339 h 347"/>
                  <a:gd name="T36" fmla="*/ 559 w 737"/>
                  <a:gd name="T37" fmla="*/ 339 h 347"/>
                  <a:gd name="T38" fmla="*/ 593 w 737"/>
                  <a:gd name="T39" fmla="*/ 330 h 347"/>
                  <a:gd name="T40" fmla="*/ 627 w 737"/>
                  <a:gd name="T41" fmla="*/ 313 h 347"/>
                  <a:gd name="T42" fmla="*/ 652 w 737"/>
                  <a:gd name="T43" fmla="*/ 288 h 347"/>
                  <a:gd name="T44" fmla="*/ 677 w 737"/>
                  <a:gd name="T45" fmla="*/ 262 h 347"/>
                  <a:gd name="T46" fmla="*/ 703 w 737"/>
                  <a:gd name="T47" fmla="*/ 237 h 347"/>
                  <a:gd name="T48" fmla="*/ 728 w 737"/>
                  <a:gd name="T49" fmla="*/ 203 h 347"/>
                  <a:gd name="T50" fmla="*/ 737 w 737"/>
                  <a:gd name="T51" fmla="*/ 169 h 347"/>
                  <a:gd name="T52" fmla="*/ 728 w 737"/>
                  <a:gd name="T53" fmla="*/ 135 h 347"/>
                  <a:gd name="T54" fmla="*/ 711 w 737"/>
                  <a:gd name="T55" fmla="*/ 101 h 347"/>
                  <a:gd name="T56" fmla="*/ 677 w 737"/>
                  <a:gd name="T57" fmla="*/ 93 h 347"/>
                  <a:gd name="T58" fmla="*/ 643 w 737"/>
                  <a:gd name="T59" fmla="*/ 110 h 347"/>
                  <a:gd name="T60" fmla="*/ 610 w 737"/>
                  <a:gd name="T61" fmla="*/ 135 h 347"/>
                  <a:gd name="T62" fmla="*/ 567 w 737"/>
                  <a:gd name="T63" fmla="*/ 161 h 347"/>
                  <a:gd name="T64" fmla="*/ 516 w 737"/>
                  <a:gd name="T65" fmla="*/ 161 h 347"/>
                  <a:gd name="T66" fmla="*/ 483 w 737"/>
                  <a:gd name="T67" fmla="*/ 144 h 347"/>
                  <a:gd name="T68" fmla="*/ 449 w 737"/>
                  <a:gd name="T69" fmla="*/ 110 h 347"/>
                  <a:gd name="T70" fmla="*/ 423 w 737"/>
                  <a:gd name="T71" fmla="*/ 76 h 347"/>
                  <a:gd name="T72" fmla="*/ 406 w 737"/>
                  <a:gd name="T73" fmla="*/ 59 h 347"/>
                  <a:gd name="T74" fmla="*/ 406 w 737"/>
                  <a:gd name="T75" fmla="*/ 42 h 347"/>
                  <a:gd name="T76" fmla="*/ 398 w 737"/>
                  <a:gd name="T77" fmla="*/ 25 h 347"/>
                  <a:gd name="T78" fmla="*/ 372 w 737"/>
                  <a:gd name="T79" fmla="*/ 8 h 347"/>
                  <a:gd name="T80" fmla="*/ 84 w 737"/>
                  <a:gd name="T81" fmla="*/ 8 h 347"/>
                  <a:gd name="T82" fmla="*/ 67 w 737"/>
                  <a:gd name="T83" fmla="*/ 8 h 347"/>
                  <a:gd name="T84" fmla="*/ 34 w 737"/>
                  <a:gd name="T85" fmla="*/ 17 h 347"/>
                  <a:gd name="T86" fmla="*/ 17 w 737"/>
                  <a:gd name="T87" fmla="*/ 25 h 347"/>
                  <a:gd name="T88" fmla="*/ 8 w 737"/>
                  <a:gd name="T89" fmla="*/ 34 h 347"/>
                  <a:gd name="T90" fmla="*/ 8 w 737"/>
                  <a:gd name="T91" fmla="*/ 68 h 347"/>
                  <a:gd name="T92" fmla="*/ 17 w 737"/>
                  <a:gd name="T93" fmla="*/ 93 h 347"/>
                  <a:gd name="T94" fmla="*/ 34 w 737"/>
                  <a:gd name="T95" fmla="*/ 118 h 347"/>
                  <a:gd name="T96" fmla="*/ 51 w 737"/>
                  <a:gd name="T97" fmla="*/ 144 h 3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37" h="347">
                    <a:moveTo>
                      <a:pt x="51" y="144"/>
                    </a:moveTo>
                    <a:lnTo>
                      <a:pt x="51" y="161"/>
                    </a:lnTo>
                    <a:lnTo>
                      <a:pt x="42" y="178"/>
                    </a:lnTo>
                    <a:lnTo>
                      <a:pt x="42" y="203"/>
                    </a:lnTo>
                    <a:lnTo>
                      <a:pt x="34" y="220"/>
                    </a:lnTo>
                    <a:lnTo>
                      <a:pt x="34" y="237"/>
                    </a:lnTo>
                    <a:lnTo>
                      <a:pt x="34" y="262"/>
                    </a:lnTo>
                    <a:lnTo>
                      <a:pt x="42" y="279"/>
                    </a:lnTo>
                    <a:lnTo>
                      <a:pt x="51" y="296"/>
                    </a:lnTo>
                    <a:lnTo>
                      <a:pt x="67" y="305"/>
                    </a:lnTo>
                    <a:lnTo>
                      <a:pt x="76" y="322"/>
                    </a:lnTo>
                    <a:lnTo>
                      <a:pt x="93" y="330"/>
                    </a:lnTo>
                    <a:lnTo>
                      <a:pt x="118" y="339"/>
                    </a:lnTo>
                    <a:lnTo>
                      <a:pt x="135" y="347"/>
                    </a:lnTo>
                    <a:lnTo>
                      <a:pt x="152" y="347"/>
                    </a:lnTo>
                    <a:lnTo>
                      <a:pt x="178" y="347"/>
                    </a:lnTo>
                    <a:lnTo>
                      <a:pt x="195" y="347"/>
                    </a:lnTo>
                    <a:lnTo>
                      <a:pt x="211" y="339"/>
                    </a:lnTo>
                    <a:lnTo>
                      <a:pt x="237" y="339"/>
                    </a:lnTo>
                    <a:lnTo>
                      <a:pt x="254" y="330"/>
                    </a:lnTo>
                    <a:lnTo>
                      <a:pt x="271" y="322"/>
                    </a:lnTo>
                    <a:lnTo>
                      <a:pt x="296" y="322"/>
                    </a:lnTo>
                    <a:lnTo>
                      <a:pt x="313" y="313"/>
                    </a:lnTo>
                    <a:lnTo>
                      <a:pt x="330" y="313"/>
                    </a:lnTo>
                    <a:lnTo>
                      <a:pt x="355" y="313"/>
                    </a:lnTo>
                    <a:lnTo>
                      <a:pt x="372" y="313"/>
                    </a:lnTo>
                    <a:lnTo>
                      <a:pt x="389" y="313"/>
                    </a:lnTo>
                    <a:lnTo>
                      <a:pt x="406" y="313"/>
                    </a:lnTo>
                    <a:lnTo>
                      <a:pt x="415" y="322"/>
                    </a:lnTo>
                    <a:lnTo>
                      <a:pt x="432" y="322"/>
                    </a:lnTo>
                    <a:lnTo>
                      <a:pt x="449" y="322"/>
                    </a:lnTo>
                    <a:lnTo>
                      <a:pt x="466" y="330"/>
                    </a:lnTo>
                    <a:lnTo>
                      <a:pt x="483" y="330"/>
                    </a:lnTo>
                    <a:lnTo>
                      <a:pt x="491" y="339"/>
                    </a:lnTo>
                    <a:lnTo>
                      <a:pt x="508" y="339"/>
                    </a:lnTo>
                    <a:lnTo>
                      <a:pt x="525" y="339"/>
                    </a:lnTo>
                    <a:lnTo>
                      <a:pt x="542" y="339"/>
                    </a:lnTo>
                    <a:lnTo>
                      <a:pt x="559" y="339"/>
                    </a:lnTo>
                    <a:lnTo>
                      <a:pt x="576" y="330"/>
                    </a:lnTo>
                    <a:lnTo>
                      <a:pt x="593" y="330"/>
                    </a:lnTo>
                    <a:lnTo>
                      <a:pt x="610" y="322"/>
                    </a:lnTo>
                    <a:lnTo>
                      <a:pt x="627" y="313"/>
                    </a:lnTo>
                    <a:lnTo>
                      <a:pt x="635" y="305"/>
                    </a:lnTo>
                    <a:lnTo>
                      <a:pt x="652" y="288"/>
                    </a:lnTo>
                    <a:lnTo>
                      <a:pt x="660" y="279"/>
                    </a:lnTo>
                    <a:lnTo>
                      <a:pt x="677" y="262"/>
                    </a:lnTo>
                    <a:lnTo>
                      <a:pt x="686" y="245"/>
                    </a:lnTo>
                    <a:lnTo>
                      <a:pt x="703" y="237"/>
                    </a:lnTo>
                    <a:lnTo>
                      <a:pt x="711" y="220"/>
                    </a:lnTo>
                    <a:lnTo>
                      <a:pt x="728" y="203"/>
                    </a:lnTo>
                    <a:lnTo>
                      <a:pt x="728" y="186"/>
                    </a:lnTo>
                    <a:lnTo>
                      <a:pt x="737" y="169"/>
                    </a:lnTo>
                    <a:lnTo>
                      <a:pt x="737" y="152"/>
                    </a:lnTo>
                    <a:lnTo>
                      <a:pt x="728" y="135"/>
                    </a:lnTo>
                    <a:lnTo>
                      <a:pt x="728" y="118"/>
                    </a:lnTo>
                    <a:lnTo>
                      <a:pt x="711" y="101"/>
                    </a:lnTo>
                    <a:lnTo>
                      <a:pt x="703" y="93"/>
                    </a:lnTo>
                    <a:lnTo>
                      <a:pt x="677" y="93"/>
                    </a:lnTo>
                    <a:lnTo>
                      <a:pt x="660" y="93"/>
                    </a:lnTo>
                    <a:lnTo>
                      <a:pt x="643" y="110"/>
                    </a:lnTo>
                    <a:lnTo>
                      <a:pt x="627" y="118"/>
                    </a:lnTo>
                    <a:lnTo>
                      <a:pt x="610" y="135"/>
                    </a:lnTo>
                    <a:lnTo>
                      <a:pt x="584" y="152"/>
                    </a:lnTo>
                    <a:lnTo>
                      <a:pt x="567" y="161"/>
                    </a:lnTo>
                    <a:lnTo>
                      <a:pt x="542" y="169"/>
                    </a:lnTo>
                    <a:lnTo>
                      <a:pt x="516" y="161"/>
                    </a:lnTo>
                    <a:lnTo>
                      <a:pt x="499" y="161"/>
                    </a:lnTo>
                    <a:lnTo>
                      <a:pt x="483" y="144"/>
                    </a:lnTo>
                    <a:lnTo>
                      <a:pt x="466" y="127"/>
                    </a:lnTo>
                    <a:lnTo>
                      <a:pt x="449" y="110"/>
                    </a:lnTo>
                    <a:lnTo>
                      <a:pt x="440" y="93"/>
                    </a:lnTo>
                    <a:lnTo>
                      <a:pt x="423" y="76"/>
                    </a:lnTo>
                    <a:lnTo>
                      <a:pt x="406" y="68"/>
                    </a:lnTo>
                    <a:lnTo>
                      <a:pt x="406" y="59"/>
                    </a:lnTo>
                    <a:lnTo>
                      <a:pt x="406" y="51"/>
                    </a:lnTo>
                    <a:lnTo>
                      <a:pt x="406" y="42"/>
                    </a:lnTo>
                    <a:lnTo>
                      <a:pt x="398" y="34"/>
                    </a:lnTo>
                    <a:lnTo>
                      <a:pt x="398" y="25"/>
                    </a:lnTo>
                    <a:lnTo>
                      <a:pt x="381" y="17"/>
                    </a:lnTo>
                    <a:lnTo>
                      <a:pt x="372" y="8"/>
                    </a:lnTo>
                    <a:lnTo>
                      <a:pt x="355" y="0"/>
                    </a:lnTo>
                    <a:lnTo>
                      <a:pt x="84" y="8"/>
                    </a:lnTo>
                    <a:lnTo>
                      <a:pt x="76" y="8"/>
                    </a:lnTo>
                    <a:lnTo>
                      <a:pt x="67" y="8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25" y="17"/>
                    </a:lnTo>
                    <a:lnTo>
                      <a:pt x="17" y="25"/>
                    </a:lnTo>
                    <a:lnTo>
                      <a:pt x="8" y="34"/>
                    </a:lnTo>
                    <a:lnTo>
                      <a:pt x="0" y="51"/>
                    </a:lnTo>
                    <a:lnTo>
                      <a:pt x="8" y="68"/>
                    </a:lnTo>
                    <a:lnTo>
                      <a:pt x="8" y="84"/>
                    </a:lnTo>
                    <a:lnTo>
                      <a:pt x="17" y="93"/>
                    </a:lnTo>
                    <a:lnTo>
                      <a:pt x="25" y="110"/>
                    </a:lnTo>
                    <a:lnTo>
                      <a:pt x="34" y="118"/>
                    </a:lnTo>
                    <a:lnTo>
                      <a:pt x="42" y="135"/>
                    </a:lnTo>
                    <a:lnTo>
                      <a:pt x="51" y="14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2" name="Freeform 34"/>
              <p:cNvSpPr>
                <a:spLocks/>
              </p:cNvSpPr>
              <p:nvPr/>
            </p:nvSpPr>
            <p:spPr bwMode="auto">
              <a:xfrm>
                <a:off x="1118" y="3812"/>
                <a:ext cx="34" cy="152"/>
              </a:xfrm>
              <a:custGeom>
                <a:avLst/>
                <a:gdLst>
                  <a:gd name="T0" fmla="*/ 34 w 34"/>
                  <a:gd name="T1" fmla="*/ 144 h 152"/>
                  <a:gd name="T2" fmla="*/ 34 w 34"/>
                  <a:gd name="T3" fmla="*/ 144 h 152"/>
                  <a:gd name="T4" fmla="*/ 17 w 34"/>
                  <a:gd name="T5" fmla="*/ 135 h 152"/>
                  <a:gd name="T6" fmla="*/ 17 w 34"/>
                  <a:gd name="T7" fmla="*/ 118 h 152"/>
                  <a:gd name="T8" fmla="*/ 17 w 34"/>
                  <a:gd name="T9" fmla="*/ 93 h 152"/>
                  <a:gd name="T10" fmla="*/ 17 w 34"/>
                  <a:gd name="T11" fmla="*/ 76 h 152"/>
                  <a:gd name="T12" fmla="*/ 17 w 34"/>
                  <a:gd name="T13" fmla="*/ 59 h 152"/>
                  <a:gd name="T14" fmla="*/ 26 w 34"/>
                  <a:gd name="T15" fmla="*/ 34 h 152"/>
                  <a:gd name="T16" fmla="*/ 34 w 34"/>
                  <a:gd name="T17" fmla="*/ 17 h 152"/>
                  <a:gd name="T18" fmla="*/ 34 w 34"/>
                  <a:gd name="T19" fmla="*/ 0 h 152"/>
                  <a:gd name="T20" fmla="*/ 26 w 34"/>
                  <a:gd name="T21" fmla="*/ 0 h 152"/>
                  <a:gd name="T22" fmla="*/ 17 w 34"/>
                  <a:gd name="T23" fmla="*/ 17 h 152"/>
                  <a:gd name="T24" fmla="*/ 17 w 34"/>
                  <a:gd name="T25" fmla="*/ 34 h 152"/>
                  <a:gd name="T26" fmla="*/ 9 w 34"/>
                  <a:gd name="T27" fmla="*/ 51 h 152"/>
                  <a:gd name="T28" fmla="*/ 0 w 34"/>
                  <a:gd name="T29" fmla="*/ 76 h 152"/>
                  <a:gd name="T30" fmla="*/ 0 w 34"/>
                  <a:gd name="T31" fmla="*/ 93 h 152"/>
                  <a:gd name="T32" fmla="*/ 0 w 34"/>
                  <a:gd name="T33" fmla="*/ 118 h 152"/>
                  <a:gd name="T34" fmla="*/ 9 w 34"/>
                  <a:gd name="T35" fmla="*/ 135 h 152"/>
                  <a:gd name="T36" fmla="*/ 17 w 34"/>
                  <a:gd name="T37" fmla="*/ 152 h 152"/>
                  <a:gd name="T38" fmla="*/ 17 w 34"/>
                  <a:gd name="T39" fmla="*/ 152 h 152"/>
                  <a:gd name="T40" fmla="*/ 34 w 34"/>
                  <a:gd name="T41" fmla="*/ 144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52">
                    <a:moveTo>
                      <a:pt x="34" y="144"/>
                    </a:moveTo>
                    <a:lnTo>
                      <a:pt x="34" y="144"/>
                    </a:lnTo>
                    <a:lnTo>
                      <a:pt x="17" y="135"/>
                    </a:lnTo>
                    <a:lnTo>
                      <a:pt x="17" y="118"/>
                    </a:lnTo>
                    <a:lnTo>
                      <a:pt x="17" y="93"/>
                    </a:lnTo>
                    <a:lnTo>
                      <a:pt x="17" y="76"/>
                    </a:lnTo>
                    <a:lnTo>
                      <a:pt x="17" y="59"/>
                    </a:lnTo>
                    <a:lnTo>
                      <a:pt x="26" y="34"/>
                    </a:lnTo>
                    <a:lnTo>
                      <a:pt x="34" y="17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7" y="17"/>
                    </a:lnTo>
                    <a:lnTo>
                      <a:pt x="17" y="34"/>
                    </a:lnTo>
                    <a:lnTo>
                      <a:pt x="9" y="51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0" y="118"/>
                    </a:lnTo>
                    <a:lnTo>
                      <a:pt x="9" y="135"/>
                    </a:lnTo>
                    <a:lnTo>
                      <a:pt x="17" y="152"/>
                    </a:lnTo>
                    <a:lnTo>
                      <a:pt x="34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3" name="Freeform 35"/>
              <p:cNvSpPr>
                <a:spLocks/>
              </p:cNvSpPr>
              <p:nvPr/>
            </p:nvSpPr>
            <p:spPr bwMode="auto">
              <a:xfrm>
                <a:off x="1135" y="3956"/>
                <a:ext cx="153" cy="68"/>
              </a:xfrm>
              <a:custGeom>
                <a:avLst/>
                <a:gdLst>
                  <a:gd name="T0" fmla="*/ 153 w 153"/>
                  <a:gd name="T1" fmla="*/ 51 h 68"/>
                  <a:gd name="T2" fmla="*/ 153 w 153"/>
                  <a:gd name="T3" fmla="*/ 51 h 68"/>
                  <a:gd name="T4" fmla="*/ 136 w 153"/>
                  <a:gd name="T5" fmla="*/ 51 h 68"/>
                  <a:gd name="T6" fmla="*/ 110 w 153"/>
                  <a:gd name="T7" fmla="*/ 51 h 68"/>
                  <a:gd name="T8" fmla="*/ 93 w 153"/>
                  <a:gd name="T9" fmla="*/ 51 h 68"/>
                  <a:gd name="T10" fmla="*/ 76 w 153"/>
                  <a:gd name="T11" fmla="*/ 42 h 68"/>
                  <a:gd name="T12" fmla="*/ 59 w 153"/>
                  <a:gd name="T13" fmla="*/ 34 h 68"/>
                  <a:gd name="T14" fmla="*/ 42 w 153"/>
                  <a:gd name="T15" fmla="*/ 25 h 68"/>
                  <a:gd name="T16" fmla="*/ 25 w 153"/>
                  <a:gd name="T17" fmla="*/ 17 h 68"/>
                  <a:gd name="T18" fmla="*/ 17 w 153"/>
                  <a:gd name="T19" fmla="*/ 0 h 68"/>
                  <a:gd name="T20" fmla="*/ 0 w 153"/>
                  <a:gd name="T21" fmla="*/ 8 h 68"/>
                  <a:gd name="T22" fmla="*/ 17 w 153"/>
                  <a:gd name="T23" fmla="*/ 25 h 68"/>
                  <a:gd name="T24" fmla="*/ 34 w 153"/>
                  <a:gd name="T25" fmla="*/ 34 h 68"/>
                  <a:gd name="T26" fmla="*/ 51 w 153"/>
                  <a:gd name="T27" fmla="*/ 51 h 68"/>
                  <a:gd name="T28" fmla="*/ 68 w 153"/>
                  <a:gd name="T29" fmla="*/ 59 h 68"/>
                  <a:gd name="T30" fmla="*/ 93 w 153"/>
                  <a:gd name="T31" fmla="*/ 59 h 68"/>
                  <a:gd name="T32" fmla="*/ 110 w 153"/>
                  <a:gd name="T33" fmla="*/ 68 h 68"/>
                  <a:gd name="T34" fmla="*/ 136 w 153"/>
                  <a:gd name="T35" fmla="*/ 68 h 68"/>
                  <a:gd name="T36" fmla="*/ 153 w 153"/>
                  <a:gd name="T37" fmla="*/ 68 h 68"/>
                  <a:gd name="T38" fmla="*/ 153 w 153"/>
                  <a:gd name="T39" fmla="*/ 68 h 68"/>
                  <a:gd name="T40" fmla="*/ 153 w 153"/>
                  <a:gd name="T41" fmla="*/ 51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3" h="68">
                    <a:moveTo>
                      <a:pt x="153" y="51"/>
                    </a:moveTo>
                    <a:lnTo>
                      <a:pt x="153" y="51"/>
                    </a:lnTo>
                    <a:lnTo>
                      <a:pt x="136" y="51"/>
                    </a:lnTo>
                    <a:lnTo>
                      <a:pt x="110" y="51"/>
                    </a:lnTo>
                    <a:lnTo>
                      <a:pt x="93" y="51"/>
                    </a:lnTo>
                    <a:lnTo>
                      <a:pt x="76" y="42"/>
                    </a:lnTo>
                    <a:lnTo>
                      <a:pt x="59" y="34"/>
                    </a:lnTo>
                    <a:lnTo>
                      <a:pt x="42" y="25"/>
                    </a:lnTo>
                    <a:lnTo>
                      <a:pt x="25" y="17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17" y="25"/>
                    </a:lnTo>
                    <a:lnTo>
                      <a:pt x="34" y="34"/>
                    </a:lnTo>
                    <a:lnTo>
                      <a:pt x="51" y="51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110" y="68"/>
                    </a:lnTo>
                    <a:lnTo>
                      <a:pt x="136" y="68"/>
                    </a:lnTo>
                    <a:lnTo>
                      <a:pt x="153" y="68"/>
                    </a:lnTo>
                    <a:lnTo>
                      <a:pt x="153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4" name="Freeform 36"/>
              <p:cNvSpPr>
                <a:spLocks/>
              </p:cNvSpPr>
              <p:nvPr/>
            </p:nvSpPr>
            <p:spPr bwMode="auto">
              <a:xfrm>
                <a:off x="1288" y="3973"/>
                <a:ext cx="160" cy="51"/>
              </a:xfrm>
              <a:custGeom>
                <a:avLst/>
                <a:gdLst>
                  <a:gd name="T0" fmla="*/ 160 w 160"/>
                  <a:gd name="T1" fmla="*/ 0 h 51"/>
                  <a:gd name="T2" fmla="*/ 160 w 160"/>
                  <a:gd name="T3" fmla="*/ 0 h 51"/>
                  <a:gd name="T4" fmla="*/ 135 w 160"/>
                  <a:gd name="T5" fmla="*/ 0 h 51"/>
                  <a:gd name="T6" fmla="*/ 118 w 160"/>
                  <a:gd name="T7" fmla="*/ 8 h 51"/>
                  <a:gd name="T8" fmla="*/ 101 w 160"/>
                  <a:gd name="T9" fmla="*/ 8 h 51"/>
                  <a:gd name="T10" fmla="*/ 76 w 160"/>
                  <a:gd name="T11" fmla="*/ 17 h 51"/>
                  <a:gd name="T12" fmla="*/ 59 w 160"/>
                  <a:gd name="T13" fmla="*/ 17 h 51"/>
                  <a:gd name="T14" fmla="*/ 42 w 160"/>
                  <a:gd name="T15" fmla="*/ 25 h 51"/>
                  <a:gd name="T16" fmla="*/ 16 w 160"/>
                  <a:gd name="T17" fmla="*/ 34 h 51"/>
                  <a:gd name="T18" fmla="*/ 0 w 160"/>
                  <a:gd name="T19" fmla="*/ 34 h 51"/>
                  <a:gd name="T20" fmla="*/ 0 w 160"/>
                  <a:gd name="T21" fmla="*/ 51 h 51"/>
                  <a:gd name="T22" fmla="*/ 25 w 160"/>
                  <a:gd name="T23" fmla="*/ 42 h 51"/>
                  <a:gd name="T24" fmla="*/ 42 w 160"/>
                  <a:gd name="T25" fmla="*/ 34 h 51"/>
                  <a:gd name="T26" fmla="*/ 59 w 160"/>
                  <a:gd name="T27" fmla="*/ 34 h 51"/>
                  <a:gd name="T28" fmla="*/ 76 w 160"/>
                  <a:gd name="T29" fmla="*/ 25 h 51"/>
                  <a:gd name="T30" fmla="*/ 101 w 160"/>
                  <a:gd name="T31" fmla="*/ 17 h 51"/>
                  <a:gd name="T32" fmla="*/ 118 w 160"/>
                  <a:gd name="T33" fmla="*/ 17 h 51"/>
                  <a:gd name="T34" fmla="*/ 135 w 160"/>
                  <a:gd name="T35" fmla="*/ 17 h 51"/>
                  <a:gd name="T36" fmla="*/ 160 w 160"/>
                  <a:gd name="T37" fmla="*/ 17 h 51"/>
                  <a:gd name="T38" fmla="*/ 160 w 160"/>
                  <a:gd name="T39" fmla="*/ 17 h 51"/>
                  <a:gd name="T40" fmla="*/ 160 w 160"/>
                  <a:gd name="T41" fmla="*/ 0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0" h="51">
                    <a:moveTo>
                      <a:pt x="160" y="0"/>
                    </a:moveTo>
                    <a:lnTo>
                      <a:pt x="160" y="0"/>
                    </a:lnTo>
                    <a:lnTo>
                      <a:pt x="135" y="0"/>
                    </a:lnTo>
                    <a:lnTo>
                      <a:pt x="118" y="8"/>
                    </a:lnTo>
                    <a:lnTo>
                      <a:pt x="101" y="8"/>
                    </a:lnTo>
                    <a:lnTo>
                      <a:pt x="76" y="17"/>
                    </a:lnTo>
                    <a:lnTo>
                      <a:pt x="59" y="17"/>
                    </a:lnTo>
                    <a:lnTo>
                      <a:pt x="42" y="25"/>
                    </a:lnTo>
                    <a:lnTo>
                      <a:pt x="16" y="34"/>
                    </a:lnTo>
                    <a:lnTo>
                      <a:pt x="0" y="34"/>
                    </a:lnTo>
                    <a:lnTo>
                      <a:pt x="0" y="51"/>
                    </a:lnTo>
                    <a:lnTo>
                      <a:pt x="25" y="42"/>
                    </a:lnTo>
                    <a:lnTo>
                      <a:pt x="42" y="34"/>
                    </a:lnTo>
                    <a:lnTo>
                      <a:pt x="59" y="34"/>
                    </a:lnTo>
                    <a:lnTo>
                      <a:pt x="76" y="25"/>
                    </a:lnTo>
                    <a:lnTo>
                      <a:pt x="101" y="17"/>
                    </a:lnTo>
                    <a:lnTo>
                      <a:pt x="118" y="17"/>
                    </a:lnTo>
                    <a:lnTo>
                      <a:pt x="135" y="17"/>
                    </a:lnTo>
                    <a:lnTo>
                      <a:pt x="160" y="17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Freeform 37"/>
              <p:cNvSpPr>
                <a:spLocks/>
              </p:cNvSpPr>
              <p:nvPr/>
            </p:nvSpPr>
            <p:spPr bwMode="auto">
              <a:xfrm>
                <a:off x="1448" y="3973"/>
                <a:ext cx="255" cy="42"/>
              </a:xfrm>
              <a:custGeom>
                <a:avLst/>
                <a:gdLst>
                  <a:gd name="T0" fmla="*/ 246 w 255"/>
                  <a:gd name="T1" fmla="*/ 8 h 42"/>
                  <a:gd name="T2" fmla="*/ 246 w 255"/>
                  <a:gd name="T3" fmla="*/ 8 h 42"/>
                  <a:gd name="T4" fmla="*/ 229 w 255"/>
                  <a:gd name="T5" fmla="*/ 17 h 42"/>
                  <a:gd name="T6" fmla="*/ 221 w 255"/>
                  <a:gd name="T7" fmla="*/ 25 h 42"/>
                  <a:gd name="T8" fmla="*/ 204 w 255"/>
                  <a:gd name="T9" fmla="*/ 25 h 42"/>
                  <a:gd name="T10" fmla="*/ 187 w 255"/>
                  <a:gd name="T11" fmla="*/ 25 h 42"/>
                  <a:gd name="T12" fmla="*/ 170 w 255"/>
                  <a:gd name="T13" fmla="*/ 25 h 42"/>
                  <a:gd name="T14" fmla="*/ 153 w 255"/>
                  <a:gd name="T15" fmla="*/ 25 h 42"/>
                  <a:gd name="T16" fmla="*/ 136 w 255"/>
                  <a:gd name="T17" fmla="*/ 25 h 42"/>
                  <a:gd name="T18" fmla="*/ 128 w 255"/>
                  <a:gd name="T19" fmla="*/ 25 h 42"/>
                  <a:gd name="T20" fmla="*/ 111 w 255"/>
                  <a:gd name="T21" fmla="*/ 17 h 42"/>
                  <a:gd name="T22" fmla="*/ 94 w 255"/>
                  <a:gd name="T23" fmla="*/ 17 h 42"/>
                  <a:gd name="T24" fmla="*/ 77 w 255"/>
                  <a:gd name="T25" fmla="*/ 8 h 42"/>
                  <a:gd name="T26" fmla="*/ 68 w 255"/>
                  <a:gd name="T27" fmla="*/ 8 h 42"/>
                  <a:gd name="T28" fmla="*/ 51 w 255"/>
                  <a:gd name="T29" fmla="*/ 8 h 42"/>
                  <a:gd name="T30" fmla="*/ 34 w 255"/>
                  <a:gd name="T31" fmla="*/ 0 h 42"/>
                  <a:gd name="T32" fmla="*/ 17 w 255"/>
                  <a:gd name="T33" fmla="*/ 0 h 42"/>
                  <a:gd name="T34" fmla="*/ 0 w 255"/>
                  <a:gd name="T35" fmla="*/ 0 h 42"/>
                  <a:gd name="T36" fmla="*/ 0 w 255"/>
                  <a:gd name="T37" fmla="*/ 17 h 42"/>
                  <a:gd name="T38" fmla="*/ 17 w 255"/>
                  <a:gd name="T39" fmla="*/ 17 h 42"/>
                  <a:gd name="T40" fmla="*/ 34 w 255"/>
                  <a:gd name="T41" fmla="*/ 17 h 42"/>
                  <a:gd name="T42" fmla="*/ 43 w 255"/>
                  <a:gd name="T43" fmla="*/ 17 h 42"/>
                  <a:gd name="T44" fmla="*/ 60 w 255"/>
                  <a:gd name="T45" fmla="*/ 17 h 42"/>
                  <a:gd name="T46" fmla="*/ 77 w 255"/>
                  <a:gd name="T47" fmla="*/ 25 h 42"/>
                  <a:gd name="T48" fmla="*/ 94 w 255"/>
                  <a:gd name="T49" fmla="*/ 25 h 42"/>
                  <a:gd name="T50" fmla="*/ 111 w 255"/>
                  <a:gd name="T51" fmla="*/ 34 h 42"/>
                  <a:gd name="T52" fmla="*/ 119 w 255"/>
                  <a:gd name="T53" fmla="*/ 34 h 42"/>
                  <a:gd name="T54" fmla="*/ 136 w 255"/>
                  <a:gd name="T55" fmla="*/ 34 h 42"/>
                  <a:gd name="T56" fmla="*/ 153 w 255"/>
                  <a:gd name="T57" fmla="*/ 34 h 42"/>
                  <a:gd name="T58" fmla="*/ 170 w 255"/>
                  <a:gd name="T59" fmla="*/ 42 h 42"/>
                  <a:gd name="T60" fmla="*/ 187 w 255"/>
                  <a:gd name="T61" fmla="*/ 42 h 42"/>
                  <a:gd name="T62" fmla="*/ 204 w 255"/>
                  <a:gd name="T63" fmla="*/ 34 h 42"/>
                  <a:gd name="T64" fmla="*/ 221 w 255"/>
                  <a:gd name="T65" fmla="*/ 34 h 42"/>
                  <a:gd name="T66" fmla="*/ 238 w 255"/>
                  <a:gd name="T67" fmla="*/ 34 h 42"/>
                  <a:gd name="T68" fmla="*/ 255 w 255"/>
                  <a:gd name="T69" fmla="*/ 25 h 42"/>
                  <a:gd name="T70" fmla="*/ 255 w 255"/>
                  <a:gd name="T71" fmla="*/ 25 h 42"/>
                  <a:gd name="T72" fmla="*/ 246 w 255"/>
                  <a:gd name="T73" fmla="*/ 8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5" h="42">
                    <a:moveTo>
                      <a:pt x="246" y="8"/>
                    </a:moveTo>
                    <a:lnTo>
                      <a:pt x="246" y="8"/>
                    </a:lnTo>
                    <a:lnTo>
                      <a:pt x="229" y="17"/>
                    </a:lnTo>
                    <a:lnTo>
                      <a:pt x="221" y="25"/>
                    </a:lnTo>
                    <a:lnTo>
                      <a:pt x="204" y="25"/>
                    </a:lnTo>
                    <a:lnTo>
                      <a:pt x="187" y="25"/>
                    </a:lnTo>
                    <a:lnTo>
                      <a:pt x="170" y="25"/>
                    </a:lnTo>
                    <a:lnTo>
                      <a:pt x="153" y="25"/>
                    </a:lnTo>
                    <a:lnTo>
                      <a:pt x="136" y="25"/>
                    </a:lnTo>
                    <a:lnTo>
                      <a:pt x="128" y="25"/>
                    </a:lnTo>
                    <a:lnTo>
                      <a:pt x="111" y="17"/>
                    </a:lnTo>
                    <a:lnTo>
                      <a:pt x="94" y="17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60" y="17"/>
                    </a:lnTo>
                    <a:lnTo>
                      <a:pt x="77" y="25"/>
                    </a:lnTo>
                    <a:lnTo>
                      <a:pt x="94" y="25"/>
                    </a:lnTo>
                    <a:lnTo>
                      <a:pt x="111" y="34"/>
                    </a:lnTo>
                    <a:lnTo>
                      <a:pt x="119" y="34"/>
                    </a:lnTo>
                    <a:lnTo>
                      <a:pt x="136" y="34"/>
                    </a:lnTo>
                    <a:lnTo>
                      <a:pt x="153" y="34"/>
                    </a:lnTo>
                    <a:lnTo>
                      <a:pt x="170" y="42"/>
                    </a:lnTo>
                    <a:lnTo>
                      <a:pt x="187" y="42"/>
                    </a:lnTo>
                    <a:lnTo>
                      <a:pt x="204" y="34"/>
                    </a:lnTo>
                    <a:lnTo>
                      <a:pt x="221" y="34"/>
                    </a:lnTo>
                    <a:lnTo>
                      <a:pt x="238" y="34"/>
                    </a:lnTo>
                    <a:lnTo>
                      <a:pt x="255" y="25"/>
                    </a:lnTo>
                    <a:lnTo>
                      <a:pt x="24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6" name="Freeform 38"/>
              <p:cNvSpPr>
                <a:spLocks/>
              </p:cNvSpPr>
              <p:nvPr/>
            </p:nvSpPr>
            <p:spPr bwMode="auto">
              <a:xfrm>
                <a:off x="1694" y="3888"/>
                <a:ext cx="119" cy="110"/>
              </a:xfrm>
              <a:custGeom>
                <a:avLst/>
                <a:gdLst>
                  <a:gd name="T0" fmla="*/ 110 w 119"/>
                  <a:gd name="T1" fmla="*/ 0 h 110"/>
                  <a:gd name="T2" fmla="*/ 110 w 119"/>
                  <a:gd name="T3" fmla="*/ 0 h 110"/>
                  <a:gd name="T4" fmla="*/ 93 w 119"/>
                  <a:gd name="T5" fmla="*/ 8 h 110"/>
                  <a:gd name="T6" fmla="*/ 85 w 119"/>
                  <a:gd name="T7" fmla="*/ 25 h 110"/>
                  <a:gd name="T8" fmla="*/ 68 w 119"/>
                  <a:gd name="T9" fmla="*/ 34 h 110"/>
                  <a:gd name="T10" fmla="*/ 59 w 119"/>
                  <a:gd name="T11" fmla="*/ 51 h 110"/>
                  <a:gd name="T12" fmla="*/ 51 w 119"/>
                  <a:gd name="T13" fmla="*/ 68 h 110"/>
                  <a:gd name="T14" fmla="*/ 34 w 119"/>
                  <a:gd name="T15" fmla="*/ 76 h 110"/>
                  <a:gd name="T16" fmla="*/ 17 w 119"/>
                  <a:gd name="T17" fmla="*/ 85 h 110"/>
                  <a:gd name="T18" fmla="*/ 0 w 119"/>
                  <a:gd name="T19" fmla="*/ 93 h 110"/>
                  <a:gd name="T20" fmla="*/ 9 w 119"/>
                  <a:gd name="T21" fmla="*/ 110 h 110"/>
                  <a:gd name="T22" fmla="*/ 26 w 119"/>
                  <a:gd name="T23" fmla="*/ 93 h 110"/>
                  <a:gd name="T24" fmla="*/ 42 w 119"/>
                  <a:gd name="T25" fmla="*/ 85 h 110"/>
                  <a:gd name="T26" fmla="*/ 51 w 119"/>
                  <a:gd name="T27" fmla="*/ 76 h 110"/>
                  <a:gd name="T28" fmla="*/ 68 w 119"/>
                  <a:gd name="T29" fmla="*/ 59 h 110"/>
                  <a:gd name="T30" fmla="*/ 76 w 119"/>
                  <a:gd name="T31" fmla="*/ 42 h 110"/>
                  <a:gd name="T32" fmla="*/ 93 w 119"/>
                  <a:gd name="T33" fmla="*/ 34 h 110"/>
                  <a:gd name="T34" fmla="*/ 102 w 119"/>
                  <a:gd name="T35" fmla="*/ 17 h 110"/>
                  <a:gd name="T36" fmla="*/ 119 w 119"/>
                  <a:gd name="T37" fmla="*/ 8 h 110"/>
                  <a:gd name="T38" fmla="*/ 119 w 119"/>
                  <a:gd name="T39" fmla="*/ 8 h 110"/>
                  <a:gd name="T40" fmla="*/ 110 w 119"/>
                  <a:gd name="T41" fmla="*/ 0 h 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9" h="110">
                    <a:moveTo>
                      <a:pt x="110" y="0"/>
                    </a:moveTo>
                    <a:lnTo>
                      <a:pt x="110" y="0"/>
                    </a:lnTo>
                    <a:lnTo>
                      <a:pt x="93" y="8"/>
                    </a:lnTo>
                    <a:lnTo>
                      <a:pt x="85" y="25"/>
                    </a:lnTo>
                    <a:lnTo>
                      <a:pt x="68" y="34"/>
                    </a:lnTo>
                    <a:lnTo>
                      <a:pt x="59" y="51"/>
                    </a:lnTo>
                    <a:lnTo>
                      <a:pt x="51" y="68"/>
                    </a:lnTo>
                    <a:lnTo>
                      <a:pt x="34" y="76"/>
                    </a:lnTo>
                    <a:lnTo>
                      <a:pt x="17" y="85"/>
                    </a:lnTo>
                    <a:lnTo>
                      <a:pt x="0" y="93"/>
                    </a:lnTo>
                    <a:lnTo>
                      <a:pt x="9" y="110"/>
                    </a:lnTo>
                    <a:lnTo>
                      <a:pt x="26" y="93"/>
                    </a:lnTo>
                    <a:lnTo>
                      <a:pt x="42" y="85"/>
                    </a:lnTo>
                    <a:lnTo>
                      <a:pt x="51" y="76"/>
                    </a:lnTo>
                    <a:lnTo>
                      <a:pt x="68" y="59"/>
                    </a:lnTo>
                    <a:lnTo>
                      <a:pt x="76" y="42"/>
                    </a:lnTo>
                    <a:lnTo>
                      <a:pt x="93" y="34"/>
                    </a:lnTo>
                    <a:lnTo>
                      <a:pt x="102" y="17"/>
                    </a:lnTo>
                    <a:lnTo>
                      <a:pt x="119" y="8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7" name="Freeform 39"/>
              <p:cNvSpPr>
                <a:spLocks/>
              </p:cNvSpPr>
              <p:nvPr/>
            </p:nvSpPr>
            <p:spPr bwMode="auto">
              <a:xfrm>
                <a:off x="1787" y="3761"/>
                <a:ext cx="51" cy="135"/>
              </a:xfrm>
              <a:custGeom>
                <a:avLst/>
                <a:gdLst>
                  <a:gd name="T0" fmla="*/ 0 w 51"/>
                  <a:gd name="T1" fmla="*/ 8 h 135"/>
                  <a:gd name="T2" fmla="*/ 0 w 51"/>
                  <a:gd name="T3" fmla="*/ 8 h 135"/>
                  <a:gd name="T4" fmla="*/ 17 w 51"/>
                  <a:gd name="T5" fmla="*/ 17 h 135"/>
                  <a:gd name="T6" fmla="*/ 26 w 51"/>
                  <a:gd name="T7" fmla="*/ 25 h 135"/>
                  <a:gd name="T8" fmla="*/ 34 w 51"/>
                  <a:gd name="T9" fmla="*/ 42 h 135"/>
                  <a:gd name="T10" fmla="*/ 34 w 51"/>
                  <a:gd name="T11" fmla="*/ 59 h 135"/>
                  <a:gd name="T12" fmla="*/ 34 w 51"/>
                  <a:gd name="T13" fmla="*/ 76 h 135"/>
                  <a:gd name="T14" fmla="*/ 34 w 51"/>
                  <a:gd name="T15" fmla="*/ 93 h 135"/>
                  <a:gd name="T16" fmla="*/ 26 w 51"/>
                  <a:gd name="T17" fmla="*/ 110 h 135"/>
                  <a:gd name="T18" fmla="*/ 17 w 51"/>
                  <a:gd name="T19" fmla="*/ 127 h 135"/>
                  <a:gd name="T20" fmla="*/ 26 w 51"/>
                  <a:gd name="T21" fmla="*/ 135 h 135"/>
                  <a:gd name="T22" fmla="*/ 34 w 51"/>
                  <a:gd name="T23" fmla="*/ 119 h 135"/>
                  <a:gd name="T24" fmla="*/ 43 w 51"/>
                  <a:gd name="T25" fmla="*/ 102 h 135"/>
                  <a:gd name="T26" fmla="*/ 51 w 51"/>
                  <a:gd name="T27" fmla="*/ 76 h 135"/>
                  <a:gd name="T28" fmla="*/ 51 w 51"/>
                  <a:gd name="T29" fmla="*/ 59 h 135"/>
                  <a:gd name="T30" fmla="*/ 43 w 51"/>
                  <a:gd name="T31" fmla="*/ 42 h 135"/>
                  <a:gd name="T32" fmla="*/ 34 w 51"/>
                  <a:gd name="T33" fmla="*/ 25 h 135"/>
                  <a:gd name="T34" fmla="*/ 26 w 51"/>
                  <a:gd name="T35" fmla="*/ 8 h 135"/>
                  <a:gd name="T36" fmla="*/ 9 w 51"/>
                  <a:gd name="T37" fmla="*/ 0 h 135"/>
                  <a:gd name="T38" fmla="*/ 9 w 51"/>
                  <a:gd name="T39" fmla="*/ 0 h 135"/>
                  <a:gd name="T40" fmla="*/ 0 w 51"/>
                  <a:gd name="T41" fmla="*/ 8 h 1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135">
                    <a:moveTo>
                      <a:pt x="0" y="8"/>
                    </a:moveTo>
                    <a:lnTo>
                      <a:pt x="0" y="8"/>
                    </a:lnTo>
                    <a:lnTo>
                      <a:pt x="17" y="17"/>
                    </a:lnTo>
                    <a:lnTo>
                      <a:pt x="26" y="25"/>
                    </a:lnTo>
                    <a:lnTo>
                      <a:pt x="34" y="42"/>
                    </a:lnTo>
                    <a:lnTo>
                      <a:pt x="34" y="59"/>
                    </a:lnTo>
                    <a:lnTo>
                      <a:pt x="34" y="76"/>
                    </a:lnTo>
                    <a:lnTo>
                      <a:pt x="34" y="93"/>
                    </a:lnTo>
                    <a:lnTo>
                      <a:pt x="26" y="110"/>
                    </a:lnTo>
                    <a:lnTo>
                      <a:pt x="17" y="127"/>
                    </a:lnTo>
                    <a:lnTo>
                      <a:pt x="26" y="135"/>
                    </a:lnTo>
                    <a:lnTo>
                      <a:pt x="34" y="119"/>
                    </a:lnTo>
                    <a:lnTo>
                      <a:pt x="43" y="102"/>
                    </a:lnTo>
                    <a:lnTo>
                      <a:pt x="51" y="76"/>
                    </a:lnTo>
                    <a:lnTo>
                      <a:pt x="51" y="59"/>
                    </a:lnTo>
                    <a:lnTo>
                      <a:pt x="43" y="42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8" name="Freeform 40"/>
              <p:cNvSpPr>
                <a:spLocks/>
              </p:cNvSpPr>
              <p:nvPr/>
            </p:nvSpPr>
            <p:spPr bwMode="auto">
              <a:xfrm>
                <a:off x="1635" y="3752"/>
                <a:ext cx="161" cy="94"/>
              </a:xfrm>
              <a:custGeom>
                <a:avLst/>
                <a:gdLst>
                  <a:gd name="T0" fmla="*/ 0 w 161"/>
                  <a:gd name="T1" fmla="*/ 94 h 94"/>
                  <a:gd name="T2" fmla="*/ 0 w 161"/>
                  <a:gd name="T3" fmla="*/ 94 h 94"/>
                  <a:gd name="T4" fmla="*/ 25 w 161"/>
                  <a:gd name="T5" fmla="*/ 85 h 94"/>
                  <a:gd name="T6" fmla="*/ 51 w 161"/>
                  <a:gd name="T7" fmla="*/ 77 h 94"/>
                  <a:gd name="T8" fmla="*/ 68 w 161"/>
                  <a:gd name="T9" fmla="*/ 60 h 94"/>
                  <a:gd name="T10" fmla="*/ 85 w 161"/>
                  <a:gd name="T11" fmla="*/ 43 h 94"/>
                  <a:gd name="T12" fmla="*/ 101 w 161"/>
                  <a:gd name="T13" fmla="*/ 26 h 94"/>
                  <a:gd name="T14" fmla="*/ 118 w 161"/>
                  <a:gd name="T15" fmla="*/ 17 h 94"/>
                  <a:gd name="T16" fmla="*/ 135 w 161"/>
                  <a:gd name="T17" fmla="*/ 17 h 94"/>
                  <a:gd name="T18" fmla="*/ 152 w 161"/>
                  <a:gd name="T19" fmla="*/ 17 h 94"/>
                  <a:gd name="T20" fmla="*/ 161 w 161"/>
                  <a:gd name="T21" fmla="*/ 9 h 94"/>
                  <a:gd name="T22" fmla="*/ 135 w 161"/>
                  <a:gd name="T23" fmla="*/ 0 h 94"/>
                  <a:gd name="T24" fmla="*/ 118 w 161"/>
                  <a:gd name="T25" fmla="*/ 9 h 94"/>
                  <a:gd name="T26" fmla="*/ 93 w 161"/>
                  <a:gd name="T27" fmla="*/ 17 h 94"/>
                  <a:gd name="T28" fmla="*/ 76 w 161"/>
                  <a:gd name="T29" fmla="*/ 34 h 94"/>
                  <a:gd name="T30" fmla="*/ 59 w 161"/>
                  <a:gd name="T31" fmla="*/ 51 h 94"/>
                  <a:gd name="T32" fmla="*/ 42 w 161"/>
                  <a:gd name="T33" fmla="*/ 68 h 94"/>
                  <a:gd name="T34" fmla="*/ 25 w 161"/>
                  <a:gd name="T35" fmla="*/ 77 h 94"/>
                  <a:gd name="T36" fmla="*/ 0 w 161"/>
                  <a:gd name="T37" fmla="*/ 77 h 94"/>
                  <a:gd name="T38" fmla="*/ 0 w 161"/>
                  <a:gd name="T39" fmla="*/ 77 h 94"/>
                  <a:gd name="T40" fmla="*/ 0 w 161"/>
                  <a:gd name="T41" fmla="*/ 94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94">
                    <a:moveTo>
                      <a:pt x="0" y="94"/>
                    </a:moveTo>
                    <a:lnTo>
                      <a:pt x="0" y="94"/>
                    </a:lnTo>
                    <a:lnTo>
                      <a:pt x="25" y="85"/>
                    </a:lnTo>
                    <a:lnTo>
                      <a:pt x="51" y="77"/>
                    </a:lnTo>
                    <a:lnTo>
                      <a:pt x="68" y="60"/>
                    </a:lnTo>
                    <a:lnTo>
                      <a:pt x="85" y="43"/>
                    </a:lnTo>
                    <a:lnTo>
                      <a:pt x="101" y="26"/>
                    </a:lnTo>
                    <a:lnTo>
                      <a:pt x="118" y="17"/>
                    </a:lnTo>
                    <a:lnTo>
                      <a:pt x="135" y="17"/>
                    </a:lnTo>
                    <a:lnTo>
                      <a:pt x="152" y="17"/>
                    </a:lnTo>
                    <a:lnTo>
                      <a:pt x="161" y="9"/>
                    </a:lnTo>
                    <a:lnTo>
                      <a:pt x="135" y="0"/>
                    </a:lnTo>
                    <a:lnTo>
                      <a:pt x="118" y="9"/>
                    </a:lnTo>
                    <a:lnTo>
                      <a:pt x="93" y="17"/>
                    </a:lnTo>
                    <a:lnTo>
                      <a:pt x="76" y="34"/>
                    </a:lnTo>
                    <a:lnTo>
                      <a:pt x="59" y="51"/>
                    </a:lnTo>
                    <a:lnTo>
                      <a:pt x="42" y="68"/>
                    </a:lnTo>
                    <a:lnTo>
                      <a:pt x="25" y="77"/>
                    </a:lnTo>
                    <a:lnTo>
                      <a:pt x="0" y="77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9" name="Freeform 41"/>
              <p:cNvSpPr>
                <a:spLocks/>
              </p:cNvSpPr>
              <p:nvPr/>
            </p:nvSpPr>
            <p:spPr bwMode="auto">
              <a:xfrm>
                <a:off x="1491" y="3727"/>
                <a:ext cx="144" cy="119"/>
              </a:xfrm>
              <a:custGeom>
                <a:avLst/>
                <a:gdLst>
                  <a:gd name="T0" fmla="*/ 0 w 144"/>
                  <a:gd name="T1" fmla="*/ 9 h 119"/>
                  <a:gd name="T2" fmla="*/ 0 w 144"/>
                  <a:gd name="T3" fmla="*/ 9 h 119"/>
                  <a:gd name="T4" fmla="*/ 17 w 144"/>
                  <a:gd name="T5" fmla="*/ 25 h 119"/>
                  <a:gd name="T6" fmla="*/ 34 w 144"/>
                  <a:gd name="T7" fmla="*/ 42 h 119"/>
                  <a:gd name="T8" fmla="*/ 51 w 144"/>
                  <a:gd name="T9" fmla="*/ 59 h 119"/>
                  <a:gd name="T10" fmla="*/ 68 w 144"/>
                  <a:gd name="T11" fmla="*/ 76 h 119"/>
                  <a:gd name="T12" fmla="*/ 76 w 144"/>
                  <a:gd name="T13" fmla="*/ 93 h 119"/>
                  <a:gd name="T14" fmla="*/ 101 w 144"/>
                  <a:gd name="T15" fmla="*/ 102 h 119"/>
                  <a:gd name="T16" fmla="*/ 118 w 144"/>
                  <a:gd name="T17" fmla="*/ 110 h 119"/>
                  <a:gd name="T18" fmla="*/ 144 w 144"/>
                  <a:gd name="T19" fmla="*/ 119 h 119"/>
                  <a:gd name="T20" fmla="*/ 144 w 144"/>
                  <a:gd name="T21" fmla="*/ 102 h 119"/>
                  <a:gd name="T22" fmla="*/ 127 w 144"/>
                  <a:gd name="T23" fmla="*/ 102 h 119"/>
                  <a:gd name="T24" fmla="*/ 101 w 144"/>
                  <a:gd name="T25" fmla="*/ 93 h 119"/>
                  <a:gd name="T26" fmla="*/ 85 w 144"/>
                  <a:gd name="T27" fmla="*/ 76 h 119"/>
                  <a:gd name="T28" fmla="*/ 76 w 144"/>
                  <a:gd name="T29" fmla="*/ 68 h 119"/>
                  <a:gd name="T30" fmla="*/ 59 w 144"/>
                  <a:gd name="T31" fmla="*/ 51 h 119"/>
                  <a:gd name="T32" fmla="*/ 42 w 144"/>
                  <a:gd name="T33" fmla="*/ 34 h 119"/>
                  <a:gd name="T34" fmla="*/ 25 w 144"/>
                  <a:gd name="T35" fmla="*/ 17 h 119"/>
                  <a:gd name="T36" fmla="*/ 8 w 144"/>
                  <a:gd name="T37" fmla="*/ 0 h 119"/>
                  <a:gd name="T38" fmla="*/ 8 w 144"/>
                  <a:gd name="T39" fmla="*/ 9 h 119"/>
                  <a:gd name="T40" fmla="*/ 0 w 144"/>
                  <a:gd name="T41" fmla="*/ 9 h 119"/>
                  <a:gd name="T42" fmla="*/ 0 w 144"/>
                  <a:gd name="T43" fmla="*/ 9 h 119"/>
                  <a:gd name="T44" fmla="*/ 0 w 144"/>
                  <a:gd name="T45" fmla="*/ 9 h 1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4" h="119">
                    <a:moveTo>
                      <a:pt x="0" y="9"/>
                    </a:moveTo>
                    <a:lnTo>
                      <a:pt x="0" y="9"/>
                    </a:lnTo>
                    <a:lnTo>
                      <a:pt x="17" y="25"/>
                    </a:lnTo>
                    <a:lnTo>
                      <a:pt x="34" y="42"/>
                    </a:lnTo>
                    <a:lnTo>
                      <a:pt x="51" y="59"/>
                    </a:lnTo>
                    <a:lnTo>
                      <a:pt x="68" y="76"/>
                    </a:lnTo>
                    <a:lnTo>
                      <a:pt x="76" y="93"/>
                    </a:lnTo>
                    <a:lnTo>
                      <a:pt x="101" y="102"/>
                    </a:lnTo>
                    <a:lnTo>
                      <a:pt x="118" y="110"/>
                    </a:lnTo>
                    <a:lnTo>
                      <a:pt x="144" y="119"/>
                    </a:lnTo>
                    <a:lnTo>
                      <a:pt x="144" y="102"/>
                    </a:lnTo>
                    <a:lnTo>
                      <a:pt x="127" y="102"/>
                    </a:lnTo>
                    <a:lnTo>
                      <a:pt x="101" y="93"/>
                    </a:lnTo>
                    <a:lnTo>
                      <a:pt x="85" y="76"/>
                    </a:lnTo>
                    <a:lnTo>
                      <a:pt x="76" y="68"/>
                    </a:lnTo>
                    <a:lnTo>
                      <a:pt x="59" y="51"/>
                    </a:lnTo>
                    <a:lnTo>
                      <a:pt x="42" y="34"/>
                    </a:lnTo>
                    <a:lnTo>
                      <a:pt x="25" y="17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0" name="Freeform 42"/>
              <p:cNvSpPr>
                <a:spLocks/>
              </p:cNvSpPr>
              <p:nvPr/>
            </p:nvSpPr>
            <p:spPr bwMode="auto">
              <a:xfrm>
                <a:off x="1448" y="3668"/>
                <a:ext cx="60" cy="68"/>
              </a:xfrm>
              <a:custGeom>
                <a:avLst/>
                <a:gdLst>
                  <a:gd name="T0" fmla="*/ 0 w 60"/>
                  <a:gd name="T1" fmla="*/ 8 h 68"/>
                  <a:gd name="T2" fmla="*/ 0 w 60"/>
                  <a:gd name="T3" fmla="*/ 8 h 68"/>
                  <a:gd name="T4" fmla="*/ 17 w 60"/>
                  <a:gd name="T5" fmla="*/ 17 h 68"/>
                  <a:gd name="T6" fmla="*/ 26 w 60"/>
                  <a:gd name="T7" fmla="*/ 25 h 68"/>
                  <a:gd name="T8" fmla="*/ 34 w 60"/>
                  <a:gd name="T9" fmla="*/ 25 h 68"/>
                  <a:gd name="T10" fmla="*/ 43 w 60"/>
                  <a:gd name="T11" fmla="*/ 34 h 68"/>
                  <a:gd name="T12" fmla="*/ 43 w 60"/>
                  <a:gd name="T13" fmla="*/ 42 h 68"/>
                  <a:gd name="T14" fmla="*/ 43 w 60"/>
                  <a:gd name="T15" fmla="*/ 51 h 68"/>
                  <a:gd name="T16" fmla="*/ 43 w 60"/>
                  <a:gd name="T17" fmla="*/ 59 h 68"/>
                  <a:gd name="T18" fmla="*/ 43 w 60"/>
                  <a:gd name="T19" fmla="*/ 68 h 68"/>
                  <a:gd name="T20" fmla="*/ 51 w 60"/>
                  <a:gd name="T21" fmla="*/ 68 h 68"/>
                  <a:gd name="T22" fmla="*/ 60 w 60"/>
                  <a:gd name="T23" fmla="*/ 59 h 68"/>
                  <a:gd name="T24" fmla="*/ 60 w 60"/>
                  <a:gd name="T25" fmla="*/ 51 h 68"/>
                  <a:gd name="T26" fmla="*/ 51 w 60"/>
                  <a:gd name="T27" fmla="*/ 42 h 68"/>
                  <a:gd name="T28" fmla="*/ 51 w 60"/>
                  <a:gd name="T29" fmla="*/ 34 h 68"/>
                  <a:gd name="T30" fmla="*/ 43 w 60"/>
                  <a:gd name="T31" fmla="*/ 17 h 68"/>
                  <a:gd name="T32" fmla="*/ 34 w 60"/>
                  <a:gd name="T33" fmla="*/ 8 h 68"/>
                  <a:gd name="T34" fmla="*/ 17 w 60"/>
                  <a:gd name="T35" fmla="*/ 8 h 68"/>
                  <a:gd name="T36" fmla="*/ 9 w 60"/>
                  <a:gd name="T37" fmla="*/ 0 h 68"/>
                  <a:gd name="T38" fmla="*/ 0 w 60"/>
                  <a:gd name="T39" fmla="*/ 0 h 68"/>
                  <a:gd name="T40" fmla="*/ 9 w 60"/>
                  <a:gd name="T41" fmla="*/ 0 h 68"/>
                  <a:gd name="T42" fmla="*/ 9 w 60"/>
                  <a:gd name="T43" fmla="*/ 0 h 68"/>
                  <a:gd name="T44" fmla="*/ 0 w 60"/>
                  <a:gd name="T45" fmla="*/ 0 h 68"/>
                  <a:gd name="T46" fmla="*/ 0 w 60"/>
                  <a:gd name="T47" fmla="*/ 8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0" h="68">
                    <a:moveTo>
                      <a:pt x="0" y="8"/>
                    </a:moveTo>
                    <a:lnTo>
                      <a:pt x="0" y="8"/>
                    </a:lnTo>
                    <a:lnTo>
                      <a:pt x="17" y="17"/>
                    </a:lnTo>
                    <a:lnTo>
                      <a:pt x="26" y="25"/>
                    </a:lnTo>
                    <a:lnTo>
                      <a:pt x="34" y="25"/>
                    </a:lnTo>
                    <a:lnTo>
                      <a:pt x="43" y="34"/>
                    </a:lnTo>
                    <a:lnTo>
                      <a:pt x="43" y="42"/>
                    </a:lnTo>
                    <a:lnTo>
                      <a:pt x="43" y="51"/>
                    </a:lnTo>
                    <a:lnTo>
                      <a:pt x="43" y="59"/>
                    </a:lnTo>
                    <a:lnTo>
                      <a:pt x="43" y="68"/>
                    </a:lnTo>
                    <a:lnTo>
                      <a:pt x="51" y="68"/>
                    </a:lnTo>
                    <a:lnTo>
                      <a:pt x="60" y="59"/>
                    </a:lnTo>
                    <a:lnTo>
                      <a:pt x="60" y="51"/>
                    </a:lnTo>
                    <a:lnTo>
                      <a:pt x="51" y="42"/>
                    </a:lnTo>
                    <a:lnTo>
                      <a:pt x="51" y="34"/>
                    </a:lnTo>
                    <a:lnTo>
                      <a:pt x="43" y="17"/>
                    </a:lnTo>
                    <a:lnTo>
                      <a:pt x="34" y="8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1" name="Freeform 43"/>
              <p:cNvSpPr>
                <a:spLocks/>
              </p:cNvSpPr>
              <p:nvPr/>
            </p:nvSpPr>
            <p:spPr bwMode="auto">
              <a:xfrm>
                <a:off x="1177" y="3668"/>
                <a:ext cx="271" cy="17"/>
              </a:xfrm>
              <a:custGeom>
                <a:avLst/>
                <a:gdLst>
                  <a:gd name="T0" fmla="*/ 0 w 271"/>
                  <a:gd name="T1" fmla="*/ 17 h 17"/>
                  <a:gd name="T2" fmla="*/ 0 w 271"/>
                  <a:gd name="T3" fmla="*/ 17 h 17"/>
                  <a:gd name="T4" fmla="*/ 271 w 271"/>
                  <a:gd name="T5" fmla="*/ 8 h 17"/>
                  <a:gd name="T6" fmla="*/ 271 w 271"/>
                  <a:gd name="T7" fmla="*/ 0 h 17"/>
                  <a:gd name="T8" fmla="*/ 0 w 271"/>
                  <a:gd name="T9" fmla="*/ 0 h 17"/>
                  <a:gd name="T10" fmla="*/ 9 w 271"/>
                  <a:gd name="T11" fmla="*/ 0 h 17"/>
                  <a:gd name="T12" fmla="*/ 0 w 271"/>
                  <a:gd name="T13" fmla="*/ 17 h 17"/>
                  <a:gd name="T14" fmla="*/ 0 w 271"/>
                  <a:gd name="T15" fmla="*/ 17 h 17"/>
                  <a:gd name="T16" fmla="*/ 0 w 27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1" h="17">
                    <a:moveTo>
                      <a:pt x="0" y="17"/>
                    </a:moveTo>
                    <a:lnTo>
                      <a:pt x="0" y="17"/>
                    </a:lnTo>
                    <a:lnTo>
                      <a:pt x="271" y="8"/>
                    </a:lnTo>
                    <a:lnTo>
                      <a:pt x="271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2" name="Freeform 44"/>
              <p:cNvSpPr>
                <a:spLocks/>
              </p:cNvSpPr>
              <p:nvPr/>
            </p:nvSpPr>
            <p:spPr bwMode="auto">
              <a:xfrm>
                <a:off x="1093" y="3668"/>
                <a:ext cx="93" cy="34"/>
              </a:xfrm>
              <a:custGeom>
                <a:avLst/>
                <a:gdLst>
                  <a:gd name="T0" fmla="*/ 8 w 93"/>
                  <a:gd name="T1" fmla="*/ 34 h 34"/>
                  <a:gd name="T2" fmla="*/ 8 w 93"/>
                  <a:gd name="T3" fmla="*/ 34 h 34"/>
                  <a:gd name="T4" fmla="*/ 8 w 93"/>
                  <a:gd name="T5" fmla="*/ 34 h 34"/>
                  <a:gd name="T6" fmla="*/ 17 w 93"/>
                  <a:gd name="T7" fmla="*/ 34 h 34"/>
                  <a:gd name="T8" fmla="*/ 25 w 93"/>
                  <a:gd name="T9" fmla="*/ 25 h 34"/>
                  <a:gd name="T10" fmla="*/ 42 w 93"/>
                  <a:gd name="T11" fmla="*/ 17 h 34"/>
                  <a:gd name="T12" fmla="*/ 51 w 93"/>
                  <a:gd name="T13" fmla="*/ 17 h 34"/>
                  <a:gd name="T14" fmla="*/ 67 w 93"/>
                  <a:gd name="T15" fmla="*/ 17 h 34"/>
                  <a:gd name="T16" fmla="*/ 76 w 93"/>
                  <a:gd name="T17" fmla="*/ 17 h 34"/>
                  <a:gd name="T18" fmla="*/ 84 w 93"/>
                  <a:gd name="T19" fmla="*/ 17 h 34"/>
                  <a:gd name="T20" fmla="*/ 93 w 93"/>
                  <a:gd name="T21" fmla="*/ 0 h 34"/>
                  <a:gd name="T22" fmla="*/ 76 w 93"/>
                  <a:gd name="T23" fmla="*/ 0 h 34"/>
                  <a:gd name="T24" fmla="*/ 59 w 93"/>
                  <a:gd name="T25" fmla="*/ 0 h 34"/>
                  <a:gd name="T26" fmla="*/ 51 w 93"/>
                  <a:gd name="T27" fmla="*/ 8 h 34"/>
                  <a:gd name="T28" fmla="*/ 34 w 93"/>
                  <a:gd name="T29" fmla="*/ 8 h 34"/>
                  <a:gd name="T30" fmla="*/ 25 w 93"/>
                  <a:gd name="T31" fmla="*/ 17 h 34"/>
                  <a:gd name="T32" fmla="*/ 8 w 93"/>
                  <a:gd name="T33" fmla="*/ 17 h 34"/>
                  <a:gd name="T34" fmla="*/ 0 w 93"/>
                  <a:gd name="T35" fmla="*/ 25 h 34"/>
                  <a:gd name="T36" fmla="*/ 0 w 93"/>
                  <a:gd name="T37" fmla="*/ 34 h 34"/>
                  <a:gd name="T38" fmla="*/ 0 w 93"/>
                  <a:gd name="T39" fmla="*/ 34 h 34"/>
                  <a:gd name="T40" fmla="*/ 8 w 93"/>
                  <a:gd name="T41" fmla="*/ 34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34">
                    <a:moveTo>
                      <a:pt x="8" y="34"/>
                    </a:moveTo>
                    <a:lnTo>
                      <a:pt x="8" y="34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42" y="17"/>
                    </a:lnTo>
                    <a:lnTo>
                      <a:pt x="51" y="17"/>
                    </a:lnTo>
                    <a:lnTo>
                      <a:pt x="67" y="17"/>
                    </a:lnTo>
                    <a:lnTo>
                      <a:pt x="76" y="17"/>
                    </a:lnTo>
                    <a:lnTo>
                      <a:pt x="84" y="17"/>
                    </a:lnTo>
                    <a:lnTo>
                      <a:pt x="93" y="0"/>
                    </a:lnTo>
                    <a:lnTo>
                      <a:pt x="76" y="0"/>
                    </a:lnTo>
                    <a:lnTo>
                      <a:pt x="59" y="0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5" y="17"/>
                    </a:lnTo>
                    <a:lnTo>
                      <a:pt x="8" y="17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8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3" name="Freeform 45"/>
              <p:cNvSpPr>
                <a:spLocks/>
              </p:cNvSpPr>
              <p:nvPr/>
            </p:nvSpPr>
            <p:spPr bwMode="auto">
              <a:xfrm>
                <a:off x="1093" y="3702"/>
                <a:ext cx="59" cy="110"/>
              </a:xfrm>
              <a:custGeom>
                <a:avLst/>
                <a:gdLst>
                  <a:gd name="T0" fmla="*/ 59 w 59"/>
                  <a:gd name="T1" fmla="*/ 110 h 110"/>
                  <a:gd name="T2" fmla="*/ 59 w 59"/>
                  <a:gd name="T3" fmla="*/ 101 h 110"/>
                  <a:gd name="T4" fmla="*/ 42 w 59"/>
                  <a:gd name="T5" fmla="*/ 93 h 110"/>
                  <a:gd name="T6" fmla="*/ 34 w 59"/>
                  <a:gd name="T7" fmla="*/ 84 h 110"/>
                  <a:gd name="T8" fmla="*/ 25 w 59"/>
                  <a:gd name="T9" fmla="*/ 76 h 110"/>
                  <a:gd name="T10" fmla="*/ 17 w 59"/>
                  <a:gd name="T11" fmla="*/ 59 h 110"/>
                  <a:gd name="T12" fmla="*/ 17 w 59"/>
                  <a:gd name="T13" fmla="*/ 42 h 110"/>
                  <a:gd name="T14" fmla="*/ 8 w 59"/>
                  <a:gd name="T15" fmla="*/ 34 h 110"/>
                  <a:gd name="T16" fmla="*/ 8 w 59"/>
                  <a:gd name="T17" fmla="*/ 17 h 110"/>
                  <a:gd name="T18" fmla="*/ 8 w 59"/>
                  <a:gd name="T19" fmla="*/ 0 h 110"/>
                  <a:gd name="T20" fmla="*/ 0 w 59"/>
                  <a:gd name="T21" fmla="*/ 0 h 110"/>
                  <a:gd name="T22" fmla="*/ 0 w 59"/>
                  <a:gd name="T23" fmla="*/ 17 h 110"/>
                  <a:gd name="T24" fmla="*/ 0 w 59"/>
                  <a:gd name="T25" fmla="*/ 34 h 110"/>
                  <a:gd name="T26" fmla="*/ 0 w 59"/>
                  <a:gd name="T27" fmla="*/ 50 h 110"/>
                  <a:gd name="T28" fmla="*/ 8 w 59"/>
                  <a:gd name="T29" fmla="*/ 67 h 110"/>
                  <a:gd name="T30" fmla="*/ 17 w 59"/>
                  <a:gd name="T31" fmla="*/ 76 h 110"/>
                  <a:gd name="T32" fmla="*/ 25 w 59"/>
                  <a:gd name="T33" fmla="*/ 93 h 110"/>
                  <a:gd name="T34" fmla="*/ 42 w 59"/>
                  <a:gd name="T35" fmla="*/ 101 h 110"/>
                  <a:gd name="T36" fmla="*/ 51 w 59"/>
                  <a:gd name="T37" fmla="*/ 110 h 110"/>
                  <a:gd name="T38" fmla="*/ 51 w 59"/>
                  <a:gd name="T39" fmla="*/ 110 h 110"/>
                  <a:gd name="T40" fmla="*/ 59 w 59"/>
                  <a:gd name="T41" fmla="*/ 110 h 110"/>
                  <a:gd name="T42" fmla="*/ 59 w 59"/>
                  <a:gd name="T43" fmla="*/ 101 h 110"/>
                  <a:gd name="T44" fmla="*/ 59 w 59"/>
                  <a:gd name="T45" fmla="*/ 101 h 110"/>
                  <a:gd name="T46" fmla="*/ 59 w 59"/>
                  <a:gd name="T47" fmla="*/ 110 h 1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9" h="110">
                    <a:moveTo>
                      <a:pt x="59" y="110"/>
                    </a:moveTo>
                    <a:lnTo>
                      <a:pt x="59" y="101"/>
                    </a:lnTo>
                    <a:lnTo>
                      <a:pt x="42" y="93"/>
                    </a:lnTo>
                    <a:lnTo>
                      <a:pt x="34" y="84"/>
                    </a:lnTo>
                    <a:lnTo>
                      <a:pt x="25" y="76"/>
                    </a:lnTo>
                    <a:lnTo>
                      <a:pt x="17" y="59"/>
                    </a:lnTo>
                    <a:lnTo>
                      <a:pt x="17" y="42"/>
                    </a:lnTo>
                    <a:lnTo>
                      <a:pt x="8" y="34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4"/>
                    </a:lnTo>
                    <a:lnTo>
                      <a:pt x="0" y="50"/>
                    </a:lnTo>
                    <a:lnTo>
                      <a:pt x="8" y="67"/>
                    </a:lnTo>
                    <a:lnTo>
                      <a:pt x="17" y="76"/>
                    </a:lnTo>
                    <a:lnTo>
                      <a:pt x="25" y="93"/>
                    </a:lnTo>
                    <a:lnTo>
                      <a:pt x="42" y="101"/>
                    </a:lnTo>
                    <a:lnTo>
                      <a:pt x="51" y="110"/>
                    </a:lnTo>
                    <a:lnTo>
                      <a:pt x="59" y="110"/>
                    </a:lnTo>
                    <a:lnTo>
                      <a:pt x="59" y="101"/>
                    </a:lnTo>
                    <a:lnTo>
                      <a:pt x="59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4" name="Freeform 46"/>
              <p:cNvSpPr>
                <a:spLocks/>
              </p:cNvSpPr>
              <p:nvPr/>
            </p:nvSpPr>
            <p:spPr bwMode="auto">
              <a:xfrm>
                <a:off x="1144" y="3812"/>
                <a:ext cx="84" cy="34"/>
              </a:xfrm>
              <a:custGeom>
                <a:avLst/>
                <a:gdLst>
                  <a:gd name="T0" fmla="*/ 84 w 84"/>
                  <a:gd name="T1" fmla="*/ 34 h 34"/>
                  <a:gd name="T2" fmla="*/ 76 w 84"/>
                  <a:gd name="T3" fmla="*/ 25 h 34"/>
                  <a:gd name="T4" fmla="*/ 67 w 84"/>
                  <a:gd name="T5" fmla="*/ 25 h 34"/>
                  <a:gd name="T6" fmla="*/ 50 w 84"/>
                  <a:gd name="T7" fmla="*/ 25 h 34"/>
                  <a:gd name="T8" fmla="*/ 42 w 84"/>
                  <a:gd name="T9" fmla="*/ 17 h 34"/>
                  <a:gd name="T10" fmla="*/ 33 w 84"/>
                  <a:gd name="T11" fmla="*/ 17 h 34"/>
                  <a:gd name="T12" fmla="*/ 25 w 84"/>
                  <a:gd name="T13" fmla="*/ 8 h 34"/>
                  <a:gd name="T14" fmla="*/ 16 w 84"/>
                  <a:gd name="T15" fmla="*/ 0 h 34"/>
                  <a:gd name="T16" fmla="*/ 0 w 84"/>
                  <a:gd name="T17" fmla="*/ 0 h 34"/>
                  <a:gd name="T18" fmla="*/ 84 w 84"/>
                  <a:gd name="T19" fmla="*/ 34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4" h="34">
                    <a:moveTo>
                      <a:pt x="84" y="34"/>
                    </a:moveTo>
                    <a:lnTo>
                      <a:pt x="76" y="25"/>
                    </a:lnTo>
                    <a:lnTo>
                      <a:pt x="67" y="25"/>
                    </a:lnTo>
                    <a:lnTo>
                      <a:pt x="50" y="25"/>
                    </a:lnTo>
                    <a:lnTo>
                      <a:pt x="42" y="17"/>
                    </a:lnTo>
                    <a:lnTo>
                      <a:pt x="33" y="17"/>
                    </a:lnTo>
                    <a:lnTo>
                      <a:pt x="25" y="8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84" y="3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5" name="Freeform 47"/>
              <p:cNvSpPr>
                <a:spLocks/>
              </p:cNvSpPr>
              <p:nvPr/>
            </p:nvSpPr>
            <p:spPr bwMode="auto">
              <a:xfrm>
                <a:off x="1144" y="3803"/>
                <a:ext cx="84" cy="43"/>
              </a:xfrm>
              <a:custGeom>
                <a:avLst/>
                <a:gdLst>
                  <a:gd name="T0" fmla="*/ 0 w 84"/>
                  <a:gd name="T1" fmla="*/ 9 h 43"/>
                  <a:gd name="T2" fmla="*/ 8 w 84"/>
                  <a:gd name="T3" fmla="*/ 17 h 43"/>
                  <a:gd name="T4" fmla="*/ 16 w 84"/>
                  <a:gd name="T5" fmla="*/ 26 h 43"/>
                  <a:gd name="T6" fmla="*/ 25 w 84"/>
                  <a:gd name="T7" fmla="*/ 26 h 43"/>
                  <a:gd name="T8" fmla="*/ 42 w 84"/>
                  <a:gd name="T9" fmla="*/ 34 h 43"/>
                  <a:gd name="T10" fmla="*/ 50 w 84"/>
                  <a:gd name="T11" fmla="*/ 34 h 43"/>
                  <a:gd name="T12" fmla="*/ 59 w 84"/>
                  <a:gd name="T13" fmla="*/ 43 h 43"/>
                  <a:gd name="T14" fmla="*/ 76 w 84"/>
                  <a:gd name="T15" fmla="*/ 43 h 43"/>
                  <a:gd name="T16" fmla="*/ 84 w 84"/>
                  <a:gd name="T17" fmla="*/ 43 h 43"/>
                  <a:gd name="T18" fmla="*/ 84 w 84"/>
                  <a:gd name="T19" fmla="*/ 34 h 43"/>
                  <a:gd name="T20" fmla="*/ 76 w 84"/>
                  <a:gd name="T21" fmla="*/ 34 h 43"/>
                  <a:gd name="T22" fmla="*/ 67 w 84"/>
                  <a:gd name="T23" fmla="*/ 26 h 43"/>
                  <a:gd name="T24" fmla="*/ 50 w 84"/>
                  <a:gd name="T25" fmla="*/ 26 h 43"/>
                  <a:gd name="T26" fmla="*/ 42 w 84"/>
                  <a:gd name="T27" fmla="*/ 17 h 43"/>
                  <a:gd name="T28" fmla="*/ 33 w 84"/>
                  <a:gd name="T29" fmla="*/ 17 h 43"/>
                  <a:gd name="T30" fmla="*/ 25 w 84"/>
                  <a:gd name="T31" fmla="*/ 9 h 43"/>
                  <a:gd name="T32" fmla="*/ 16 w 84"/>
                  <a:gd name="T33" fmla="*/ 9 h 43"/>
                  <a:gd name="T34" fmla="*/ 8 w 84"/>
                  <a:gd name="T35" fmla="*/ 0 h 43"/>
                  <a:gd name="T36" fmla="*/ 0 w 84"/>
                  <a:gd name="T37" fmla="*/ 9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84" h="43">
                    <a:moveTo>
                      <a:pt x="0" y="9"/>
                    </a:moveTo>
                    <a:lnTo>
                      <a:pt x="8" y="17"/>
                    </a:lnTo>
                    <a:lnTo>
                      <a:pt x="16" y="26"/>
                    </a:lnTo>
                    <a:lnTo>
                      <a:pt x="25" y="26"/>
                    </a:lnTo>
                    <a:lnTo>
                      <a:pt x="42" y="34"/>
                    </a:lnTo>
                    <a:lnTo>
                      <a:pt x="50" y="34"/>
                    </a:lnTo>
                    <a:lnTo>
                      <a:pt x="59" y="43"/>
                    </a:lnTo>
                    <a:lnTo>
                      <a:pt x="76" y="43"/>
                    </a:lnTo>
                    <a:lnTo>
                      <a:pt x="84" y="4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67" y="26"/>
                    </a:lnTo>
                    <a:lnTo>
                      <a:pt x="50" y="26"/>
                    </a:lnTo>
                    <a:lnTo>
                      <a:pt x="42" y="17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6" y="9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6" name="Freeform 48"/>
              <p:cNvSpPr>
                <a:spLocks/>
              </p:cNvSpPr>
              <p:nvPr/>
            </p:nvSpPr>
            <p:spPr bwMode="auto">
              <a:xfrm>
                <a:off x="1321" y="3736"/>
                <a:ext cx="178" cy="110"/>
              </a:xfrm>
              <a:custGeom>
                <a:avLst/>
                <a:gdLst>
                  <a:gd name="T0" fmla="*/ 178 w 178"/>
                  <a:gd name="T1" fmla="*/ 0 h 110"/>
                  <a:gd name="T2" fmla="*/ 170 w 178"/>
                  <a:gd name="T3" fmla="*/ 8 h 110"/>
                  <a:gd name="T4" fmla="*/ 170 w 178"/>
                  <a:gd name="T5" fmla="*/ 16 h 110"/>
                  <a:gd name="T6" fmla="*/ 161 w 178"/>
                  <a:gd name="T7" fmla="*/ 25 h 110"/>
                  <a:gd name="T8" fmla="*/ 153 w 178"/>
                  <a:gd name="T9" fmla="*/ 33 h 110"/>
                  <a:gd name="T10" fmla="*/ 144 w 178"/>
                  <a:gd name="T11" fmla="*/ 50 h 110"/>
                  <a:gd name="T12" fmla="*/ 127 w 178"/>
                  <a:gd name="T13" fmla="*/ 67 h 110"/>
                  <a:gd name="T14" fmla="*/ 102 w 178"/>
                  <a:gd name="T15" fmla="*/ 76 h 110"/>
                  <a:gd name="T16" fmla="*/ 85 w 178"/>
                  <a:gd name="T17" fmla="*/ 84 h 110"/>
                  <a:gd name="T18" fmla="*/ 68 w 178"/>
                  <a:gd name="T19" fmla="*/ 93 h 110"/>
                  <a:gd name="T20" fmla="*/ 43 w 178"/>
                  <a:gd name="T21" fmla="*/ 101 h 110"/>
                  <a:gd name="T22" fmla="*/ 17 w 178"/>
                  <a:gd name="T23" fmla="*/ 110 h 110"/>
                  <a:gd name="T24" fmla="*/ 0 w 178"/>
                  <a:gd name="T25" fmla="*/ 110 h 110"/>
                  <a:gd name="T26" fmla="*/ 178 w 178"/>
                  <a:gd name="T27" fmla="*/ 0 h 1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8" h="110">
                    <a:moveTo>
                      <a:pt x="178" y="0"/>
                    </a:moveTo>
                    <a:lnTo>
                      <a:pt x="170" y="8"/>
                    </a:lnTo>
                    <a:lnTo>
                      <a:pt x="170" y="16"/>
                    </a:lnTo>
                    <a:lnTo>
                      <a:pt x="161" y="25"/>
                    </a:lnTo>
                    <a:lnTo>
                      <a:pt x="153" y="33"/>
                    </a:lnTo>
                    <a:lnTo>
                      <a:pt x="144" y="50"/>
                    </a:lnTo>
                    <a:lnTo>
                      <a:pt x="127" y="67"/>
                    </a:lnTo>
                    <a:lnTo>
                      <a:pt x="102" y="76"/>
                    </a:lnTo>
                    <a:lnTo>
                      <a:pt x="85" y="84"/>
                    </a:lnTo>
                    <a:lnTo>
                      <a:pt x="68" y="93"/>
                    </a:lnTo>
                    <a:lnTo>
                      <a:pt x="43" y="101"/>
                    </a:lnTo>
                    <a:lnTo>
                      <a:pt x="17" y="110"/>
                    </a:lnTo>
                    <a:lnTo>
                      <a:pt x="0" y="110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7" name="Freeform 49"/>
              <p:cNvSpPr>
                <a:spLocks/>
              </p:cNvSpPr>
              <p:nvPr/>
            </p:nvSpPr>
            <p:spPr bwMode="auto">
              <a:xfrm>
                <a:off x="1474" y="3736"/>
                <a:ext cx="25" cy="42"/>
              </a:xfrm>
              <a:custGeom>
                <a:avLst/>
                <a:gdLst>
                  <a:gd name="T0" fmla="*/ 8 w 25"/>
                  <a:gd name="T1" fmla="*/ 42 h 42"/>
                  <a:gd name="T2" fmla="*/ 8 w 25"/>
                  <a:gd name="T3" fmla="*/ 42 h 42"/>
                  <a:gd name="T4" fmla="*/ 17 w 25"/>
                  <a:gd name="T5" fmla="*/ 33 h 42"/>
                  <a:gd name="T6" fmla="*/ 17 w 25"/>
                  <a:gd name="T7" fmla="*/ 16 h 42"/>
                  <a:gd name="T8" fmla="*/ 25 w 25"/>
                  <a:gd name="T9" fmla="*/ 8 h 42"/>
                  <a:gd name="T10" fmla="*/ 25 w 25"/>
                  <a:gd name="T11" fmla="*/ 0 h 42"/>
                  <a:gd name="T12" fmla="*/ 17 w 25"/>
                  <a:gd name="T13" fmla="*/ 0 h 42"/>
                  <a:gd name="T14" fmla="*/ 8 w 25"/>
                  <a:gd name="T15" fmla="*/ 8 h 42"/>
                  <a:gd name="T16" fmla="*/ 8 w 25"/>
                  <a:gd name="T17" fmla="*/ 16 h 42"/>
                  <a:gd name="T18" fmla="*/ 0 w 25"/>
                  <a:gd name="T19" fmla="*/ 25 h 42"/>
                  <a:gd name="T20" fmla="*/ 0 w 25"/>
                  <a:gd name="T21" fmla="*/ 33 h 42"/>
                  <a:gd name="T22" fmla="*/ 0 w 25"/>
                  <a:gd name="T23" fmla="*/ 33 h 42"/>
                  <a:gd name="T24" fmla="*/ 8 w 25"/>
                  <a:gd name="T25" fmla="*/ 42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42">
                    <a:moveTo>
                      <a:pt x="8" y="42"/>
                    </a:moveTo>
                    <a:lnTo>
                      <a:pt x="8" y="42"/>
                    </a:lnTo>
                    <a:lnTo>
                      <a:pt x="17" y="33"/>
                    </a:lnTo>
                    <a:lnTo>
                      <a:pt x="17" y="16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8"/>
                    </a:lnTo>
                    <a:lnTo>
                      <a:pt x="8" y="16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8" name="Freeform 50"/>
              <p:cNvSpPr>
                <a:spLocks/>
              </p:cNvSpPr>
              <p:nvPr/>
            </p:nvSpPr>
            <p:spPr bwMode="auto">
              <a:xfrm>
                <a:off x="1321" y="3769"/>
                <a:ext cx="161" cy="85"/>
              </a:xfrm>
              <a:custGeom>
                <a:avLst/>
                <a:gdLst>
                  <a:gd name="T0" fmla="*/ 0 w 161"/>
                  <a:gd name="T1" fmla="*/ 85 h 85"/>
                  <a:gd name="T2" fmla="*/ 17 w 161"/>
                  <a:gd name="T3" fmla="*/ 85 h 85"/>
                  <a:gd name="T4" fmla="*/ 43 w 161"/>
                  <a:gd name="T5" fmla="*/ 77 h 85"/>
                  <a:gd name="T6" fmla="*/ 68 w 161"/>
                  <a:gd name="T7" fmla="*/ 68 h 85"/>
                  <a:gd name="T8" fmla="*/ 85 w 161"/>
                  <a:gd name="T9" fmla="*/ 60 h 85"/>
                  <a:gd name="T10" fmla="*/ 111 w 161"/>
                  <a:gd name="T11" fmla="*/ 51 h 85"/>
                  <a:gd name="T12" fmla="*/ 127 w 161"/>
                  <a:gd name="T13" fmla="*/ 34 h 85"/>
                  <a:gd name="T14" fmla="*/ 144 w 161"/>
                  <a:gd name="T15" fmla="*/ 26 h 85"/>
                  <a:gd name="T16" fmla="*/ 161 w 161"/>
                  <a:gd name="T17" fmla="*/ 9 h 85"/>
                  <a:gd name="T18" fmla="*/ 153 w 161"/>
                  <a:gd name="T19" fmla="*/ 0 h 85"/>
                  <a:gd name="T20" fmla="*/ 136 w 161"/>
                  <a:gd name="T21" fmla="*/ 9 h 85"/>
                  <a:gd name="T22" fmla="*/ 119 w 161"/>
                  <a:gd name="T23" fmla="*/ 26 h 85"/>
                  <a:gd name="T24" fmla="*/ 102 w 161"/>
                  <a:gd name="T25" fmla="*/ 43 h 85"/>
                  <a:gd name="T26" fmla="*/ 85 w 161"/>
                  <a:gd name="T27" fmla="*/ 51 h 85"/>
                  <a:gd name="T28" fmla="*/ 60 w 161"/>
                  <a:gd name="T29" fmla="*/ 60 h 85"/>
                  <a:gd name="T30" fmla="*/ 43 w 161"/>
                  <a:gd name="T31" fmla="*/ 68 h 85"/>
                  <a:gd name="T32" fmla="*/ 17 w 161"/>
                  <a:gd name="T33" fmla="*/ 68 h 85"/>
                  <a:gd name="T34" fmla="*/ 0 w 161"/>
                  <a:gd name="T35" fmla="*/ 68 h 85"/>
                  <a:gd name="T36" fmla="*/ 0 w 161"/>
                  <a:gd name="T37" fmla="*/ 85 h 8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1" h="85">
                    <a:moveTo>
                      <a:pt x="0" y="85"/>
                    </a:moveTo>
                    <a:lnTo>
                      <a:pt x="17" y="85"/>
                    </a:lnTo>
                    <a:lnTo>
                      <a:pt x="43" y="77"/>
                    </a:lnTo>
                    <a:lnTo>
                      <a:pt x="68" y="68"/>
                    </a:lnTo>
                    <a:lnTo>
                      <a:pt x="85" y="60"/>
                    </a:lnTo>
                    <a:lnTo>
                      <a:pt x="111" y="51"/>
                    </a:lnTo>
                    <a:lnTo>
                      <a:pt x="127" y="34"/>
                    </a:lnTo>
                    <a:lnTo>
                      <a:pt x="144" y="26"/>
                    </a:lnTo>
                    <a:lnTo>
                      <a:pt x="161" y="9"/>
                    </a:lnTo>
                    <a:lnTo>
                      <a:pt x="153" y="0"/>
                    </a:lnTo>
                    <a:lnTo>
                      <a:pt x="136" y="9"/>
                    </a:lnTo>
                    <a:lnTo>
                      <a:pt x="119" y="26"/>
                    </a:lnTo>
                    <a:lnTo>
                      <a:pt x="102" y="43"/>
                    </a:lnTo>
                    <a:lnTo>
                      <a:pt x="85" y="51"/>
                    </a:lnTo>
                    <a:lnTo>
                      <a:pt x="60" y="60"/>
                    </a:lnTo>
                    <a:lnTo>
                      <a:pt x="43" y="68"/>
                    </a:lnTo>
                    <a:lnTo>
                      <a:pt x="17" y="68"/>
                    </a:lnTo>
                    <a:lnTo>
                      <a:pt x="0" y="68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9" name="Freeform 51"/>
              <p:cNvSpPr>
                <a:spLocks/>
              </p:cNvSpPr>
              <p:nvPr/>
            </p:nvSpPr>
            <p:spPr bwMode="auto">
              <a:xfrm>
                <a:off x="881" y="2939"/>
                <a:ext cx="1220" cy="847"/>
              </a:xfrm>
              <a:custGeom>
                <a:avLst/>
                <a:gdLst>
                  <a:gd name="T0" fmla="*/ 745 w 1220"/>
                  <a:gd name="T1" fmla="*/ 441 h 847"/>
                  <a:gd name="T2" fmla="*/ 779 w 1220"/>
                  <a:gd name="T3" fmla="*/ 449 h 847"/>
                  <a:gd name="T4" fmla="*/ 813 w 1220"/>
                  <a:gd name="T5" fmla="*/ 449 h 847"/>
                  <a:gd name="T6" fmla="*/ 855 w 1220"/>
                  <a:gd name="T7" fmla="*/ 449 h 847"/>
                  <a:gd name="T8" fmla="*/ 889 w 1220"/>
                  <a:gd name="T9" fmla="*/ 432 h 847"/>
                  <a:gd name="T10" fmla="*/ 915 w 1220"/>
                  <a:gd name="T11" fmla="*/ 432 h 847"/>
                  <a:gd name="T12" fmla="*/ 932 w 1220"/>
                  <a:gd name="T13" fmla="*/ 466 h 847"/>
                  <a:gd name="T14" fmla="*/ 974 w 1220"/>
                  <a:gd name="T15" fmla="*/ 483 h 847"/>
                  <a:gd name="T16" fmla="*/ 1016 w 1220"/>
                  <a:gd name="T17" fmla="*/ 483 h 847"/>
                  <a:gd name="T18" fmla="*/ 1059 w 1220"/>
                  <a:gd name="T19" fmla="*/ 475 h 847"/>
                  <a:gd name="T20" fmla="*/ 1101 w 1220"/>
                  <a:gd name="T21" fmla="*/ 458 h 847"/>
                  <a:gd name="T22" fmla="*/ 1143 w 1220"/>
                  <a:gd name="T23" fmla="*/ 432 h 847"/>
                  <a:gd name="T24" fmla="*/ 1186 w 1220"/>
                  <a:gd name="T25" fmla="*/ 398 h 847"/>
                  <a:gd name="T26" fmla="*/ 1220 w 1220"/>
                  <a:gd name="T27" fmla="*/ 339 h 847"/>
                  <a:gd name="T28" fmla="*/ 1220 w 1220"/>
                  <a:gd name="T29" fmla="*/ 280 h 847"/>
                  <a:gd name="T30" fmla="*/ 1194 w 1220"/>
                  <a:gd name="T31" fmla="*/ 229 h 847"/>
                  <a:gd name="T32" fmla="*/ 1160 w 1220"/>
                  <a:gd name="T33" fmla="*/ 195 h 847"/>
                  <a:gd name="T34" fmla="*/ 1110 w 1220"/>
                  <a:gd name="T35" fmla="*/ 170 h 847"/>
                  <a:gd name="T36" fmla="*/ 1050 w 1220"/>
                  <a:gd name="T37" fmla="*/ 153 h 847"/>
                  <a:gd name="T38" fmla="*/ 991 w 1220"/>
                  <a:gd name="T39" fmla="*/ 144 h 847"/>
                  <a:gd name="T40" fmla="*/ 957 w 1220"/>
                  <a:gd name="T41" fmla="*/ 144 h 847"/>
                  <a:gd name="T42" fmla="*/ 898 w 1220"/>
                  <a:gd name="T43" fmla="*/ 144 h 847"/>
                  <a:gd name="T44" fmla="*/ 855 w 1220"/>
                  <a:gd name="T45" fmla="*/ 110 h 847"/>
                  <a:gd name="T46" fmla="*/ 839 w 1220"/>
                  <a:gd name="T47" fmla="*/ 60 h 847"/>
                  <a:gd name="T48" fmla="*/ 805 w 1220"/>
                  <a:gd name="T49" fmla="*/ 17 h 847"/>
                  <a:gd name="T50" fmla="*/ 8 w 1220"/>
                  <a:gd name="T51" fmla="*/ 348 h 847"/>
                  <a:gd name="T52" fmla="*/ 0 w 1220"/>
                  <a:gd name="T53" fmla="*/ 398 h 847"/>
                  <a:gd name="T54" fmla="*/ 25 w 1220"/>
                  <a:gd name="T55" fmla="*/ 441 h 847"/>
                  <a:gd name="T56" fmla="*/ 51 w 1220"/>
                  <a:gd name="T57" fmla="*/ 483 h 847"/>
                  <a:gd name="T58" fmla="*/ 110 w 1220"/>
                  <a:gd name="T59" fmla="*/ 525 h 847"/>
                  <a:gd name="T60" fmla="*/ 169 w 1220"/>
                  <a:gd name="T61" fmla="*/ 551 h 847"/>
                  <a:gd name="T62" fmla="*/ 195 w 1220"/>
                  <a:gd name="T63" fmla="*/ 627 h 847"/>
                  <a:gd name="T64" fmla="*/ 212 w 1220"/>
                  <a:gd name="T65" fmla="*/ 720 h 847"/>
                  <a:gd name="T66" fmla="*/ 246 w 1220"/>
                  <a:gd name="T67" fmla="*/ 763 h 847"/>
                  <a:gd name="T68" fmla="*/ 296 w 1220"/>
                  <a:gd name="T69" fmla="*/ 805 h 847"/>
                  <a:gd name="T70" fmla="*/ 347 w 1220"/>
                  <a:gd name="T71" fmla="*/ 822 h 847"/>
                  <a:gd name="T72" fmla="*/ 390 w 1220"/>
                  <a:gd name="T73" fmla="*/ 839 h 847"/>
                  <a:gd name="T74" fmla="*/ 440 w 1220"/>
                  <a:gd name="T75" fmla="*/ 847 h 847"/>
                  <a:gd name="T76" fmla="*/ 491 w 1220"/>
                  <a:gd name="T77" fmla="*/ 839 h 847"/>
                  <a:gd name="T78" fmla="*/ 534 w 1220"/>
                  <a:gd name="T79" fmla="*/ 822 h 847"/>
                  <a:gd name="T80" fmla="*/ 567 w 1220"/>
                  <a:gd name="T81" fmla="*/ 788 h 847"/>
                  <a:gd name="T82" fmla="*/ 576 w 1220"/>
                  <a:gd name="T83" fmla="*/ 729 h 847"/>
                  <a:gd name="T84" fmla="*/ 559 w 1220"/>
                  <a:gd name="T85" fmla="*/ 661 h 847"/>
                  <a:gd name="T86" fmla="*/ 559 w 1220"/>
                  <a:gd name="T87" fmla="*/ 627 h 847"/>
                  <a:gd name="T88" fmla="*/ 584 w 1220"/>
                  <a:gd name="T89" fmla="*/ 602 h 847"/>
                  <a:gd name="T90" fmla="*/ 601 w 1220"/>
                  <a:gd name="T91" fmla="*/ 568 h 847"/>
                  <a:gd name="T92" fmla="*/ 601 w 1220"/>
                  <a:gd name="T93" fmla="*/ 517 h 847"/>
                  <a:gd name="T94" fmla="*/ 618 w 1220"/>
                  <a:gd name="T95" fmla="*/ 483 h 847"/>
                  <a:gd name="T96" fmla="*/ 669 w 1220"/>
                  <a:gd name="T97" fmla="*/ 458 h 847"/>
                  <a:gd name="T98" fmla="*/ 720 w 1220"/>
                  <a:gd name="T99" fmla="*/ 432 h 8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20" h="847">
                    <a:moveTo>
                      <a:pt x="720" y="432"/>
                    </a:moveTo>
                    <a:lnTo>
                      <a:pt x="728" y="432"/>
                    </a:lnTo>
                    <a:lnTo>
                      <a:pt x="745" y="441"/>
                    </a:lnTo>
                    <a:lnTo>
                      <a:pt x="754" y="449"/>
                    </a:lnTo>
                    <a:lnTo>
                      <a:pt x="762" y="449"/>
                    </a:lnTo>
                    <a:lnTo>
                      <a:pt x="779" y="449"/>
                    </a:lnTo>
                    <a:lnTo>
                      <a:pt x="788" y="449"/>
                    </a:lnTo>
                    <a:lnTo>
                      <a:pt x="805" y="458"/>
                    </a:lnTo>
                    <a:lnTo>
                      <a:pt x="813" y="449"/>
                    </a:lnTo>
                    <a:lnTo>
                      <a:pt x="830" y="449"/>
                    </a:lnTo>
                    <a:lnTo>
                      <a:pt x="839" y="449"/>
                    </a:lnTo>
                    <a:lnTo>
                      <a:pt x="855" y="449"/>
                    </a:lnTo>
                    <a:lnTo>
                      <a:pt x="864" y="441"/>
                    </a:lnTo>
                    <a:lnTo>
                      <a:pt x="872" y="441"/>
                    </a:lnTo>
                    <a:lnTo>
                      <a:pt x="889" y="432"/>
                    </a:lnTo>
                    <a:lnTo>
                      <a:pt x="898" y="432"/>
                    </a:lnTo>
                    <a:lnTo>
                      <a:pt x="915" y="424"/>
                    </a:lnTo>
                    <a:lnTo>
                      <a:pt x="915" y="432"/>
                    </a:lnTo>
                    <a:lnTo>
                      <a:pt x="923" y="449"/>
                    </a:lnTo>
                    <a:lnTo>
                      <a:pt x="923" y="458"/>
                    </a:lnTo>
                    <a:lnTo>
                      <a:pt x="932" y="466"/>
                    </a:lnTo>
                    <a:lnTo>
                      <a:pt x="949" y="475"/>
                    </a:lnTo>
                    <a:lnTo>
                      <a:pt x="966" y="483"/>
                    </a:lnTo>
                    <a:lnTo>
                      <a:pt x="974" y="483"/>
                    </a:lnTo>
                    <a:lnTo>
                      <a:pt x="991" y="483"/>
                    </a:lnTo>
                    <a:lnTo>
                      <a:pt x="1008" y="483"/>
                    </a:lnTo>
                    <a:lnTo>
                      <a:pt x="1016" y="483"/>
                    </a:lnTo>
                    <a:lnTo>
                      <a:pt x="1033" y="483"/>
                    </a:lnTo>
                    <a:lnTo>
                      <a:pt x="1050" y="475"/>
                    </a:lnTo>
                    <a:lnTo>
                      <a:pt x="1059" y="475"/>
                    </a:lnTo>
                    <a:lnTo>
                      <a:pt x="1076" y="466"/>
                    </a:lnTo>
                    <a:lnTo>
                      <a:pt x="1093" y="466"/>
                    </a:lnTo>
                    <a:lnTo>
                      <a:pt x="1101" y="458"/>
                    </a:lnTo>
                    <a:lnTo>
                      <a:pt x="1118" y="449"/>
                    </a:lnTo>
                    <a:lnTo>
                      <a:pt x="1127" y="441"/>
                    </a:lnTo>
                    <a:lnTo>
                      <a:pt x="1143" y="432"/>
                    </a:lnTo>
                    <a:lnTo>
                      <a:pt x="1152" y="432"/>
                    </a:lnTo>
                    <a:lnTo>
                      <a:pt x="1169" y="415"/>
                    </a:lnTo>
                    <a:lnTo>
                      <a:pt x="1186" y="398"/>
                    </a:lnTo>
                    <a:lnTo>
                      <a:pt x="1203" y="381"/>
                    </a:lnTo>
                    <a:lnTo>
                      <a:pt x="1211" y="356"/>
                    </a:lnTo>
                    <a:lnTo>
                      <a:pt x="1220" y="339"/>
                    </a:lnTo>
                    <a:lnTo>
                      <a:pt x="1220" y="322"/>
                    </a:lnTo>
                    <a:lnTo>
                      <a:pt x="1220" y="297"/>
                    </a:lnTo>
                    <a:lnTo>
                      <a:pt x="1220" y="280"/>
                    </a:lnTo>
                    <a:lnTo>
                      <a:pt x="1211" y="263"/>
                    </a:lnTo>
                    <a:lnTo>
                      <a:pt x="1203" y="246"/>
                    </a:lnTo>
                    <a:lnTo>
                      <a:pt x="1194" y="229"/>
                    </a:lnTo>
                    <a:lnTo>
                      <a:pt x="1186" y="212"/>
                    </a:lnTo>
                    <a:lnTo>
                      <a:pt x="1169" y="204"/>
                    </a:lnTo>
                    <a:lnTo>
                      <a:pt x="1160" y="195"/>
                    </a:lnTo>
                    <a:lnTo>
                      <a:pt x="1143" y="178"/>
                    </a:lnTo>
                    <a:lnTo>
                      <a:pt x="1127" y="170"/>
                    </a:lnTo>
                    <a:lnTo>
                      <a:pt x="1110" y="170"/>
                    </a:lnTo>
                    <a:lnTo>
                      <a:pt x="1093" y="161"/>
                    </a:lnTo>
                    <a:lnTo>
                      <a:pt x="1067" y="153"/>
                    </a:lnTo>
                    <a:lnTo>
                      <a:pt x="1050" y="153"/>
                    </a:lnTo>
                    <a:lnTo>
                      <a:pt x="1033" y="153"/>
                    </a:lnTo>
                    <a:lnTo>
                      <a:pt x="1008" y="144"/>
                    </a:lnTo>
                    <a:lnTo>
                      <a:pt x="991" y="144"/>
                    </a:lnTo>
                    <a:lnTo>
                      <a:pt x="974" y="144"/>
                    </a:lnTo>
                    <a:lnTo>
                      <a:pt x="966" y="144"/>
                    </a:lnTo>
                    <a:lnTo>
                      <a:pt x="957" y="144"/>
                    </a:lnTo>
                    <a:lnTo>
                      <a:pt x="940" y="144"/>
                    </a:lnTo>
                    <a:lnTo>
                      <a:pt x="915" y="144"/>
                    </a:lnTo>
                    <a:lnTo>
                      <a:pt x="898" y="144"/>
                    </a:lnTo>
                    <a:lnTo>
                      <a:pt x="872" y="136"/>
                    </a:lnTo>
                    <a:lnTo>
                      <a:pt x="864" y="127"/>
                    </a:lnTo>
                    <a:lnTo>
                      <a:pt x="855" y="110"/>
                    </a:lnTo>
                    <a:lnTo>
                      <a:pt x="855" y="93"/>
                    </a:lnTo>
                    <a:lnTo>
                      <a:pt x="847" y="77"/>
                    </a:lnTo>
                    <a:lnTo>
                      <a:pt x="839" y="60"/>
                    </a:lnTo>
                    <a:lnTo>
                      <a:pt x="822" y="43"/>
                    </a:lnTo>
                    <a:lnTo>
                      <a:pt x="813" y="26"/>
                    </a:lnTo>
                    <a:lnTo>
                      <a:pt x="805" y="17"/>
                    </a:lnTo>
                    <a:lnTo>
                      <a:pt x="796" y="9"/>
                    </a:lnTo>
                    <a:lnTo>
                      <a:pt x="796" y="0"/>
                    </a:lnTo>
                    <a:lnTo>
                      <a:pt x="8" y="348"/>
                    </a:lnTo>
                    <a:lnTo>
                      <a:pt x="0" y="365"/>
                    </a:lnTo>
                    <a:lnTo>
                      <a:pt x="0" y="381"/>
                    </a:lnTo>
                    <a:lnTo>
                      <a:pt x="0" y="398"/>
                    </a:lnTo>
                    <a:lnTo>
                      <a:pt x="8" y="415"/>
                    </a:lnTo>
                    <a:lnTo>
                      <a:pt x="17" y="424"/>
                    </a:lnTo>
                    <a:lnTo>
                      <a:pt x="25" y="441"/>
                    </a:lnTo>
                    <a:lnTo>
                      <a:pt x="34" y="458"/>
                    </a:lnTo>
                    <a:lnTo>
                      <a:pt x="42" y="466"/>
                    </a:lnTo>
                    <a:lnTo>
                      <a:pt x="51" y="483"/>
                    </a:lnTo>
                    <a:lnTo>
                      <a:pt x="68" y="500"/>
                    </a:lnTo>
                    <a:lnTo>
                      <a:pt x="85" y="509"/>
                    </a:lnTo>
                    <a:lnTo>
                      <a:pt x="110" y="525"/>
                    </a:lnTo>
                    <a:lnTo>
                      <a:pt x="127" y="534"/>
                    </a:lnTo>
                    <a:lnTo>
                      <a:pt x="144" y="542"/>
                    </a:lnTo>
                    <a:lnTo>
                      <a:pt x="169" y="551"/>
                    </a:lnTo>
                    <a:lnTo>
                      <a:pt x="178" y="559"/>
                    </a:lnTo>
                    <a:lnTo>
                      <a:pt x="195" y="585"/>
                    </a:lnTo>
                    <a:lnTo>
                      <a:pt x="195" y="627"/>
                    </a:lnTo>
                    <a:lnTo>
                      <a:pt x="203" y="661"/>
                    </a:lnTo>
                    <a:lnTo>
                      <a:pt x="203" y="703"/>
                    </a:lnTo>
                    <a:lnTo>
                      <a:pt x="212" y="720"/>
                    </a:lnTo>
                    <a:lnTo>
                      <a:pt x="229" y="737"/>
                    </a:lnTo>
                    <a:lnTo>
                      <a:pt x="237" y="754"/>
                    </a:lnTo>
                    <a:lnTo>
                      <a:pt x="246" y="763"/>
                    </a:lnTo>
                    <a:lnTo>
                      <a:pt x="263" y="780"/>
                    </a:lnTo>
                    <a:lnTo>
                      <a:pt x="279" y="797"/>
                    </a:lnTo>
                    <a:lnTo>
                      <a:pt x="296" y="805"/>
                    </a:lnTo>
                    <a:lnTo>
                      <a:pt x="313" y="813"/>
                    </a:lnTo>
                    <a:lnTo>
                      <a:pt x="330" y="813"/>
                    </a:lnTo>
                    <a:lnTo>
                      <a:pt x="347" y="822"/>
                    </a:lnTo>
                    <a:lnTo>
                      <a:pt x="364" y="830"/>
                    </a:lnTo>
                    <a:lnTo>
                      <a:pt x="381" y="830"/>
                    </a:lnTo>
                    <a:lnTo>
                      <a:pt x="390" y="839"/>
                    </a:lnTo>
                    <a:lnTo>
                      <a:pt x="407" y="839"/>
                    </a:lnTo>
                    <a:lnTo>
                      <a:pt x="423" y="839"/>
                    </a:lnTo>
                    <a:lnTo>
                      <a:pt x="440" y="847"/>
                    </a:lnTo>
                    <a:lnTo>
                      <a:pt x="457" y="847"/>
                    </a:lnTo>
                    <a:lnTo>
                      <a:pt x="474" y="839"/>
                    </a:lnTo>
                    <a:lnTo>
                      <a:pt x="491" y="839"/>
                    </a:lnTo>
                    <a:lnTo>
                      <a:pt x="508" y="839"/>
                    </a:lnTo>
                    <a:lnTo>
                      <a:pt x="525" y="830"/>
                    </a:lnTo>
                    <a:lnTo>
                      <a:pt x="534" y="822"/>
                    </a:lnTo>
                    <a:lnTo>
                      <a:pt x="551" y="813"/>
                    </a:lnTo>
                    <a:lnTo>
                      <a:pt x="559" y="805"/>
                    </a:lnTo>
                    <a:lnTo>
                      <a:pt x="567" y="788"/>
                    </a:lnTo>
                    <a:lnTo>
                      <a:pt x="576" y="763"/>
                    </a:lnTo>
                    <a:lnTo>
                      <a:pt x="576" y="746"/>
                    </a:lnTo>
                    <a:lnTo>
                      <a:pt x="576" y="729"/>
                    </a:lnTo>
                    <a:lnTo>
                      <a:pt x="567" y="703"/>
                    </a:lnTo>
                    <a:lnTo>
                      <a:pt x="559" y="686"/>
                    </a:lnTo>
                    <a:lnTo>
                      <a:pt x="559" y="661"/>
                    </a:lnTo>
                    <a:lnTo>
                      <a:pt x="551" y="644"/>
                    </a:lnTo>
                    <a:lnTo>
                      <a:pt x="551" y="636"/>
                    </a:lnTo>
                    <a:lnTo>
                      <a:pt x="559" y="627"/>
                    </a:lnTo>
                    <a:lnTo>
                      <a:pt x="567" y="619"/>
                    </a:lnTo>
                    <a:lnTo>
                      <a:pt x="576" y="610"/>
                    </a:lnTo>
                    <a:lnTo>
                      <a:pt x="584" y="602"/>
                    </a:lnTo>
                    <a:lnTo>
                      <a:pt x="593" y="593"/>
                    </a:lnTo>
                    <a:lnTo>
                      <a:pt x="601" y="585"/>
                    </a:lnTo>
                    <a:lnTo>
                      <a:pt x="601" y="568"/>
                    </a:lnTo>
                    <a:lnTo>
                      <a:pt x="610" y="551"/>
                    </a:lnTo>
                    <a:lnTo>
                      <a:pt x="610" y="534"/>
                    </a:lnTo>
                    <a:lnTo>
                      <a:pt x="601" y="517"/>
                    </a:lnTo>
                    <a:lnTo>
                      <a:pt x="584" y="500"/>
                    </a:lnTo>
                    <a:lnTo>
                      <a:pt x="601" y="492"/>
                    </a:lnTo>
                    <a:lnTo>
                      <a:pt x="618" y="483"/>
                    </a:lnTo>
                    <a:lnTo>
                      <a:pt x="635" y="475"/>
                    </a:lnTo>
                    <a:lnTo>
                      <a:pt x="652" y="466"/>
                    </a:lnTo>
                    <a:lnTo>
                      <a:pt x="669" y="458"/>
                    </a:lnTo>
                    <a:lnTo>
                      <a:pt x="686" y="449"/>
                    </a:lnTo>
                    <a:lnTo>
                      <a:pt x="703" y="441"/>
                    </a:lnTo>
                    <a:lnTo>
                      <a:pt x="720" y="432"/>
                    </a:lnTo>
                    <a:close/>
                  </a:path>
                </a:pathLst>
              </a:custGeom>
              <a:solidFill>
                <a:srgbClr val="7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0" name="Freeform 52"/>
              <p:cNvSpPr>
                <a:spLocks/>
              </p:cNvSpPr>
              <p:nvPr/>
            </p:nvSpPr>
            <p:spPr bwMode="auto">
              <a:xfrm>
                <a:off x="1592" y="3354"/>
                <a:ext cx="204" cy="43"/>
              </a:xfrm>
              <a:custGeom>
                <a:avLst/>
                <a:gdLst>
                  <a:gd name="T0" fmla="*/ 204 w 204"/>
                  <a:gd name="T1" fmla="*/ 9 h 43"/>
                  <a:gd name="T2" fmla="*/ 195 w 204"/>
                  <a:gd name="T3" fmla="*/ 0 h 43"/>
                  <a:gd name="T4" fmla="*/ 187 w 204"/>
                  <a:gd name="T5" fmla="*/ 9 h 43"/>
                  <a:gd name="T6" fmla="*/ 178 w 204"/>
                  <a:gd name="T7" fmla="*/ 17 h 43"/>
                  <a:gd name="T8" fmla="*/ 161 w 204"/>
                  <a:gd name="T9" fmla="*/ 17 h 43"/>
                  <a:gd name="T10" fmla="*/ 153 w 204"/>
                  <a:gd name="T11" fmla="*/ 26 h 43"/>
                  <a:gd name="T12" fmla="*/ 136 w 204"/>
                  <a:gd name="T13" fmla="*/ 26 h 43"/>
                  <a:gd name="T14" fmla="*/ 128 w 204"/>
                  <a:gd name="T15" fmla="*/ 26 h 43"/>
                  <a:gd name="T16" fmla="*/ 119 w 204"/>
                  <a:gd name="T17" fmla="*/ 34 h 43"/>
                  <a:gd name="T18" fmla="*/ 102 w 204"/>
                  <a:gd name="T19" fmla="*/ 34 h 43"/>
                  <a:gd name="T20" fmla="*/ 94 w 204"/>
                  <a:gd name="T21" fmla="*/ 34 h 43"/>
                  <a:gd name="T22" fmla="*/ 77 w 204"/>
                  <a:gd name="T23" fmla="*/ 34 h 43"/>
                  <a:gd name="T24" fmla="*/ 68 w 204"/>
                  <a:gd name="T25" fmla="*/ 34 h 43"/>
                  <a:gd name="T26" fmla="*/ 60 w 204"/>
                  <a:gd name="T27" fmla="*/ 26 h 43"/>
                  <a:gd name="T28" fmla="*/ 43 w 204"/>
                  <a:gd name="T29" fmla="*/ 26 h 43"/>
                  <a:gd name="T30" fmla="*/ 34 w 204"/>
                  <a:gd name="T31" fmla="*/ 17 h 43"/>
                  <a:gd name="T32" fmla="*/ 26 w 204"/>
                  <a:gd name="T33" fmla="*/ 17 h 43"/>
                  <a:gd name="T34" fmla="*/ 9 w 204"/>
                  <a:gd name="T35" fmla="*/ 9 h 43"/>
                  <a:gd name="T36" fmla="*/ 0 w 204"/>
                  <a:gd name="T37" fmla="*/ 17 h 43"/>
                  <a:gd name="T38" fmla="*/ 17 w 204"/>
                  <a:gd name="T39" fmla="*/ 26 h 43"/>
                  <a:gd name="T40" fmla="*/ 26 w 204"/>
                  <a:gd name="T41" fmla="*/ 34 h 43"/>
                  <a:gd name="T42" fmla="*/ 43 w 204"/>
                  <a:gd name="T43" fmla="*/ 34 h 43"/>
                  <a:gd name="T44" fmla="*/ 51 w 204"/>
                  <a:gd name="T45" fmla="*/ 43 h 43"/>
                  <a:gd name="T46" fmla="*/ 68 w 204"/>
                  <a:gd name="T47" fmla="*/ 43 h 43"/>
                  <a:gd name="T48" fmla="*/ 77 w 204"/>
                  <a:gd name="T49" fmla="*/ 43 h 43"/>
                  <a:gd name="T50" fmla="*/ 94 w 204"/>
                  <a:gd name="T51" fmla="*/ 43 h 43"/>
                  <a:gd name="T52" fmla="*/ 102 w 204"/>
                  <a:gd name="T53" fmla="*/ 43 h 43"/>
                  <a:gd name="T54" fmla="*/ 119 w 204"/>
                  <a:gd name="T55" fmla="*/ 43 h 43"/>
                  <a:gd name="T56" fmla="*/ 128 w 204"/>
                  <a:gd name="T57" fmla="*/ 43 h 43"/>
                  <a:gd name="T58" fmla="*/ 144 w 204"/>
                  <a:gd name="T59" fmla="*/ 43 h 43"/>
                  <a:gd name="T60" fmla="*/ 153 w 204"/>
                  <a:gd name="T61" fmla="*/ 34 h 43"/>
                  <a:gd name="T62" fmla="*/ 170 w 204"/>
                  <a:gd name="T63" fmla="*/ 34 h 43"/>
                  <a:gd name="T64" fmla="*/ 178 w 204"/>
                  <a:gd name="T65" fmla="*/ 26 h 43"/>
                  <a:gd name="T66" fmla="*/ 195 w 204"/>
                  <a:gd name="T67" fmla="*/ 17 h 43"/>
                  <a:gd name="T68" fmla="*/ 204 w 204"/>
                  <a:gd name="T69" fmla="*/ 17 h 43"/>
                  <a:gd name="T70" fmla="*/ 195 w 204"/>
                  <a:gd name="T71" fmla="*/ 9 h 43"/>
                  <a:gd name="T72" fmla="*/ 204 w 204"/>
                  <a:gd name="T73" fmla="*/ 9 h 43"/>
                  <a:gd name="T74" fmla="*/ 204 w 204"/>
                  <a:gd name="T75" fmla="*/ 0 h 43"/>
                  <a:gd name="T76" fmla="*/ 195 w 204"/>
                  <a:gd name="T77" fmla="*/ 0 h 43"/>
                  <a:gd name="T78" fmla="*/ 204 w 204"/>
                  <a:gd name="T79" fmla="*/ 9 h 4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4" h="43">
                    <a:moveTo>
                      <a:pt x="204" y="9"/>
                    </a:moveTo>
                    <a:lnTo>
                      <a:pt x="195" y="0"/>
                    </a:lnTo>
                    <a:lnTo>
                      <a:pt x="187" y="9"/>
                    </a:lnTo>
                    <a:lnTo>
                      <a:pt x="178" y="17"/>
                    </a:lnTo>
                    <a:lnTo>
                      <a:pt x="161" y="17"/>
                    </a:lnTo>
                    <a:lnTo>
                      <a:pt x="153" y="26"/>
                    </a:lnTo>
                    <a:lnTo>
                      <a:pt x="136" y="26"/>
                    </a:lnTo>
                    <a:lnTo>
                      <a:pt x="128" y="26"/>
                    </a:lnTo>
                    <a:lnTo>
                      <a:pt x="119" y="34"/>
                    </a:lnTo>
                    <a:lnTo>
                      <a:pt x="102" y="34"/>
                    </a:lnTo>
                    <a:lnTo>
                      <a:pt x="94" y="34"/>
                    </a:lnTo>
                    <a:lnTo>
                      <a:pt x="77" y="34"/>
                    </a:lnTo>
                    <a:lnTo>
                      <a:pt x="68" y="34"/>
                    </a:lnTo>
                    <a:lnTo>
                      <a:pt x="60" y="26"/>
                    </a:lnTo>
                    <a:lnTo>
                      <a:pt x="43" y="26"/>
                    </a:lnTo>
                    <a:lnTo>
                      <a:pt x="34" y="17"/>
                    </a:lnTo>
                    <a:lnTo>
                      <a:pt x="26" y="17"/>
                    </a:lnTo>
                    <a:lnTo>
                      <a:pt x="9" y="9"/>
                    </a:lnTo>
                    <a:lnTo>
                      <a:pt x="0" y="17"/>
                    </a:lnTo>
                    <a:lnTo>
                      <a:pt x="17" y="26"/>
                    </a:lnTo>
                    <a:lnTo>
                      <a:pt x="26" y="34"/>
                    </a:lnTo>
                    <a:lnTo>
                      <a:pt x="43" y="34"/>
                    </a:lnTo>
                    <a:lnTo>
                      <a:pt x="51" y="43"/>
                    </a:lnTo>
                    <a:lnTo>
                      <a:pt x="68" y="43"/>
                    </a:lnTo>
                    <a:lnTo>
                      <a:pt x="77" y="43"/>
                    </a:lnTo>
                    <a:lnTo>
                      <a:pt x="94" y="43"/>
                    </a:lnTo>
                    <a:lnTo>
                      <a:pt x="102" y="43"/>
                    </a:lnTo>
                    <a:lnTo>
                      <a:pt x="119" y="43"/>
                    </a:lnTo>
                    <a:lnTo>
                      <a:pt x="128" y="43"/>
                    </a:lnTo>
                    <a:lnTo>
                      <a:pt x="144" y="43"/>
                    </a:lnTo>
                    <a:lnTo>
                      <a:pt x="153" y="34"/>
                    </a:lnTo>
                    <a:lnTo>
                      <a:pt x="170" y="34"/>
                    </a:lnTo>
                    <a:lnTo>
                      <a:pt x="178" y="26"/>
                    </a:lnTo>
                    <a:lnTo>
                      <a:pt x="195" y="17"/>
                    </a:lnTo>
                    <a:lnTo>
                      <a:pt x="204" y="17"/>
                    </a:lnTo>
                    <a:lnTo>
                      <a:pt x="195" y="9"/>
                    </a:lnTo>
                    <a:lnTo>
                      <a:pt x="204" y="9"/>
                    </a:lnTo>
                    <a:lnTo>
                      <a:pt x="204" y="0"/>
                    </a:lnTo>
                    <a:lnTo>
                      <a:pt x="195" y="0"/>
                    </a:lnTo>
                    <a:lnTo>
                      <a:pt x="20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1" name="Freeform 53"/>
              <p:cNvSpPr>
                <a:spLocks/>
              </p:cNvSpPr>
              <p:nvPr/>
            </p:nvSpPr>
            <p:spPr bwMode="auto">
              <a:xfrm>
                <a:off x="1787" y="3363"/>
                <a:ext cx="34" cy="51"/>
              </a:xfrm>
              <a:custGeom>
                <a:avLst/>
                <a:gdLst>
                  <a:gd name="T0" fmla="*/ 34 w 34"/>
                  <a:gd name="T1" fmla="*/ 34 h 51"/>
                  <a:gd name="T2" fmla="*/ 34 w 34"/>
                  <a:gd name="T3" fmla="*/ 34 h 51"/>
                  <a:gd name="T4" fmla="*/ 26 w 34"/>
                  <a:gd name="T5" fmla="*/ 34 h 51"/>
                  <a:gd name="T6" fmla="*/ 17 w 34"/>
                  <a:gd name="T7" fmla="*/ 25 h 51"/>
                  <a:gd name="T8" fmla="*/ 17 w 34"/>
                  <a:gd name="T9" fmla="*/ 8 h 51"/>
                  <a:gd name="T10" fmla="*/ 9 w 34"/>
                  <a:gd name="T11" fmla="*/ 0 h 51"/>
                  <a:gd name="T12" fmla="*/ 0 w 34"/>
                  <a:gd name="T13" fmla="*/ 0 h 51"/>
                  <a:gd name="T14" fmla="*/ 0 w 34"/>
                  <a:gd name="T15" fmla="*/ 17 h 51"/>
                  <a:gd name="T16" fmla="*/ 9 w 34"/>
                  <a:gd name="T17" fmla="*/ 25 h 51"/>
                  <a:gd name="T18" fmla="*/ 17 w 34"/>
                  <a:gd name="T19" fmla="*/ 42 h 51"/>
                  <a:gd name="T20" fmla="*/ 26 w 34"/>
                  <a:gd name="T21" fmla="*/ 51 h 51"/>
                  <a:gd name="T22" fmla="*/ 26 w 34"/>
                  <a:gd name="T23" fmla="*/ 51 h 51"/>
                  <a:gd name="T24" fmla="*/ 34 w 34"/>
                  <a:gd name="T25" fmla="*/ 34 h 5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51">
                    <a:moveTo>
                      <a:pt x="34" y="34"/>
                    </a:moveTo>
                    <a:lnTo>
                      <a:pt x="34" y="34"/>
                    </a:lnTo>
                    <a:lnTo>
                      <a:pt x="26" y="34"/>
                    </a:lnTo>
                    <a:lnTo>
                      <a:pt x="17" y="25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9" y="25"/>
                    </a:lnTo>
                    <a:lnTo>
                      <a:pt x="17" y="42"/>
                    </a:lnTo>
                    <a:lnTo>
                      <a:pt x="26" y="51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2" name="Freeform 54"/>
              <p:cNvSpPr>
                <a:spLocks/>
              </p:cNvSpPr>
              <p:nvPr/>
            </p:nvSpPr>
            <p:spPr bwMode="auto">
              <a:xfrm>
                <a:off x="1813" y="3363"/>
                <a:ext cx="228" cy="68"/>
              </a:xfrm>
              <a:custGeom>
                <a:avLst/>
                <a:gdLst>
                  <a:gd name="T0" fmla="*/ 220 w 228"/>
                  <a:gd name="T1" fmla="*/ 0 h 68"/>
                  <a:gd name="T2" fmla="*/ 220 w 228"/>
                  <a:gd name="T3" fmla="*/ 0 h 68"/>
                  <a:gd name="T4" fmla="*/ 203 w 228"/>
                  <a:gd name="T5" fmla="*/ 8 h 68"/>
                  <a:gd name="T6" fmla="*/ 195 w 228"/>
                  <a:gd name="T7" fmla="*/ 17 h 68"/>
                  <a:gd name="T8" fmla="*/ 178 w 228"/>
                  <a:gd name="T9" fmla="*/ 17 h 68"/>
                  <a:gd name="T10" fmla="*/ 169 w 228"/>
                  <a:gd name="T11" fmla="*/ 25 h 68"/>
                  <a:gd name="T12" fmla="*/ 152 w 228"/>
                  <a:gd name="T13" fmla="*/ 34 h 68"/>
                  <a:gd name="T14" fmla="*/ 144 w 228"/>
                  <a:gd name="T15" fmla="*/ 42 h 68"/>
                  <a:gd name="T16" fmla="*/ 127 w 228"/>
                  <a:gd name="T17" fmla="*/ 42 h 68"/>
                  <a:gd name="T18" fmla="*/ 110 w 228"/>
                  <a:gd name="T19" fmla="*/ 51 h 68"/>
                  <a:gd name="T20" fmla="*/ 101 w 228"/>
                  <a:gd name="T21" fmla="*/ 51 h 68"/>
                  <a:gd name="T22" fmla="*/ 84 w 228"/>
                  <a:gd name="T23" fmla="*/ 51 h 68"/>
                  <a:gd name="T24" fmla="*/ 76 w 228"/>
                  <a:gd name="T25" fmla="*/ 51 h 68"/>
                  <a:gd name="T26" fmla="*/ 59 w 228"/>
                  <a:gd name="T27" fmla="*/ 51 h 68"/>
                  <a:gd name="T28" fmla="*/ 42 w 228"/>
                  <a:gd name="T29" fmla="*/ 51 h 68"/>
                  <a:gd name="T30" fmla="*/ 34 w 228"/>
                  <a:gd name="T31" fmla="*/ 51 h 68"/>
                  <a:gd name="T32" fmla="*/ 17 w 228"/>
                  <a:gd name="T33" fmla="*/ 42 h 68"/>
                  <a:gd name="T34" fmla="*/ 8 w 228"/>
                  <a:gd name="T35" fmla="*/ 34 h 68"/>
                  <a:gd name="T36" fmla="*/ 0 w 228"/>
                  <a:gd name="T37" fmla="*/ 51 h 68"/>
                  <a:gd name="T38" fmla="*/ 17 w 228"/>
                  <a:gd name="T39" fmla="*/ 59 h 68"/>
                  <a:gd name="T40" fmla="*/ 25 w 228"/>
                  <a:gd name="T41" fmla="*/ 59 h 68"/>
                  <a:gd name="T42" fmla="*/ 42 w 228"/>
                  <a:gd name="T43" fmla="*/ 68 h 68"/>
                  <a:gd name="T44" fmla="*/ 59 w 228"/>
                  <a:gd name="T45" fmla="*/ 68 h 68"/>
                  <a:gd name="T46" fmla="*/ 76 w 228"/>
                  <a:gd name="T47" fmla="*/ 68 h 68"/>
                  <a:gd name="T48" fmla="*/ 84 w 228"/>
                  <a:gd name="T49" fmla="*/ 68 h 68"/>
                  <a:gd name="T50" fmla="*/ 101 w 228"/>
                  <a:gd name="T51" fmla="*/ 68 h 68"/>
                  <a:gd name="T52" fmla="*/ 118 w 228"/>
                  <a:gd name="T53" fmla="*/ 59 h 68"/>
                  <a:gd name="T54" fmla="*/ 127 w 228"/>
                  <a:gd name="T55" fmla="*/ 59 h 68"/>
                  <a:gd name="T56" fmla="*/ 144 w 228"/>
                  <a:gd name="T57" fmla="*/ 51 h 68"/>
                  <a:gd name="T58" fmla="*/ 161 w 228"/>
                  <a:gd name="T59" fmla="*/ 42 h 68"/>
                  <a:gd name="T60" fmla="*/ 169 w 228"/>
                  <a:gd name="T61" fmla="*/ 42 h 68"/>
                  <a:gd name="T62" fmla="*/ 186 w 228"/>
                  <a:gd name="T63" fmla="*/ 34 h 68"/>
                  <a:gd name="T64" fmla="*/ 203 w 228"/>
                  <a:gd name="T65" fmla="*/ 25 h 68"/>
                  <a:gd name="T66" fmla="*/ 211 w 228"/>
                  <a:gd name="T67" fmla="*/ 17 h 68"/>
                  <a:gd name="T68" fmla="*/ 228 w 228"/>
                  <a:gd name="T69" fmla="*/ 8 h 68"/>
                  <a:gd name="T70" fmla="*/ 228 w 228"/>
                  <a:gd name="T71" fmla="*/ 8 h 68"/>
                  <a:gd name="T72" fmla="*/ 220 w 228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8" h="68">
                    <a:moveTo>
                      <a:pt x="220" y="0"/>
                    </a:moveTo>
                    <a:lnTo>
                      <a:pt x="220" y="0"/>
                    </a:lnTo>
                    <a:lnTo>
                      <a:pt x="203" y="8"/>
                    </a:lnTo>
                    <a:lnTo>
                      <a:pt x="195" y="17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52" y="34"/>
                    </a:lnTo>
                    <a:lnTo>
                      <a:pt x="144" y="42"/>
                    </a:lnTo>
                    <a:lnTo>
                      <a:pt x="127" y="42"/>
                    </a:lnTo>
                    <a:lnTo>
                      <a:pt x="110" y="51"/>
                    </a:lnTo>
                    <a:lnTo>
                      <a:pt x="101" y="51"/>
                    </a:lnTo>
                    <a:lnTo>
                      <a:pt x="84" y="51"/>
                    </a:lnTo>
                    <a:lnTo>
                      <a:pt x="76" y="51"/>
                    </a:lnTo>
                    <a:lnTo>
                      <a:pt x="59" y="51"/>
                    </a:lnTo>
                    <a:lnTo>
                      <a:pt x="42" y="51"/>
                    </a:lnTo>
                    <a:lnTo>
                      <a:pt x="34" y="51"/>
                    </a:lnTo>
                    <a:lnTo>
                      <a:pt x="17" y="42"/>
                    </a:lnTo>
                    <a:lnTo>
                      <a:pt x="8" y="34"/>
                    </a:lnTo>
                    <a:lnTo>
                      <a:pt x="0" y="51"/>
                    </a:lnTo>
                    <a:lnTo>
                      <a:pt x="17" y="59"/>
                    </a:lnTo>
                    <a:lnTo>
                      <a:pt x="25" y="59"/>
                    </a:lnTo>
                    <a:lnTo>
                      <a:pt x="42" y="68"/>
                    </a:lnTo>
                    <a:lnTo>
                      <a:pt x="59" y="68"/>
                    </a:lnTo>
                    <a:lnTo>
                      <a:pt x="76" y="68"/>
                    </a:lnTo>
                    <a:lnTo>
                      <a:pt x="84" y="68"/>
                    </a:lnTo>
                    <a:lnTo>
                      <a:pt x="101" y="68"/>
                    </a:lnTo>
                    <a:lnTo>
                      <a:pt x="118" y="59"/>
                    </a:lnTo>
                    <a:lnTo>
                      <a:pt x="127" y="59"/>
                    </a:lnTo>
                    <a:lnTo>
                      <a:pt x="144" y="51"/>
                    </a:lnTo>
                    <a:lnTo>
                      <a:pt x="161" y="42"/>
                    </a:lnTo>
                    <a:lnTo>
                      <a:pt x="169" y="42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11" y="17"/>
                    </a:lnTo>
                    <a:lnTo>
                      <a:pt x="228" y="8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3" name="Freeform 55"/>
              <p:cNvSpPr>
                <a:spLocks/>
              </p:cNvSpPr>
              <p:nvPr/>
            </p:nvSpPr>
            <p:spPr bwMode="auto">
              <a:xfrm>
                <a:off x="2033" y="3219"/>
                <a:ext cx="76" cy="152"/>
              </a:xfrm>
              <a:custGeom>
                <a:avLst/>
                <a:gdLst>
                  <a:gd name="T0" fmla="*/ 59 w 76"/>
                  <a:gd name="T1" fmla="*/ 0 h 152"/>
                  <a:gd name="T2" fmla="*/ 59 w 76"/>
                  <a:gd name="T3" fmla="*/ 0 h 152"/>
                  <a:gd name="T4" fmla="*/ 59 w 76"/>
                  <a:gd name="T5" fmla="*/ 17 h 152"/>
                  <a:gd name="T6" fmla="*/ 59 w 76"/>
                  <a:gd name="T7" fmla="*/ 42 h 152"/>
                  <a:gd name="T8" fmla="*/ 59 w 76"/>
                  <a:gd name="T9" fmla="*/ 59 h 152"/>
                  <a:gd name="T10" fmla="*/ 51 w 76"/>
                  <a:gd name="T11" fmla="*/ 76 h 152"/>
                  <a:gd name="T12" fmla="*/ 42 w 76"/>
                  <a:gd name="T13" fmla="*/ 93 h 152"/>
                  <a:gd name="T14" fmla="*/ 34 w 76"/>
                  <a:gd name="T15" fmla="*/ 110 h 152"/>
                  <a:gd name="T16" fmla="*/ 17 w 76"/>
                  <a:gd name="T17" fmla="*/ 127 h 152"/>
                  <a:gd name="T18" fmla="*/ 0 w 76"/>
                  <a:gd name="T19" fmla="*/ 144 h 152"/>
                  <a:gd name="T20" fmla="*/ 8 w 76"/>
                  <a:gd name="T21" fmla="*/ 152 h 152"/>
                  <a:gd name="T22" fmla="*/ 25 w 76"/>
                  <a:gd name="T23" fmla="*/ 135 h 152"/>
                  <a:gd name="T24" fmla="*/ 42 w 76"/>
                  <a:gd name="T25" fmla="*/ 118 h 152"/>
                  <a:gd name="T26" fmla="*/ 51 w 76"/>
                  <a:gd name="T27" fmla="*/ 101 h 152"/>
                  <a:gd name="T28" fmla="*/ 59 w 76"/>
                  <a:gd name="T29" fmla="*/ 85 h 152"/>
                  <a:gd name="T30" fmla="*/ 68 w 76"/>
                  <a:gd name="T31" fmla="*/ 59 h 152"/>
                  <a:gd name="T32" fmla="*/ 76 w 76"/>
                  <a:gd name="T33" fmla="*/ 42 h 152"/>
                  <a:gd name="T34" fmla="*/ 76 w 76"/>
                  <a:gd name="T35" fmla="*/ 17 h 152"/>
                  <a:gd name="T36" fmla="*/ 68 w 76"/>
                  <a:gd name="T37" fmla="*/ 0 h 152"/>
                  <a:gd name="T38" fmla="*/ 68 w 76"/>
                  <a:gd name="T39" fmla="*/ 0 h 152"/>
                  <a:gd name="T40" fmla="*/ 59 w 76"/>
                  <a:gd name="T41" fmla="*/ 0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6" h="152">
                    <a:moveTo>
                      <a:pt x="59" y="0"/>
                    </a:moveTo>
                    <a:lnTo>
                      <a:pt x="59" y="0"/>
                    </a:lnTo>
                    <a:lnTo>
                      <a:pt x="59" y="17"/>
                    </a:lnTo>
                    <a:lnTo>
                      <a:pt x="59" y="42"/>
                    </a:lnTo>
                    <a:lnTo>
                      <a:pt x="59" y="59"/>
                    </a:lnTo>
                    <a:lnTo>
                      <a:pt x="51" y="76"/>
                    </a:lnTo>
                    <a:lnTo>
                      <a:pt x="42" y="93"/>
                    </a:lnTo>
                    <a:lnTo>
                      <a:pt x="34" y="110"/>
                    </a:lnTo>
                    <a:lnTo>
                      <a:pt x="17" y="127"/>
                    </a:lnTo>
                    <a:lnTo>
                      <a:pt x="0" y="144"/>
                    </a:lnTo>
                    <a:lnTo>
                      <a:pt x="8" y="152"/>
                    </a:lnTo>
                    <a:lnTo>
                      <a:pt x="25" y="135"/>
                    </a:lnTo>
                    <a:lnTo>
                      <a:pt x="42" y="118"/>
                    </a:lnTo>
                    <a:lnTo>
                      <a:pt x="51" y="101"/>
                    </a:lnTo>
                    <a:lnTo>
                      <a:pt x="59" y="85"/>
                    </a:lnTo>
                    <a:lnTo>
                      <a:pt x="68" y="59"/>
                    </a:lnTo>
                    <a:lnTo>
                      <a:pt x="76" y="42"/>
                    </a:lnTo>
                    <a:lnTo>
                      <a:pt x="76" y="17"/>
                    </a:lnTo>
                    <a:lnTo>
                      <a:pt x="68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4" name="Freeform 56"/>
              <p:cNvSpPr>
                <a:spLocks/>
              </p:cNvSpPr>
              <p:nvPr/>
            </p:nvSpPr>
            <p:spPr bwMode="auto">
              <a:xfrm>
                <a:off x="1855" y="3075"/>
                <a:ext cx="246" cy="144"/>
              </a:xfrm>
              <a:custGeom>
                <a:avLst/>
                <a:gdLst>
                  <a:gd name="T0" fmla="*/ 0 w 246"/>
                  <a:gd name="T1" fmla="*/ 17 h 144"/>
                  <a:gd name="T2" fmla="*/ 0 w 246"/>
                  <a:gd name="T3" fmla="*/ 17 h 144"/>
                  <a:gd name="T4" fmla="*/ 17 w 246"/>
                  <a:gd name="T5" fmla="*/ 17 h 144"/>
                  <a:gd name="T6" fmla="*/ 34 w 246"/>
                  <a:gd name="T7" fmla="*/ 17 h 144"/>
                  <a:gd name="T8" fmla="*/ 59 w 246"/>
                  <a:gd name="T9" fmla="*/ 17 h 144"/>
                  <a:gd name="T10" fmla="*/ 76 w 246"/>
                  <a:gd name="T11" fmla="*/ 25 h 144"/>
                  <a:gd name="T12" fmla="*/ 93 w 246"/>
                  <a:gd name="T13" fmla="*/ 25 h 144"/>
                  <a:gd name="T14" fmla="*/ 110 w 246"/>
                  <a:gd name="T15" fmla="*/ 34 h 144"/>
                  <a:gd name="T16" fmla="*/ 127 w 246"/>
                  <a:gd name="T17" fmla="*/ 34 h 144"/>
                  <a:gd name="T18" fmla="*/ 153 w 246"/>
                  <a:gd name="T19" fmla="*/ 42 h 144"/>
                  <a:gd name="T20" fmla="*/ 161 w 246"/>
                  <a:gd name="T21" fmla="*/ 51 h 144"/>
                  <a:gd name="T22" fmla="*/ 178 w 246"/>
                  <a:gd name="T23" fmla="*/ 59 h 144"/>
                  <a:gd name="T24" fmla="*/ 195 w 246"/>
                  <a:gd name="T25" fmla="*/ 68 h 144"/>
                  <a:gd name="T26" fmla="*/ 203 w 246"/>
                  <a:gd name="T27" fmla="*/ 85 h 144"/>
                  <a:gd name="T28" fmla="*/ 220 w 246"/>
                  <a:gd name="T29" fmla="*/ 93 h 144"/>
                  <a:gd name="T30" fmla="*/ 229 w 246"/>
                  <a:gd name="T31" fmla="*/ 110 h 144"/>
                  <a:gd name="T32" fmla="*/ 229 w 246"/>
                  <a:gd name="T33" fmla="*/ 127 h 144"/>
                  <a:gd name="T34" fmla="*/ 237 w 246"/>
                  <a:gd name="T35" fmla="*/ 144 h 144"/>
                  <a:gd name="T36" fmla="*/ 246 w 246"/>
                  <a:gd name="T37" fmla="*/ 144 h 144"/>
                  <a:gd name="T38" fmla="*/ 246 w 246"/>
                  <a:gd name="T39" fmla="*/ 118 h 144"/>
                  <a:gd name="T40" fmla="*/ 237 w 246"/>
                  <a:gd name="T41" fmla="*/ 101 h 144"/>
                  <a:gd name="T42" fmla="*/ 229 w 246"/>
                  <a:gd name="T43" fmla="*/ 93 h 144"/>
                  <a:gd name="T44" fmla="*/ 220 w 246"/>
                  <a:gd name="T45" fmla="*/ 76 h 144"/>
                  <a:gd name="T46" fmla="*/ 203 w 246"/>
                  <a:gd name="T47" fmla="*/ 59 h 144"/>
                  <a:gd name="T48" fmla="*/ 186 w 246"/>
                  <a:gd name="T49" fmla="*/ 51 h 144"/>
                  <a:gd name="T50" fmla="*/ 169 w 246"/>
                  <a:gd name="T51" fmla="*/ 42 h 144"/>
                  <a:gd name="T52" fmla="*/ 153 w 246"/>
                  <a:gd name="T53" fmla="*/ 34 h 144"/>
                  <a:gd name="T54" fmla="*/ 136 w 246"/>
                  <a:gd name="T55" fmla="*/ 25 h 144"/>
                  <a:gd name="T56" fmla="*/ 119 w 246"/>
                  <a:gd name="T57" fmla="*/ 17 h 144"/>
                  <a:gd name="T58" fmla="*/ 93 w 246"/>
                  <a:gd name="T59" fmla="*/ 17 h 144"/>
                  <a:gd name="T60" fmla="*/ 76 w 246"/>
                  <a:gd name="T61" fmla="*/ 8 h 144"/>
                  <a:gd name="T62" fmla="*/ 59 w 246"/>
                  <a:gd name="T63" fmla="*/ 8 h 144"/>
                  <a:gd name="T64" fmla="*/ 34 w 246"/>
                  <a:gd name="T65" fmla="*/ 8 h 144"/>
                  <a:gd name="T66" fmla="*/ 17 w 246"/>
                  <a:gd name="T67" fmla="*/ 0 h 144"/>
                  <a:gd name="T68" fmla="*/ 0 w 246"/>
                  <a:gd name="T69" fmla="*/ 0 h 144"/>
                  <a:gd name="T70" fmla="*/ 0 w 246"/>
                  <a:gd name="T71" fmla="*/ 0 h 144"/>
                  <a:gd name="T72" fmla="*/ 0 w 246"/>
                  <a:gd name="T73" fmla="*/ 17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6" h="144">
                    <a:moveTo>
                      <a:pt x="0" y="17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59" y="17"/>
                    </a:lnTo>
                    <a:lnTo>
                      <a:pt x="76" y="25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27" y="34"/>
                    </a:lnTo>
                    <a:lnTo>
                      <a:pt x="153" y="42"/>
                    </a:lnTo>
                    <a:lnTo>
                      <a:pt x="161" y="51"/>
                    </a:lnTo>
                    <a:lnTo>
                      <a:pt x="178" y="59"/>
                    </a:lnTo>
                    <a:lnTo>
                      <a:pt x="195" y="68"/>
                    </a:lnTo>
                    <a:lnTo>
                      <a:pt x="203" y="85"/>
                    </a:lnTo>
                    <a:lnTo>
                      <a:pt x="220" y="93"/>
                    </a:lnTo>
                    <a:lnTo>
                      <a:pt x="229" y="110"/>
                    </a:lnTo>
                    <a:lnTo>
                      <a:pt x="229" y="127"/>
                    </a:lnTo>
                    <a:lnTo>
                      <a:pt x="237" y="144"/>
                    </a:lnTo>
                    <a:lnTo>
                      <a:pt x="246" y="144"/>
                    </a:lnTo>
                    <a:lnTo>
                      <a:pt x="246" y="118"/>
                    </a:lnTo>
                    <a:lnTo>
                      <a:pt x="237" y="101"/>
                    </a:lnTo>
                    <a:lnTo>
                      <a:pt x="229" y="93"/>
                    </a:lnTo>
                    <a:lnTo>
                      <a:pt x="220" y="76"/>
                    </a:lnTo>
                    <a:lnTo>
                      <a:pt x="203" y="59"/>
                    </a:lnTo>
                    <a:lnTo>
                      <a:pt x="186" y="51"/>
                    </a:lnTo>
                    <a:lnTo>
                      <a:pt x="169" y="42"/>
                    </a:lnTo>
                    <a:lnTo>
                      <a:pt x="153" y="34"/>
                    </a:lnTo>
                    <a:lnTo>
                      <a:pt x="136" y="25"/>
                    </a:lnTo>
                    <a:lnTo>
                      <a:pt x="119" y="17"/>
                    </a:lnTo>
                    <a:lnTo>
                      <a:pt x="93" y="17"/>
                    </a:lnTo>
                    <a:lnTo>
                      <a:pt x="76" y="8"/>
                    </a:lnTo>
                    <a:lnTo>
                      <a:pt x="59" y="8"/>
                    </a:lnTo>
                    <a:lnTo>
                      <a:pt x="34" y="8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5" name="Freeform 57"/>
              <p:cNvSpPr>
                <a:spLocks/>
              </p:cNvSpPr>
              <p:nvPr/>
            </p:nvSpPr>
            <p:spPr bwMode="auto">
              <a:xfrm>
                <a:off x="1728" y="3049"/>
                <a:ext cx="127" cy="43"/>
              </a:xfrm>
              <a:custGeom>
                <a:avLst/>
                <a:gdLst>
                  <a:gd name="T0" fmla="*/ 0 w 127"/>
                  <a:gd name="T1" fmla="*/ 0 h 43"/>
                  <a:gd name="T2" fmla="*/ 0 w 127"/>
                  <a:gd name="T3" fmla="*/ 0 h 43"/>
                  <a:gd name="T4" fmla="*/ 8 w 127"/>
                  <a:gd name="T5" fmla="*/ 17 h 43"/>
                  <a:gd name="T6" fmla="*/ 25 w 127"/>
                  <a:gd name="T7" fmla="*/ 34 h 43"/>
                  <a:gd name="T8" fmla="*/ 51 w 127"/>
                  <a:gd name="T9" fmla="*/ 34 h 43"/>
                  <a:gd name="T10" fmla="*/ 68 w 127"/>
                  <a:gd name="T11" fmla="*/ 43 h 43"/>
                  <a:gd name="T12" fmla="*/ 93 w 127"/>
                  <a:gd name="T13" fmla="*/ 43 h 43"/>
                  <a:gd name="T14" fmla="*/ 110 w 127"/>
                  <a:gd name="T15" fmla="*/ 43 h 43"/>
                  <a:gd name="T16" fmla="*/ 119 w 127"/>
                  <a:gd name="T17" fmla="*/ 43 h 43"/>
                  <a:gd name="T18" fmla="*/ 127 w 127"/>
                  <a:gd name="T19" fmla="*/ 43 h 43"/>
                  <a:gd name="T20" fmla="*/ 127 w 127"/>
                  <a:gd name="T21" fmla="*/ 26 h 43"/>
                  <a:gd name="T22" fmla="*/ 119 w 127"/>
                  <a:gd name="T23" fmla="*/ 26 h 43"/>
                  <a:gd name="T24" fmla="*/ 110 w 127"/>
                  <a:gd name="T25" fmla="*/ 26 h 43"/>
                  <a:gd name="T26" fmla="*/ 93 w 127"/>
                  <a:gd name="T27" fmla="*/ 34 h 43"/>
                  <a:gd name="T28" fmla="*/ 68 w 127"/>
                  <a:gd name="T29" fmla="*/ 26 h 43"/>
                  <a:gd name="T30" fmla="*/ 51 w 127"/>
                  <a:gd name="T31" fmla="*/ 26 h 43"/>
                  <a:gd name="T32" fmla="*/ 34 w 127"/>
                  <a:gd name="T33" fmla="*/ 17 h 43"/>
                  <a:gd name="T34" fmla="*/ 17 w 127"/>
                  <a:gd name="T35" fmla="*/ 9 h 43"/>
                  <a:gd name="T36" fmla="*/ 17 w 127"/>
                  <a:gd name="T37" fmla="*/ 0 h 43"/>
                  <a:gd name="T38" fmla="*/ 17 w 127"/>
                  <a:gd name="T39" fmla="*/ 0 h 43"/>
                  <a:gd name="T40" fmla="*/ 0 w 127"/>
                  <a:gd name="T41" fmla="*/ 0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7" h="43">
                    <a:moveTo>
                      <a:pt x="0" y="0"/>
                    </a:moveTo>
                    <a:lnTo>
                      <a:pt x="0" y="0"/>
                    </a:lnTo>
                    <a:lnTo>
                      <a:pt x="8" y="17"/>
                    </a:lnTo>
                    <a:lnTo>
                      <a:pt x="25" y="34"/>
                    </a:lnTo>
                    <a:lnTo>
                      <a:pt x="51" y="34"/>
                    </a:lnTo>
                    <a:lnTo>
                      <a:pt x="68" y="43"/>
                    </a:lnTo>
                    <a:lnTo>
                      <a:pt x="93" y="43"/>
                    </a:lnTo>
                    <a:lnTo>
                      <a:pt x="110" y="43"/>
                    </a:lnTo>
                    <a:lnTo>
                      <a:pt x="119" y="43"/>
                    </a:lnTo>
                    <a:lnTo>
                      <a:pt x="127" y="43"/>
                    </a:lnTo>
                    <a:lnTo>
                      <a:pt x="127" y="26"/>
                    </a:lnTo>
                    <a:lnTo>
                      <a:pt x="119" y="26"/>
                    </a:lnTo>
                    <a:lnTo>
                      <a:pt x="110" y="26"/>
                    </a:lnTo>
                    <a:lnTo>
                      <a:pt x="93" y="34"/>
                    </a:lnTo>
                    <a:lnTo>
                      <a:pt x="68" y="26"/>
                    </a:lnTo>
                    <a:lnTo>
                      <a:pt x="51" y="26"/>
                    </a:lnTo>
                    <a:lnTo>
                      <a:pt x="34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6" name="Freeform 58"/>
              <p:cNvSpPr>
                <a:spLocks/>
              </p:cNvSpPr>
              <p:nvPr/>
            </p:nvSpPr>
            <p:spPr bwMode="auto">
              <a:xfrm>
                <a:off x="1669" y="2931"/>
                <a:ext cx="76" cy="118"/>
              </a:xfrm>
              <a:custGeom>
                <a:avLst/>
                <a:gdLst>
                  <a:gd name="T0" fmla="*/ 8 w 76"/>
                  <a:gd name="T1" fmla="*/ 17 h 118"/>
                  <a:gd name="T2" fmla="*/ 0 w 76"/>
                  <a:gd name="T3" fmla="*/ 17 h 118"/>
                  <a:gd name="T4" fmla="*/ 0 w 76"/>
                  <a:gd name="T5" fmla="*/ 17 h 118"/>
                  <a:gd name="T6" fmla="*/ 8 w 76"/>
                  <a:gd name="T7" fmla="*/ 25 h 118"/>
                  <a:gd name="T8" fmla="*/ 17 w 76"/>
                  <a:gd name="T9" fmla="*/ 34 h 118"/>
                  <a:gd name="T10" fmla="*/ 34 w 76"/>
                  <a:gd name="T11" fmla="*/ 51 h 118"/>
                  <a:gd name="T12" fmla="*/ 42 w 76"/>
                  <a:gd name="T13" fmla="*/ 68 h 118"/>
                  <a:gd name="T14" fmla="*/ 51 w 76"/>
                  <a:gd name="T15" fmla="*/ 85 h 118"/>
                  <a:gd name="T16" fmla="*/ 59 w 76"/>
                  <a:gd name="T17" fmla="*/ 101 h 118"/>
                  <a:gd name="T18" fmla="*/ 59 w 76"/>
                  <a:gd name="T19" fmla="*/ 118 h 118"/>
                  <a:gd name="T20" fmla="*/ 76 w 76"/>
                  <a:gd name="T21" fmla="*/ 118 h 118"/>
                  <a:gd name="T22" fmla="*/ 67 w 76"/>
                  <a:gd name="T23" fmla="*/ 101 h 118"/>
                  <a:gd name="T24" fmla="*/ 59 w 76"/>
                  <a:gd name="T25" fmla="*/ 76 h 118"/>
                  <a:gd name="T26" fmla="*/ 51 w 76"/>
                  <a:gd name="T27" fmla="*/ 59 h 118"/>
                  <a:gd name="T28" fmla="*/ 42 w 76"/>
                  <a:gd name="T29" fmla="*/ 42 h 118"/>
                  <a:gd name="T30" fmla="*/ 34 w 76"/>
                  <a:gd name="T31" fmla="*/ 25 h 118"/>
                  <a:gd name="T32" fmla="*/ 25 w 76"/>
                  <a:gd name="T33" fmla="*/ 17 h 118"/>
                  <a:gd name="T34" fmla="*/ 17 w 76"/>
                  <a:gd name="T35" fmla="*/ 8 h 118"/>
                  <a:gd name="T36" fmla="*/ 8 w 76"/>
                  <a:gd name="T37" fmla="*/ 8 h 118"/>
                  <a:gd name="T38" fmla="*/ 8 w 76"/>
                  <a:gd name="T39" fmla="*/ 8 h 118"/>
                  <a:gd name="T40" fmla="*/ 8 w 76"/>
                  <a:gd name="T41" fmla="*/ 8 h 118"/>
                  <a:gd name="T42" fmla="*/ 8 w 76"/>
                  <a:gd name="T43" fmla="*/ 0 h 118"/>
                  <a:gd name="T44" fmla="*/ 8 w 76"/>
                  <a:gd name="T45" fmla="*/ 8 h 118"/>
                  <a:gd name="T46" fmla="*/ 8 w 76"/>
                  <a:gd name="T47" fmla="*/ 17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118">
                    <a:moveTo>
                      <a:pt x="8" y="17"/>
                    </a:move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34" y="51"/>
                    </a:lnTo>
                    <a:lnTo>
                      <a:pt x="42" y="68"/>
                    </a:lnTo>
                    <a:lnTo>
                      <a:pt x="51" y="85"/>
                    </a:lnTo>
                    <a:lnTo>
                      <a:pt x="59" y="101"/>
                    </a:lnTo>
                    <a:lnTo>
                      <a:pt x="59" y="118"/>
                    </a:lnTo>
                    <a:lnTo>
                      <a:pt x="76" y="118"/>
                    </a:lnTo>
                    <a:lnTo>
                      <a:pt x="67" y="101"/>
                    </a:lnTo>
                    <a:lnTo>
                      <a:pt x="59" y="76"/>
                    </a:lnTo>
                    <a:lnTo>
                      <a:pt x="51" y="59"/>
                    </a:lnTo>
                    <a:lnTo>
                      <a:pt x="42" y="42"/>
                    </a:lnTo>
                    <a:lnTo>
                      <a:pt x="34" y="25"/>
                    </a:lnTo>
                    <a:lnTo>
                      <a:pt x="25" y="17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7" name="Freeform 59"/>
              <p:cNvSpPr>
                <a:spLocks/>
              </p:cNvSpPr>
              <p:nvPr/>
            </p:nvSpPr>
            <p:spPr bwMode="auto">
              <a:xfrm>
                <a:off x="881" y="2939"/>
                <a:ext cx="796" cy="356"/>
              </a:xfrm>
              <a:custGeom>
                <a:avLst/>
                <a:gdLst>
                  <a:gd name="T0" fmla="*/ 17 w 796"/>
                  <a:gd name="T1" fmla="*/ 356 h 356"/>
                  <a:gd name="T2" fmla="*/ 8 w 796"/>
                  <a:gd name="T3" fmla="*/ 356 h 356"/>
                  <a:gd name="T4" fmla="*/ 796 w 796"/>
                  <a:gd name="T5" fmla="*/ 9 h 356"/>
                  <a:gd name="T6" fmla="*/ 796 w 796"/>
                  <a:gd name="T7" fmla="*/ 0 h 356"/>
                  <a:gd name="T8" fmla="*/ 8 w 796"/>
                  <a:gd name="T9" fmla="*/ 339 h 356"/>
                  <a:gd name="T10" fmla="*/ 0 w 796"/>
                  <a:gd name="T11" fmla="*/ 348 h 356"/>
                  <a:gd name="T12" fmla="*/ 8 w 796"/>
                  <a:gd name="T13" fmla="*/ 339 h 356"/>
                  <a:gd name="T14" fmla="*/ 0 w 796"/>
                  <a:gd name="T15" fmla="*/ 348 h 356"/>
                  <a:gd name="T16" fmla="*/ 0 w 796"/>
                  <a:gd name="T17" fmla="*/ 348 h 356"/>
                  <a:gd name="T18" fmla="*/ 17 w 796"/>
                  <a:gd name="T19" fmla="*/ 356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96" h="356">
                    <a:moveTo>
                      <a:pt x="17" y="356"/>
                    </a:moveTo>
                    <a:lnTo>
                      <a:pt x="8" y="356"/>
                    </a:lnTo>
                    <a:lnTo>
                      <a:pt x="796" y="9"/>
                    </a:lnTo>
                    <a:lnTo>
                      <a:pt x="796" y="0"/>
                    </a:lnTo>
                    <a:lnTo>
                      <a:pt x="8" y="339"/>
                    </a:lnTo>
                    <a:lnTo>
                      <a:pt x="0" y="348"/>
                    </a:lnTo>
                    <a:lnTo>
                      <a:pt x="8" y="339"/>
                    </a:lnTo>
                    <a:lnTo>
                      <a:pt x="0" y="348"/>
                    </a:lnTo>
                    <a:lnTo>
                      <a:pt x="17" y="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8" name="Freeform 60"/>
              <p:cNvSpPr>
                <a:spLocks/>
              </p:cNvSpPr>
              <p:nvPr/>
            </p:nvSpPr>
            <p:spPr bwMode="auto">
              <a:xfrm>
                <a:off x="872" y="3287"/>
                <a:ext cx="60" cy="127"/>
              </a:xfrm>
              <a:custGeom>
                <a:avLst/>
                <a:gdLst>
                  <a:gd name="T0" fmla="*/ 60 w 60"/>
                  <a:gd name="T1" fmla="*/ 118 h 127"/>
                  <a:gd name="T2" fmla="*/ 60 w 60"/>
                  <a:gd name="T3" fmla="*/ 118 h 127"/>
                  <a:gd name="T4" fmla="*/ 51 w 60"/>
                  <a:gd name="T5" fmla="*/ 101 h 127"/>
                  <a:gd name="T6" fmla="*/ 43 w 60"/>
                  <a:gd name="T7" fmla="*/ 93 h 127"/>
                  <a:gd name="T8" fmla="*/ 34 w 60"/>
                  <a:gd name="T9" fmla="*/ 76 h 127"/>
                  <a:gd name="T10" fmla="*/ 26 w 60"/>
                  <a:gd name="T11" fmla="*/ 59 h 127"/>
                  <a:gd name="T12" fmla="*/ 17 w 60"/>
                  <a:gd name="T13" fmla="*/ 50 h 127"/>
                  <a:gd name="T14" fmla="*/ 17 w 60"/>
                  <a:gd name="T15" fmla="*/ 33 h 127"/>
                  <a:gd name="T16" fmla="*/ 17 w 60"/>
                  <a:gd name="T17" fmla="*/ 17 h 127"/>
                  <a:gd name="T18" fmla="*/ 26 w 60"/>
                  <a:gd name="T19" fmla="*/ 8 h 127"/>
                  <a:gd name="T20" fmla="*/ 9 w 60"/>
                  <a:gd name="T21" fmla="*/ 0 h 127"/>
                  <a:gd name="T22" fmla="*/ 0 w 60"/>
                  <a:gd name="T23" fmla="*/ 17 h 127"/>
                  <a:gd name="T24" fmla="*/ 0 w 60"/>
                  <a:gd name="T25" fmla="*/ 33 h 127"/>
                  <a:gd name="T26" fmla="*/ 9 w 60"/>
                  <a:gd name="T27" fmla="*/ 50 h 127"/>
                  <a:gd name="T28" fmla="*/ 9 w 60"/>
                  <a:gd name="T29" fmla="*/ 67 h 127"/>
                  <a:gd name="T30" fmla="*/ 17 w 60"/>
                  <a:gd name="T31" fmla="*/ 84 h 127"/>
                  <a:gd name="T32" fmla="*/ 34 w 60"/>
                  <a:gd name="T33" fmla="*/ 93 h 127"/>
                  <a:gd name="T34" fmla="*/ 43 w 60"/>
                  <a:gd name="T35" fmla="*/ 110 h 127"/>
                  <a:gd name="T36" fmla="*/ 43 w 60"/>
                  <a:gd name="T37" fmla="*/ 127 h 127"/>
                  <a:gd name="T38" fmla="*/ 43 w 60"/>
                  <a:gd name="T39" fmla="*/ 118 h 127"/>
                  <a:gd name="T40" fmla="*/ 60 w 60"/>
                  <a:gd name="T41" fmla="*/ 118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27">
                    <a:moveTo>
                      <a:pt x="60" y="118"/>
                    </a:moveTo>
                    <a:lnTo>
                      <a:pt x="60" y="118"/>
                    </a:lnTo>
                    <a:lnTo>
                      <a:pt x="51" y="101"/>
                    </a:lnTo>
                    <a:lnTo>
                      <a:pt x="43" y="93"/>
                    </a:lnTo>
                    <a:lnTo>
                      <a:pt x="34" y="76"/>
                    </a:lnTo>
                    <a:lnTo>
                      <a:pt x="26" y="59"/>
                    </a:lnTo>
                    <a:lnTo>
                      <a:pt x="17" y="50"/>
                    </a:lnTo>
                    <a:lnTo>
                      <a:pt x="17" y="33"/>
                    </a:lnTo>
                    <a:lnTo>
                      <a:pt x="17" y="17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9" y="50"/>
                    </a:lnTo>
                    <a:lnTo>
                      <a:pt x="9" y="67"/>
                    </a:lnTo>
                    <a:lnTo>
                      <a:pt x="17" y="84"/>
                    </a:lnTo>
                    <a:lnTo>
                      <a:pt x="34" y="93"/>
                    </a:lnTo>
                    <a:lnTo>
                      <a:pt x="43" y="110"/>
                    </a:lnTo>
                    <a:lnTo>
                      <a:pt x="43" y="127"/>
                    </a:lnTo>
                    <a:lnTo>
                      <a:pt x="43" y="118"/>
                    </a:lnTo>
                    <a:lnTo>
                      <a:pt x="6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9" name="Freeform 61"/>
              <p:cNvSpPr>
                <a:spLocks/>
              </p:cNvSpPr>
              <p:nvPr/>
            </p:nvSpPr>
            <p:spPr bwMode="auto">
              <a:xfrm>
                <a:off x="915" y="3405"/>
                <a:ext cx="152" cy="102"/>
              </a:xfrm>
              <a:custGeom>
                <a:avLst/>
                <a:gdLst>
                  <a:gd name="T0" fmla="*/ 152 w 152"/>
                  <a:gd name="T1" fmla="*/ 93 h 102"/>
                  <a:gd name="T2" fmla="*/ 152 w 152"/>
                  <a:gd name="T3" fmla="*/ 93 h 102"/>
                  <a:gd name="T4" fmla="*/ 135 w 152"/>
                  <a:gd name="T5" fmla="*/ 76 h 102"/>
                  <a:gd name="T6" fmla="*/ 118 w 152"/>
                  <a:gd name="T7" fmla="*/ 68 h 102"/>
                  <a:gd name="T8" fmla="*/ 93 w 152"/>
                  <a:gd name="T9" fmla="*/ 59 h 102"/>
                  <a:gd name="T10" fmla="*/ 76 w 152"/>
                  <a:gd name="T11" fmla="*/ 51 h 102"/>
                  <a:gd name="T12" fmla="*/ 59 w 152"/>
                  <a:gd name="T13" fmla="*/ 43 h 102"/>
                  <a:gd name="T14" fmla="*/ 42 w 152"/>
                  <a:gd name="T15" fmla="*/ 26 h 102"/>
                  <a:gd name="T16" fmla="*/ 25 w 152"/>
                  <a:gd name="T17" fmla="*/ 17 h 102"/>
                  <a:gd name="T18" fmla="*/ 17 w 152"/>
                  <a:gd name="T19" fmla="*/ 0 h 102"/>
                  <a:gd name="T20" fmla="*/ 0 w 152"/>
                  <a:gd name="T21" fmla="*/ 0 h 102"/>
                  <a:gd name="T22" fmla="*/ 17 w 152"/>
                  <a:gd name="T23" fmla="*/ 26 h 102"/>
                  <a:gd name="T24" fmla="*/ 34 w 152"/>
                  <a:gd name="T25" fmla="*/ 43 h 102"/>
                  <a:gd name="T26" fmla="*/ 51 w 152"/>
                  <a:gd name="T27" fmla="*/ 51 h 102"/>
                  <a:gd name="T28" fmla="*/ 68 w 152"/>
                  <a:gd name="T29" fmla="*/ 59 h 102"/>
                  <a:gd name="T30" fmla="*/ 93 w 152"/>
                  <a:gd name="T31" fmla="*/ 68 h 102"/>
                  <a:gd name="T32" fmla="*/ 110 w 152"/>
                  <a:gd name="T33" fmla="*/ 85 h 102"/>
                  <a:gd name="T34" fmla="*/ 127 w 152"/>
                  <a:gd name="T35" fmla="*/ 93 h 102"/>
                  <a:gd name="T36" fmla="*/ 144 w 152"/>
                  <a:gd name="T37" fmla="*/ 102 h 102"/>
                  <a:gd name="T38" fmla="*/ 144 w 152"/>
                  <a:gd name="T39" fmla="*/ 102 h 102"/>
                  <a:gd name="T40" fmla="*/ 152 w 152"/>
                  <a:gd name="T41" fmla="*/ 93 h 1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2" h="102">
                    <a:moveTo>
                      <a:pt x="152" y="93"/>
                    </a:moveTo>
                    <a:lnTo>
                      <a:pt x="152" y="93"/>
                    </a:lnTo>
                    <a:lnTo>
                      <a:pt x="135" y="76"/>
                    </a:lnTo>
                    <a:lnTo>
                      <a:pt x="118" y="68"/>
                    </a:lnTo>
                    <a:lnTo>
                      <a:pt x="93" y="59"/>
                    </a:lnTo>
                    <a:lnTo>
                      <a:pt x="76" y="51"/>
                    </a:lnTo>
                    <a:lnTo>
                      <a:pt x="59" y="43"/>
                    </a:lnTo>
                    <a:lnTo>
                      <a:pt x="42" y="26"/>
                    </a:lnTo>
                    <a:lnTo>
                      <a:pt x="25" y="1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17" y="26"/>
                    </a:lnTo>
                    <a:lnTo>
                      <a:pt x="34" y="43"/>
                    </a:lnTo>
                    <a:lnTo>
                      <a:pt x="51" y="51"/>
                    </a:lnTo>
                    <a:lnTo>
                      <a:pt x="68" y="59"/>
                    </a:lnTo>
                    <a:lnTo>
                      <a:pt x="93" y="68"/>
                    </a:lnTo>
                    <a:lnTo>
                      <a:pt x="110" y="85"/>
                    </a:lnTo>
                    <a:lnTo>
                      <a:pt x="127" y="93"/>
                    </a:lnTo>
                    <a:lnTo>
                      <a:pt x="144" y="102"/>
                    </a:lnTo>
                    <a:lnTo>
                      <a:pt x="152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62"/>
              <p:cNvSpPr>
                <a:spLocks/>
              </p:cNvSpPr>
              <p:nvPr/>
            </p:nvSpPr>
            <p:spPr bwMode="auto">
              <a:xfrm>
                <a:off x="1059" y="3498"/>
                <a:ext cx="34" cy="144"/>
              </a:xfrm>
              <a:custGeom>
                <a:avLst/>
                <a:gdLst>
                  <a:gd name="T0" fmla="*/ 34 w 34"/>
                  <a:gd name="T1" fmla="*/ 136 h 144"/>
                  <a:gd name="T2" fmla="*/ 34 w 34"/>
                  <a:gd name="T3" fmla="*/ 136 h 144"/>
                  <a:gd name="T4" fmla="*/ 25 w 34"/>
                  <a:gd name="T5" fmla="*/ 102 h 144"/>
                  <a:gd name="T6" fmla="*/ 25 w 34"/>
                  <a:gd name="T7" fmla="*/ 68 h 144"/>
                  <a:gd name="T8" fmla="*/ 25 w 34"/>
                  <a:gd name="T9" fmla="*/ 26 h 144"/>
                  <a:gd name="T10" fmla="*/ 8 w 34"/>
                  <a:gd name="T11" fmla="*/ 0 h 144"/>
                  <a:gd name="T12" fmla="*/ 0 w 34"/>
                  <a:gd name="T13" fmla="*/ 9 h 144"/>
                  <a:gd name="T14" fmla="*/ 8 w 34"/>
                  <a:gd name="T15" fmla="*/ 26 h 144"/>
                  <a:gd name="T16" fmla="*/ 17 w 34"/>
                  <a:gd name="T17" fmla="*/ 68 h 144"/>
                  <a:gd name="T18" fmla="*/ 17 w 34"/>
                  <a:gd name="T19" fmla="*/ 102 h 144"/>
                  <a:gd name="T20" fmla="*/ 25 w 34"/>
                  <a:gd name="T21" fmla="*/ 144 h 144"/>
                  <a:gd name="T22" fmla="*/ 25 w 34"/>
                  <a:gd name="T23" fmla="*/ 144 h 144"/>
                  <a:gd name="T24" fmla="*/ 34 w 34"/>
                  <a:gd name="T25" fmla="*/ 136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144">
                    <a:moveTo>
                      <a:pt x="34" y="136"/>
                    </a:moveTo>
                    <a:lnTo>
                      <a:pt x="34" y="136"/>
                    </a:lnTo>
                    <a:lnTo>
                      <a:pt x="25" y="102"/>
                    </a:lnTo>
                    <a:lnTo>
                      <a:pt x="25" y="68"/>
                    </a:lnTo>
                    <a:lnTo>
                      <a:pt x="25" y="2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26"/>
                    </a:lnTo>
                    <a:lnTo>
                      <a:pt x="17" y="68"/>
                    </a:lnTo>
                    <a:lnTo>
                      <a:pt x="17" y="102"/>
                    </a:lnTo>
                    <a:lnTo>
                      <a:pt x="25" y="144"/>
                    </a:lnTo>
                    <a:lnTo>
                      <a:pt x="34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1" name="Freeform 63"/>
              <p:cNvSpPr>
                <a:spLocks/>
              </p:cNvSpPr>
              <p:nvPr/>
            </p:nvSpPr>
            <p:spPr bwMode="auto">
              <a:xfrm>
                <a:off x="1084" y="3634"/>
                <a:ext cx="110" cy="127"/>
              </a:xfrm>
              <a:custGeom>
                <a:avLst/>
                <a:gdLst>
                  <a:gd name="T0" fmla="*/ 110 w 110"/>
                  <a:gd name="T1" fmla="*/ 110 h 127"/>
                  <a:gd name="T2" fmla="*/ 110 w 110"/>
                  <a:gd name="T3" fmla="*/ 110 h 127"/>
                  <a:gd name="T4" fmla="*/ 93 w 110"/>
                  <a:gd name="T5" fmla="*/ 102 h 127"/>
                  <a:gd name="T6" fmla="*/ 76 w 110"/>
                  <a:gd name="T7" fmla="*/ 93 h 127"/>
                  <a:gd name="T8" fmla="*/ 60 w 110"/>
                  <a:gd name="T9" fmla="*/ 85 h 127"/>
                  <a:gd name="T10" fmla="*/ 51 w 110"/>
                  <a:gd name="T11" fmla="*/ 68 h 127"/>
                  <a:gd name="T12" fmla="*/ 34 w 110"/>
                  <a:gd name="T13" fmla="*/ 51 h 127"/>
                  <a:gd name="T14" fmla="*/ 26 w 110"/>
                  <a:gd name="T15" fmla="*/ 34 h 127"/>
                  <a:gd name="T16" fmla="*/ 17 w 110"/>
                  <a:gd name="T17" fmla="*/ 17 h 127"/>
                  <a:gd name="T18" fmla="*/ 9 w 110"/>
                  <a:gd name="T19" fmla="*/ 0 h 127"/>
                  <a:gd name="T20" fmla="*/ 0 w 110"/>
                  <a:gd name="T21" fmla="*/ 8 h 127"/>
                  <a:gd name="T22" fmla="*/ 9 w 110"/>
                  <a:gd name="T23" fmla="*/ 25 h 127"/>
                  <a:gd name="T24" fmla="*/ 17 w 110"/>
                  <a:gd name="T25" fmla="*/ 42 h 127"/>
                  <a:gd name="T26" fmla="*/ 26 w 110"/>
                  <a:gd name="T27" fmla="*/ 59 h 127"/>
                  <a:gd name="T28" fmla="*/ 43 w 110"/>
                  <a:gd name="T29" fmla="*/ 76 h 127"/>
                  <a:gd name="T30" fmla="*/ 51 w 110"/>
                  <a:gd name="T31" fmla="*/ 93 h 127"/>
                  <a:gd name="T32" fmla="*/ 68 w 110"/>
                  <a:gd name="T33" fmla="*/ 102 h 127"/>
                  <a:gd name="T34" fmla="*/ 85 w 110"/>
                  <a:gd name="T35" fmla="*/ 118 h 127"/>
                  <a:gd name="T36" fmla="*/ 110 w 110"/>
                  <a:gd name="T37" fmla="*/ 127 h 127"/>
                  <a:gd name="T38" fmla="*/ 110 w 110"/>
                  <a:gd name="T39" fmla="*/ 127 h 127"/>
                  <a:gd name="T40" fmla="*/ 110 w 110"/>
                  <a:gd name="T41" fmla="*/ 110 h 1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27">
                    <a:moveTo>
                      <a:pt x="110" y="110"/>
                    </a:moveTo>
                    <a:lnTo>
                      <a:pt x="110" y="110"/>
                    </a:lnTo>
                    <a:lnTo>
                      <a:pt x="93" y="102"/>
                    </a:lnTo>
                    <a:lnTo>
                      <a:pt x="76" y="93"/>
                    </a:lnTo>
                    <a:lnTo>
                      <a:pt x="60" y="85"/>
                    </a:lnTo>
                    <a:lnTo>
                      <a:pt x="51" y="68"/>
                    </a:lnTo>
                    <a:lnTo>
                      <a:pt x="34" y="51"/>
                    </a:lnTo>
                    <a:lnTo>
                      <a:pt x="26" y="34"/>
                    </a:lnTo>
                    <a:lnTo>
                      <a:pt x="17" y="17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25"/>
                    </a:lnTo>
                    <a:lnTo>
                      <a:pt x="17" y="42"/>
                    </a:lnTo>
                    <a:lnTo>
                      <a:pt x="26" y="59"/>
                    </a:lnTo>
                    <a:lnTo>
                      <a:pt x="43" y="76"/>
                    </a:lnTo>
                    <a:lnTo>
                      <a:pt x="51" y="93"/>
                    </a:lnTo>
                    <a:lnTo>
                      <a:pt x="68" y="102"/>
                    </a:lnTo>
                    <a:lnTo>
                      <a:pt x="85" y="118"/>
                    </a:lnTo>
                    <a:lnTo>
                      <a:pt x="110" y="127"/>
                    </a:lnTo>
                    <a:lnTo>
                      <a:pt x="11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2" name="Freeform 64"/>
              <p:cNvSpPr>
                <a:spLocks/>
              </p:cNvSpPr>
              <p:nvPr/>
            </p:nvSpPr>
            <p:spPr bwMode="auto">
              <a:xfrm>
                <a:off x="1194" y="3736"/>
                <a:ext cx="254" cy="50"/>
              </a:xfrm>
              <a:custGeom>
                <a:avLst/>
                <a:gdLst>
                  <a:gd name="T0" fmla="*/ 246 w 254"/>
                  <a:gd name="T1" fmla="*/ 0 h 50"/>
                  <a:gd name="T2" fmla="*/ 246 w 254"/>
                  <a:gd name="T3" fmla="*/ 0 h 50"/>
                  <a:gd name="T4" fmla="*/ 229 w 254"/>
                  <a:gd name="T5" fmla="*/ 8 h 50"/>
                  <a:gd name="T6" fmla="*/ 221 w 254"/>
                  <a:gd name="T7" fmla="*/ 16 h 50"/>
                  <a:gd name="T8" fmla="*/ 204 w 254"/>
                  <a:gd name="T9" fmla="*/ 25 h 50"/>
                  <a:gd name="T10" fmla="*/ 195 w 254"/>
                  <a:gd name="T11" fmla="*/ 33 h 50"/>
                  <a:gd name="T12" fmla="*/ 178 w 254"/>
                  <a:gd name="T13" fmla="*/ 42 h 50"/>
                  <a:gd name="T14" fmla="*/ 161 w 254"/>
                  <a:gd name="T15" fmla="*/ 42 h 50"/>
                  <a:gd name="T16" fmla="*/ 144 w 254"/>
                  <a:gd name="T17" fmla="*/ 42 h 50"/>
                  <a:gd name="T18" fmla="*/ 127 w 254"/>
                  <a:gd name="T19" fmla="*/ 42 h 50"/>
                  <a:gd name="T20" fmla="*/ 110 w 254"/>
                  <a:gd name="T21" fmla="*/ 42 h 50"/>
                  <a:gd name="T22" fmla="*/ 102 w 254"/>
                  <a:gd name="T23" fmla="*/ 33 h 50"/>
                  <a:gd name="T24" fmla="*/ 85 w 254"/>
                  <a:gd name="T25" fmla="*/ 33 h 50"/>
                  <a:gd name="T26" fmla="*/ 68 w 254"/>
                  <a:gd name="T27" fmla="*/ 33 h 50"/>
                  <a:gd name="T28" fmla="*/ 51 w 254"/>
                  <a:gd name="T29" fmla="*/ 25 h 50"/>
                  <a:gd name="T30" fmla="*/ 34 w 254"/>
                  <a:gd name="T31" fmla="*/ 16 h 50"/>
                  <a:gd name="T32" fmla="*/ 17 w 254"/>
                  <a:gd name="T33" fmla="*/ 16 h 50"/>
                  <a:gd name="T34" fmla="*/ 0 w 254"/>
                  <a:gd name="T35" fmla="*/ 8 h 50"/>
                  <a:gd name="T36" fmla="*/ 0 w 254"/>
                  <a:gd name="T37" fmla="*/ 25 h 50"/>
                  <a:gd name="T38" fmla="*/ 17 w 254"/>
                  <a:gd name="T39" fmla="*/ 25 h 50"/>
                  <a:gd name="T40" fmla="*/ 26 w 254"/>
                  <a:gd name="T41" fmla="*/ 33 h 50"/>
                  <a:gd name="T42" fmla="*/ 43 w 254"/>
                  <a:gd name="T43" fmla="*/ 42 h 50"/>
                  <a:gd name="T44" fmla="*/ 60 w 254"/>
                  <a:gd name="T45" fmla="*/ 42 h 50"/>
                  <a:gd name="T46" fmla="*/ 77 w 254"/>
                  <a:gd name="T47" fmla="*/ 42 h 50"/>
                  <a:gd name="T48" fmla="*/ 94 w 254"/>
                  <a:gd name="T49" fmla="*/ 50 h 50"/>
                  <a:gd name="T50" fmla="*/ 110 w 254"/>
                  <a:gd name="T51" fmla="*/ 50 h 50"/>
                  <a:gd name="T52" fmla="*/ 127 w 254"/>
                  <a:gd name="T53" fmla="*/ 50 h 50"/>
                  <a:gd name="T54" fmla="*/ 144 w 254"/>
                  <a:gd name="T55" fmla="*/ 50 h 50"/>
                  <a:gd name="T56" fmla="*/ 161 w 254"/>
                  <a:gd name="T57" fmla="*/ 50 h 50"/>
                  <a:gd name="T58" fmla="*/ 178 w 254"/>
                  <a:gd name="T59" fmla="*/ 50 h 50"/>
                  <a:gd name="T60" fmla="*/ 195 w 254"/>
                  <a:gd name="T61" fmla="*/ 42 h 50"/>
                  <a:gd name="T62" fmla="*/ 212 w 254"/>
                  <a:gd name="T63" fmla="*/ 42 h 50"/>
                  <a:gd name="T64" fmla="*/ 229 w 254"/>
                  <a:gd name="T65" fmla="*/ 33 h 50"/>
                  <a:gd name="T66" fmla="*/ 238 w 254"/>
                  <a:gd name="T67" fmla="*/ 25 h 50"/>
                  <a:gd name="T68" fmla="*/ 254 w 254"/>
                  <a:gd name="T69" fmla="*/ 8 h 50"/>
                  <a:gd name="T70" fmla="*/ 254 w 254"/>
                  <a:gd name="T71" fmla="*/ 8 h 50"/>
                  <a:gd name="T72" fmla="*/ 246 w 254"/>
                  <a:gd name="T73" fmla="*/ 0 h 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54" h="50">
                    <a:moveTo>
                      <a:pt x="246" y="0"/>
                    </a:moveTo>
                    <a:lnTo>
                      <a:pt x="246" y="0"/>
                    </a:lnTo>
                    <a:lnTo>
                      <a:pt x="229" y="8"/>
                    </a:lnTo>
                    <a:lnTo>
                      <a:pt x="221" y="16"/>
                    </a:lnTo>
                    <a:lnTo>
                      <a:pt x="204" y="25"/>
                    </a:lnTo>
                    <a:lnTo>
                      <a:pt x="195" y="33"/>
                    </a:lnTo>
                    <a:lnTo>
                      <a:pt x="178" y="42"/>
                    </a:lnTo>
                    <a:lnTo>
                      <a:pt x="161" y="42"/>
                    </a:lnTo>
                    <a:lnTo>
                      <a:pt x="144" y="42"/>
                    </a:lnTo>
                    <a:lnTo>
                      <a:pt x="127" y="42"/>
                    </a:lnTo>
                    <a:lnTo>
                      <a:pt x="110" y="42"/>
                    </a:lnTo>
                    <a:lnTo>
                      <a:pt x="102" y="33"/>
                    </a:lnTo>
                    <a:lnTo>
                      <a:pt x="85" y="33"/>
                    </a:lnTo>
                    <a:lnTo>
                      <a:pt x="68" y="33"/>
                    </a:lnTo>
                    <a:lnTo>
                      <a:pt x="51" y="25"/>
                    </a:lnTo>
                    <a:lnTo>
                      <a:pt x="34" y="16"/>
                    </a:lnTo>
                    <a:lnTo>
                      <a:pt x="17" y="16"/>
                    </a:lnTo>
                    <a:lnTo>
                      <a:pt x="0" y="8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26" y="33"/>
                    </a:lnTo>
                    <a:lnTo>
                      <a:pt x="43" y="42"/>
                    </a:lnTo>
                    <a:lnTo>
                      <a:pt x="60" y="42"/>
                    </a:lnTo>
                    <a:lnTo>
                      <a:pt x="77" y="42"/>
                    </a:lnTo>
                    <a:lnTo>
                      <a:pt x="94" y="50"/>
                    </a:lnTo>
                    <a:lnTo>
                      <a:pt x="110" y="50"/>
                    </a:lnTo>
                    <a:lnTo>
                      <a:pt x="127" y="50"/>
                    </a:lnTo>
                    <a:lnTo>
                      <a:pt x="144" y="50"/>
                    </a:lnTo>
                    <a:lnTo>
                      <a:pt x="161" y="50"/>
                    </a:lnTo>
                    <a:lnTo>
                      <a:pt x="178" y="50"/>
                    </a:lnTo>
                    <a:lnTo>
                      <a:pt x="195" y="42"/>
                    </a:lnTo>
                    <a:lnTo>
                      <a:pt x="212" y="42"/>
                    </a:lnTo>
                    <a:lnTo>
                      <a:pt x="229" y="33"/>
                    </a:lnTo>
                    <a:lnTo>
                      <a:pt x="238" y="25"/>
                    </a:lnTo>
                    <a:lnTo>
                      <a:pt x="254" y="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3" name="Freeform 65"/>
              <p:cNvSpPr>
                <a:spLocks/>
              </p:cNvSpPr>
              <p:nvPr/>
            </p:nvSpPr>
            <p:spPr bwMode="auto">
              <a:xfrm>
                <a:off x="1432" y="3583"/>
                <a:ext cx="33" cy="161"/>
              </a:xfrm>
              <a:custGeom>
                <a:avLst/>
                <a:gdLst>
                  <a:gd name="T0" fmla="*/ 0 w 33"/>
                  <a:gd name="T1" fmla="*/ 0 h 161"/>
                  <a:gd name="T2" fmla="*/ 0 w 33"/>
                  <a:gd name="T3" fmla="*/ 0 h 161"/>
                  <a:gd name="T4" fmla="*/ 0 w 33"/>
                  <a:gd name="T5" fmla="*/ 17 h 161"/>
                  <a:gd name="T6" fmla="*/ 8 w 33"/>
                  <a:gd name="T7" fmla="*/ 42 h 161"/>
                  <a:gd name="T8" fmla="*/ 8 w 33"/>
                  <a:gd name="T9" fmla="*/ 59 h 161"/>
                  <a:gd name="T10" fmla="*/ 16 w 33"/>
                  <a:gd name="T11" fmla="*/ 85 h 161"/>
                  <a:gd name="T12" fmla="*/ 16 w 33"/>
                  <a:gd name="T13" fmla="*/ 102 h 161"/>
                  <a:gd name="T14" fmla="*/ 16 w 33"/>
                  <a:gd name="T15" fmla="*/ 119 h 161"/>
                  <a:gd name="T16" fmla="*/ 16 w 33"/>
                  <a:gd name="T17" fmla="*/ 136 h 161"/>
                  <a:gd name="T18" fmla="*/ 8 w 33"/>
                  <a:gd name="T19" fmla="*/ 153 h 161"/>
                  <a:gd name="T20" fmla="*/ 16 w 33"/>
                  <a:gd name="T21" fmla="*/ 161 h 161"/>
                  <a:gd name="T22" fmla="*/ 25 w 33"/>
                  <a:gd name="T23" fmla="*/ 144 h 161"/>
                  <a:gd name="T24" fmla="*/ 33 w 33"/>
                  <a:gd name="T25" fmla="*/ 119 h 161"/>
                  <a:gd name="T26" fmla="*/ 33 w 33"/>
                  <a:gd name="T27" fmla="*/ 102 h 161"/>
                  <a:gd name="T28" fmla="*/ 25 w 33"/>
                  <a:gd name="T29" fmla="*/ 85 h 161"/>
                  <a:gd name="T30" fmla="*/ 25 w 33"/>
                  <a:gd name="T31" fmla="*/ 59 h 161"/>
                  <a:gd name="T32" fmla="*/ 16 w 33"/>
                  <a:gd name="T33" fmla="*/ 42 h 161"/>
                  <a:gd name="T34" fmla="*/ 8 w 33"/>
                  <a:gd name="T35" fmla="*/ 17 h 161"/>
                  <a:gd name="T36" fmla="*/ 8 w 33"/>
                  <a:gd name="T37" fmla="*/ 0 h 161"/>
                  <a:gd name="T38" fmla="*/ 8 w 33"/>
                  <a:gd name="T39" fmla="*/ 0 h 161"/>
                  <a:gd name="T40" fmla="*/ 0 w 33"/>
                  <a:gd name="T41" fmla="*/ 0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" h="161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8" y="42"/>
                    </a:lnTo>
                    <a:lnTo>
                      <a:pt x="8" y="59"/>
                    </a:lnTo>
                    <a:lnTo>
                      <a:pt x="16" y="85"/>
                    </a:lnTo>
                    <a:lnTo>
                      <a:pt x="16" y="102"/>
                    </a:lnTo>
                    <a:lnTo>
                      <a:pt x="16" y="119"/>
                    </a:lnTo>
                    <a:lnTo>
                      <a:pt x="16" y="136"/>
                    </a:lnTo>
                    <a:lnTo>
                      <a:pt x="8" y="153"/>
                    </a:lnTo>
                    <a:lnTo>
                      <a:pt x="16" y="161"/>
                    </a:lnTo>
                    <a:lnTo>
                      <a:pt x="25" y="144"/>
                    </a:lnTo>
                    <a:lnTo>
                      <a:pt x="33" y="119"/>
                    </a:lnTo>
                    <a:lnTo>
                      <a:pt x="33" y="102"/>
                    </a:lnTo>
                    <a:lnTo>
                      <a:pt x="25" y="85"/>
                    </a:lnTo>
                    <a:lnTo>
                      <a:pt x="25" y="59"/>
                    </a:lnTo>
                    <a:lnTo>
                      <a:pt x="16" y="42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4" name="Freeform 66"/>
              <p:cNvSpPr>
                <a:spLocks/>
              </p:cNvSpPr>
              <p:nvPr/>
            </p:nvSpPr>
            <p:spPr bwMode="auto">
              <a:xfrm>
                <a:off x="1432" y="3507"/>
                <a:ext cx="59" cy="76"/>
              </a:xfrm>
              <a:custGeom>
                <a:avLst/>
                <a:gdLst>
                  <a:gd name="T0" fmla="*/ 50 w 59"/>
                  <a:gd name="T1" fmla="*/ 0 h 76"/>
                  <a:gd name="T2" fmla="*/ 50 w 59"/>
                  <a:gd name="T3" fmla="*/ 0 h 76"/>
                  <a:gd name="T4" fmla="*/ 42 w 59"/>
                  <a:gd name="T5" fmla="*/ 17 h 76"/>
                  <a:gd name="T6" fmla="*/ 33 w 59"/>
                  <a:gd name="T7" fmla="*/ 25 h 76"/>
                  <a:gd name="T8" fmla="*/ 33 w 59"/>
                  <a:gd name="T9" fmla="*/ 34 h 76"/>
                  <a:gd name="T10" fmla="*/ 16 w 59"/>
                  <a:gd name="T11" fmla="*/ 42 h 76"/>
                  <a:gd name="T12" fmla="*/ 8 w 59"/>
                  <a:gd name="T13" fmla="*/ 51 h 76"/>
                  <a:gd name="T14" fmla="*/ 0 w 59"/>
                  <a:gd name="T15" fmla="*/ 59 h 76"/>
                  <a:gd name="T16" fmla="*/ 0 w 59"/>
                  <a:gd name="T17" fmla="*/ 68 h 76"/>
                  <a:gd name="T18" fmla="*/ 0 w 59"/>
                  <a:gd name="T19" fmla="*/ 76 h 76"/>
                  <a:gd name="T20" fmla="*/ 8 w 59"/>
                  <a:gd name="T21" fmla="*/ 76 h 76"/>
                  <a:gd name="T22" fmla="*/ 8 w 59"/>
                  <a:gd name="T23" fmla="*/ 68 h 76"/>
                  <a:gd name="T24" fmla="*/ 16 w 59"/>
                  <a:gd name="T25" fmla="*/ 68 h 76"/>
                  <a:gd name="T26" fmla="*/ 16 w 59"/>
                  <a:gd name="T27" fmla="*/ 59 h 76"/>
                  <a:gd name="T28" fmla="*/ 25 w 59"/>
                  <a:gd name="T29" fmla="*/ 51 h 76"/>
                  <a:gd name="T30" fmla="*/ 33 w 59"/>
                  <a:gd name="T31" fmla="*/ 42 h 76"/>
                  <a:gd name="T32" fmla="*/ 50 w 59"/>
                  <a:gd name="T33" fmla="*/ 34 h 76"/>
                  <a:gd name="T34" fmla="*/ 59 w 59"/>
                  <a:gd name="T35" fmla="*/ 17 h 76"/>
                  <a:gd name="T36" fmla="*/ 59 w 59"/>
                  <a:gd name="T37" fmla="*/ 8 h 76"/>
                  <a:gd name="T38" fmla="*/ 59 w 59"/>
                  <a:gd name="T39" fmla="*/ 8 h 76"/>
                  <a:gd name="T40" fmla="*/ 50 w 59"/>
                  <a:gd name="T41" fmla="*/ 0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76">
                    <a:moveTo>
                      <a:pt x="50" y="0"/>
                    </a:moveTo>
                    <a:lnTo>
                      <a:pt x="50" y="0"/>
                    </a:lnTo>
                    <a:lnTo>
                      <a:pt x="42" y="17"/>
                    </a:lnTo>
                    <a:lnTo>
                      <a:pt x="33" y="25"/>
                    </a:lnTo>
                    <a:lnTo>
                      <a:pt x="33" y="34"/>
                    </a:lnTo>
                    <a:lnTo>
                      <a:pt x="16" y="42"/>
                    </a:lnTo>
                    <a:lnTo>
                      <a:pt x="8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8" y="76"/>
                    </a:lnTo>
                    <a:lnTo>
                      <a:pt x="8" y="68"/>
                    </a:lnTo>
                    <a:lnTo>
                      <a:pt x="16" y="68"/>
                    </a:lnTo>
                    <a:lnTo>
                      <a:pt x="16" y="59"/>
                    </a:lnTo>
                    <a:lnTo>
                      <a:pt x="25" y="51"/>
                    </a:lnTo>
                    <a:lnTo>
                      <a:pt x="33" y="42"/>
                    </a:lnTo>
                    <a:lnTo>
                      <a:pt x="50" y="34"/>
                    </a:lnTo>
                    <a:lnTo>
                      <a:pt x="59" y="17"/>
                    </a:lnTo>
                    <a:lnTo>
                      <a:pt x="59" y="8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5" name="Freeform 67"/>
              <p:cNvSpPr>
                <a:spLocks/>
              </p:cNvSpPr>
              <p:nvPr/>
            </p:nvSpPr>
            <p:spPr bwMode="auto">
              <a:xfrm>
                <a:off x="1457" y="3431"/>
                <a:ext cx="34" cy="84"/>
              </a:xfrm>
              <a:custGeom>
                <a:avLst/>
                <a:gdLst>
                  <a:gd name="T0" fmla="*/ 8 w 34"/>
                  <a:gd name="T1" fmla="*/ 0 h 84"/>
                  <a:gd name="T2" fmla="*/ 8 w 34"/>
                  <a:gd name="T3" fmla="*/ 17 h 84"/>
                  <a:gd name="T4" fmla="*/ 17 w 34"/>
                  <a:gd name="T5" fmla="*/ 25 h 84"/>
                  <a:gd name="T6" fmla="*/ 25 w 34"/>
                  <a:gd name="T7" fmla="*/ 42 h 84"/>
                  <a:gd name="T8" fmla="*/ 25 w 34"/>
                  <a:gd name="T9" fmla="*/ 59 h 84"/>
                  <a:gd name="T10" fmla="*/ 25 w 34"/>
                  <a:gd name="T11" fmla="*/ 76 h 84"/>
                  <a:gd name="T12" fmla="*/ 34 w 34"/>
                  <a:gd name="T13" fmla="*/ 84 h 84"/>
                  <a:gd name="T14" fmla="*/ 34 w 34"/>
                  <a:gd name="T15" fmla="*/ 59 h 84"/>
                  <a:gd name="T16" fmla="*/ 34 w 34"/>
                  <a:gd name="T17" fmla="*/ 42 h 84"/>
                  <a:gd name="T18" fmla="*/ 34 w 34"/>
                  <a:gd name="T19" fmla="*/ 25 h 84"/>
                  <a:gd name="T20" fmla="*/ 17 w 34"/>
                  <a:gd name="T21" fmla="*/ 8 h 84"/>
                  <a:gd name="T22" fmla="*/ 8 w 34"/>
                  <a:gd name="T23" fmla="*/ 17 h 84"/>
                  <a:gd name="T24" fmla="*/ 8 w 34"/>
                  <a:gd name="T25" fmla="*/ 0 h 84"/>
                  <a:gd name="T26" fmla="*/ 0 w 34"/>
                  <a:gd name="T27" fmla="*/ 8 h 84"/>
                  <a:gd name="T28" fmla="*/ 8 w 34"/>
                  <a:gd name="T29" fmla="*/ 17 h 84"/>
                  <a:gd name="T30" fmla="*/ 8 w 34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" h="84">
                    <a:moveTo>
                      <a:pt x="8" y="0"/>
                    </a:moveTo>
                    <a:lnTo>
                      <a:pt x="8" y="17"/>
                    </a:lnTo>
                    <a:lnTo>
                      <a:pt x="17" y="25"/>
                    </a:lnTo>
                    <a:lnTo>
                      <a:pt x="25" y="42"/>
                    </a:lnTo>
                    <a:lnTo>
                      <a:pt x="25" y="59"/>
                    </a:lnTo>
                    <a:lnTo>
                      <a:pt x="25" y="76"/>
                    </a:lnTo>
                    <a:lnTo>
                      <a:pt x="34" y="84"/>
                    </a:lnTo>
                    <a:lnTo>
                      <a:pt x="34" y="59"/>
                    </a:lnTo>
                    <a:lnTo>
                      <a:pt x="34" y="42"/>
                    </a:lnTo>
                    <a:lnTo>
                      <a:pt x="34" y="25"/>
                    </a:lnTo>
                    <a:lnTo>
                      <a:pt x="17" y="8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6" name="Freeform 68"/>
              <p:cNvSpPr>
                <a:spLocks/>
              </p:cNvSpPr>
              <p:nvPr/>
            </p:nvSpPr>
            <p:spPr bwMode="auto">
              <a:xfrm>
                <a:off x="1465" y="3363"/>
                <a:ext cx="136" cy="85"/>
              </a:xfrm>
              <a:custGeom>
                <a:avLst/>
                <a:gdLst>
                  <a:gd name="T0" fmla="*/ 136 w 136"/>
                  <a:gd name="T1" fmla="*/ 0 h 85"/>
                  <a:gd name="T2" fmla="*/ 127 w 136"/>
                  <a:gd name="T3" fmla="*/ 0 h 85"/>
                  <a:gd name="T4" fmla="*/ 119 w 136"/>
                  <a:gd name="T5" fmla="*/ 8 h 85"/>
                  <a:gd name="T6" fmla="*/ 102 w 136"/>
                  <a:gd name="T7" fmla="*/ 25 h 85"/>
                  <a:gd name="T8" fmla="*/ 85 w 136"/>
                  <a:gd name="T9" fmla="*/ 34 h 85"/>
                  <a:gd name="T10" fmla="*/ 68 w 136"/>
                  <a:gd name="T11" fmla="*/ 42 h 85"/>
                  <a:gd name="T12" fmla="*/ 51 w 136"/>
                  <a:gd name="T13" fmla="*/ 51 h 85"/>
                  <a:gd name="T14" fmla="*/ 34 w 136"/>
                  <a:gd name="T15" fmla="*/ 59 h 85"/>
                  <a:gd name="T16" fmla="*/ 17 w 136"/>
                  <a:gd name="T17" fmla="*/ 68 h 85"/>
                  <a:gd name="T18" fmla="*/ 0 w 136"/>
                  <a:gd name="T19" fmla="*/ 68 h 85"/>
                  <a:gd name="T20" fmla="*/ 0 w 136"/>
                  <a:gd name="T21" fmla="*/ 85 h 85"/>
                  <a:gd name="T22" fmla="*/ 17 w 136"/>
                  <a:gd name="T23" fmla="*/ 76 h 85"/>
                  <a:gd name="T24" fmla="*/ 34 w 136"/>
                  <a:gd name="T25" fmla="*/ 68 h 85"/>
                  <a:gd name="T26" fmla="*/ 60 w 136"/>
                  <a:gd name="T27" fmla="*/ 59 h 85"/>
                  <a:gd name="T28" fmla="*/ 77 w 136"/>
                  <a:gd name="T29" fmla="*/ 51 h 85"/>
                  <a:gd name="T30" fmla="*/ 94 w 136"/>
                  <a:gd name="T31" fmla="*/ 42 h 85"/>
                  <a:gd name="T32" fmla="*/ 111 w 136"/>
                  <a:gd name="T33" fmla="*/ 34 h 85"/>
                  <a:gd name="T34" fmla="*/ 127 w 136"/>
                  <a:gd name="T35" fmla="*/ 25 h 85"/>
                  <a:gd name="T36" fmla="*/ 136 w 136"/>
                  <a:gd name="T37" fmla="*/ 8 h 85"/>
                  <a:gd name="T38" fmla="*/ 127 w 136"/>
                  <a:gd name="T39" fmla="*/ 8 h 85"/>
                  <a:gd name="T40" fmla="*/ 136 w 136"/>
                  <a:gd name="T41" fmla="*/ 0 h 85"/>
                  <a:gd name="T42" fmla="*/ 136 w 136"/>
                  <a:gd name="T43" fmla="*/ 0 h 85"/>
                  <a:gd name="T44" fmla="*/ 127 w 136"/>
                  <a:gd name="T45" fmla="*/ 0 h 85"/>
                  <a:gd name="T46" fmla="*/ 136 w 136"/>
                  <a:gd name="T47" fmla="*/ 0 h 8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36" h="85">
                    <a:moveTo>
                      <a:pt x="136" y="0"/>
                    </a:moveTo>
                    <a:lnTo>
                      <a:pt x="127" y="0"/>
                    </a:lnTo>
                    <a:lnTo>
                      <a:pt x="119" y="8"/>
                    </a:lnTo>
                    <a:lnTo>
                      <a:pt x="102" y="25"/>
                    </a:lnTo>
                    <a:lnTo>
                      <a:pt x="85" y="34"/>
                    </a:lnTo>
                    <a:lnTo>
                      <a:pt x="68" y="42"/>
                    </a:lnTo>
                    <a:lnTo>
                      <a:pt x="51" y="51"/>
                    </a:lnTo>
                    <a:lnTo>
                      <a:pt x="34" y="59"/>
                    </a:lnTo>
                    <a:lnTo>
                      <a:pt x="17" y="68"/>
                    </a:lnTo>
                    <a:lnTo>
                      <a:pt x="0" y="68"/>
                    </a:lnTo>
                    <a:lnTo>
                      <a:pt x="0" y="85"/>
                    </a:lnTo>
                    <a:lnTo>
                      <a:pt x="17" y="76"/>
                    </a:lnTo>
                    <a:lnTo>
                      <a:pt x="34" y="68"/>
                    </a:lnTo>
                    <a:lnTo>
                      <a:pt x="60" y="59"/>
                    </a:lnTo>
                    <a:lnTo>
                      <a:pt x="77" y="51"/>
                    </a:lnTo>
                    <a:lnTo>
                      <a:pt x="94" y="42"/>
                    </a:lnTo>
                    <a:lnTo>
                      <a:pt x="111" y="34"/>
                    </a:lnTo>
                    <a:lnTo>
                      <a:pt x="127" y="25"/>
                    </a:lnTo>
                    <a:lnTo>
                      <a:pt x="136" y="8"/>
                    </a:lnTo>
                    <a:lnTo>
                      <a:pt x="127" y="8"/>
                    </a:lnTo>
                    <a:lnTo>
                      <a:pt x="136" y="0"/>
                    </a:lnTo>
                    <a:lnTo>
                      <a:pt x="127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7" name="Freeform 69"/>
              <p:cNvSpPr>
                <a:spLocks/>
              </p:cNvSpPr>
              <p:nvPr/>
            </p:nvSpPr>
            <p:spPr bwMode="auto">
              <a:xfrm>
                <a:off x="1592" y="3337"/>
                <a:ext cx="51" cy="34"/>
              </a:xfrm>
              <a:custGeom>
                <a:avLst/>
                <a:gdLst>
                  <a:gd name="T0" fmla="*/ 51 w 51"/>
                  <a:gd name="T1" fmla="*/ 0 h 34"/>
                  <a:gd name="T2" fmla="*/ 51 w 51"/>
                  <a:gd name="T3" fmla="*/ 0 h 34"/>
                  <a:gd name="T4" fmla="*/ 51 w 51"/>
                  <a:gd name="T5" fmla="*/ 0 h 34"/>
                  <a:gd name="T6" fmla="*/ 51 w 51"/>
                  <a:gd name="T7" fmla="*/ 0 h 34"/>
                  <a:gd name="T8" fmla="*/ 43 w 51"/>
                  <a:gd name="T9" fmla="*/ 0 h 34"/>
                  <a:gd name="T10" fmla="*/ 34 w 51"/>
                  <a:gd name="T11" fmla="*/ 9 h 34"/>
                  <a:gd name="T12" fmla="*/ 26 w 51"/>
                  <a:gd name="T13" fmla="*/ 9 h 34"/>
                  <a:gd name="T14" fmla="*/ 17 w 51"/>
                  <a:gd name="T15" fmla="*/ 17 h 34"/>
                  <a:gd name="T16" fmla="*/ 0 w 51"/>
                  <a:gd name="T17" fmla="*/ 26 h 34"/>
                  <a:gd name="T18" fmla="*/ 9 w 51"/>
                  <a:gd name="T19" fmla="*/ 34 h 34"/>
                  <a:gd name="T20" fmla="*/ 26 w 51"/>
                  <a:gd name="T21" fmla="*/ 26 h 34"/>
                  <a:gd name="T22" fmla="*/ 34 w 51"/>
                  <a:gd name="T23" fmla="*/ 17 h 34"/>
                  <a:gd name="T24" fmla="*/ 43 w 51"/>
                  <a:gd name="T25" fmla="*/ 17 h 34"/>
                  <a:gd name="T26" fmla="*/ 51 w 51"/>
                  <a:gd name="T27" fmla="*/ 9 h 34"/>
                  <a:gd name="T28" fmla="*/ 51 w 51"/>
                  <a:gd name="T29" fmla="*/ 9 h 34"/>
                  <a:gd name="T30" fmla="*/ 51 w 51"/>
                  <a:gd name="T31" fmla="*/ 9 h 34"/>
                  <a:gd name="T32" fmla="*/ 51 w 51"/>
                  <a:gd name="T33" fmla="*/ 9 h 34"/>
                  <a:gd name="T34" fmla="*/ 51 w 51"/>
                  <a:gd name="T35" fmla="*/ 9 h 34"/>
                  <a:gd name="T36" fmla="*/ 51 w 51"/>
                  <a:gd name="T37" fmla="*/ 0 h 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1" h="34">
                    <a:moveTo>
                      <a:pt x="51" y="0"/>
                    </a:moveTo>
                    <a:lnTo>
                      <a:pt x="51" y="0"/>
                    </a:lnTo>
                    <a:lnTo>
                      <a:pt x="43" y="0"/>
                    </a:lnTo>
                    <a:lnTo>
                      <a:pt x="34" y="9"/>
                    </a:lnTo>
                    <a:lnTo>
                      <a:pt x="26" y="9"/>
                    </a:lnTo>
                    <a:lnTo>
                      <a:pt x="17" y="17"/>
                    </a:lnTo>
                    <a:lnTo>
                      <a:pt x="0" y="26"/>
                    </a:lnTo>
                    <a:lnTo>
                      <a:pt x="9" y="34"/>
                    </a:lnTo>
                    <a:lnTo>
                      <a:pt x="26" y="26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51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70"/>
              <p:cNvSpPr>
                <a:spLocks/>
              </p:cNvSpPr>
              <p:nvPr/>
            </p:nvSpPr>
            <p:spPr bwMode="auto">
              <a:xfrm>
                <a:off x="1050" y="3481"/>
                <a:ext cx="153" cy="43"/>
              </a:xfrm>
              <a:custGeom>
                <a:avLst/>
                <a:gdLst>
                  <a:gd name="T0" fmla="*/ 153 w 153"/>
                  <a:gd name="T1" fmla="*/ 0 h 43"/>
                  <a:gd name="T2" fmla="*/ 136 w 153"/>
                  <a:gd name="T3" fmla="*/ 9 h 43"/>
                  <a:gd name="T4" fmla="*/ 119 w 153"/>
                  <a:gd name="T5" fmla="*/ 17 h 43"/>
                  <a:gd name="T6" fmla="*/ 94 w 153"/>
                  <a:gd name="T7" fmla="*/ 17 h 43"/>
                  <a:gd name="T8" fmla="*/ 77 w 153"/>
                  <a:gd name="T9" fmla="*/ 26 h 43"/>
                  <a:gd name="T10" fmla="*/ 60 w 153"/>
                  <a:gd name="T11" fmla="*/ 26 h 43"/>
                  <a:gd name="T12" fmla="*/ 43 w 153"/>
                  <a:gd name="T13" fmla="*/ 26 h 43"/>
                  <a:gd name="T14" fmla="*/ 26 w 153"/>
                  <a:gd name="T15" fmla="*/ 17 h 43"/>
                  <a:gd name="T16" fmla="*/ 9 w 153"/>
                  <a:gd name="T17" fmla="*/ 9 h 43"/>
                  <a:gd name="T18" fmla="*/ 0 w 153"/>
                  <a:gd name="T19" fmla="*/ 17 h 43"/>
                  <a:gd name="T20" fmla="*/ 17 w 153"/>
                  <a:gd name="T21" fmla="*/ 26 h 43"/>
                  <a:gd name="T22" fmla="*/ 34 w 153"/>
                  <a:gd name="T23" fmla="*/ 34 h 43"/>
                  <a:gd name="T24" fmla="*/ 60 w 153"/>
                  <a:gd name="T25" fmla="*/ 43 h 43"/>
                  <a:gd name="T26" fmla="*/ 77 w 153"/>
                  <a:gd name="T27" fmla="*/ 34 h 43"/>
                  <a:gd name="T28" fmla="*/ 102 w 153"/>
                  <a:gd name="T29" fmla="*/ 34 h 43"/>
                  <a:gd name="T30" fmla="*/ 119 w 153"/>
                  <a:gd name="T31" fmla="*/ 26 h 43"/>
                  <a:gd name="T32" fmla="*/ 136 w 153"/>
                  <a:gd name="T33" fmla="*/ 26 h 43"/>
                  <a:gd name="T34" fmla="*/ 153 w 153"/>
                  <a:gd name="T35" fmla="*/ 17 h 43"/>
                  <a:gd name="T36" fmla="*/ 153 w 153"/>
                  <a:gd name="T37" fmla="*/ 0 h 4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43">
                    <a:moveTo>
                      <a:pt x="153" y="0"/>
                    </a:moveTo>
                    <a:lnTo>
                      <a:pt x="136" y="9"/>
                    </a:lnTo>
                    <a:lnTo>
                      <a:pt x="119" y="17"/>
                    </a:lnTo>
                    <a:lnTo>
                      <a:pt x="94" y="17"/>
                    </a:lnTo>
                    <a:lnTo>
                      <a:pt x="77" y="26"/>
                    </a:lnTo>
                    <a:lnTo>
                      <a:pt x="60" y="26"/>
                    </a:lnTo>
                    <a:lnTo>
                      <a:pt x="43" y="26"/>
                    </a:lnTo>
                    <a:lnTo>
                      <a:pt x="26" y="17"/>
                    </a:lnTo>
                    <a:lnTo>
                      <a:pt x="9" y="9"/>
                    </a:lnTo>
                    <a:lnTo>
                      <a:pt x="0" y="17"/>
                    </a:lnTo>
                    <a:lnTo>
                      <a:pt x="17" y="26"/>
                    </a:lnTo>
                    <a:lnTo>
                      <a:pt x="34" y="34"/>
                    </a:lnTo>
                    <a:lnTo>
                      <a:pt x="60" y="43"/>
                    </a:lnTo>
                    <a:lnTo>
                      <a:pt x="77" y="34"/>
                    </a:lnTo>
                    <a:lnTo>
                      <a:pt x="102" y="34"/>
                    </a:lnTo>
                    <a:lnTo>
                      <a:pt x="119" y="26"/>
                    </a:lnTo>
                    <a:lnTo>
                      <a:pt x="136" y="26"/>
                    </a:lnTo>
                    <a:lnTo>
                      <a:pt x="153" y="17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9" name="Freeform 71"/>
              <p:cNvSpPr>
                <a:spLocks/>
              </p:cNvSpPr>
              <p:nvPr/>
            </p:nvSpPr>
            <p:spPr bwMode="auto">
              <a:xfrm>
                <a:off x="1787" y="3329"/>
                <a:ext cx="51" cy="42"/>
              </a:xfrm>
              <a:custGeom>
                <a:avLst/>
                <a:gdLst>
                  <a:gd name="T0" fmla="*/ 43 w 51"/>
                  <a:gd name="T1" fmla="*/ 0 h 42"/>
                  <a:gd name="T2" fmla="*/ 43 w 51"/>
                  <a:gd name="T3" fmla="*/ 0 h 42"/>
                  <a:gd name="T4" fmla="*/ 43 w 51"/>
                  <a:gd name="T5" fmla="*/ 0 h 42"/>
                  <a:gd name="T6" fmla="*/ 34 w 51"/>
                  <a:gd name="T7" fmla="*/ 8 h 42"/>
                  <a:gd name="T8" fmla="*/ 26 w 51"/>
                  <a:gd name="T9" fmla="*/ 8 h 42"/>
                  <a:gd name="T10" fmla="*/ 26 w 51"/>
                  <a:gd name="T11" fmla="*/ 17 h 42"/>
                  <a:gd name="T12" fmla="*/ 17 w 51"/>
                  <a:gd name="T13" fmla="*/ 17 h 42"/>
                  <a:gd name="T14" fmla="*/ 9 w 51"/>
                  <a:gd name="T15" fmla="*/ 17 h 42"/>
                  <a:gd name="T16" fmla="*/ 9 w 51"/>
                  <a:gd name="T17" fmla="*/ 25 h 42"/>
                  <a:gd name="T18" fmla="*/ 0 w 51"/>
                  <a:gd name="T19" fmla="*/ 25 h 42"/>
                  <a:gd name="T20" fmla="*/ 9 w 51"/>
                  <a:gd name="T21" fmla="*/ 42 h 42"/>
                  <a:gd name="T22" fmla="*/ 17 w 51"/>
                  <a:gd name="T23" fmla="*/ 34 h 42"/>
                  <a:gd name="T24" fmla="*/ 17 w 51"/>
                  <a:gd name="T25" fmla="*/ 34 h 42"/>
                  <a:gd name="T26" fmla="*/ 26 w 51"/>
                  <a:gd name="T27" fmla="*/ 25 h 42"/>
                  <a:gd name="T28" fmla="*/ 34 w 51"/>
                  <a:gd name="T29" fmla="*/ 25 h 42"/>
                  <a:gd name="T30" fmla="*/ 34 w 51"/>
                  <a:gd name="T31" fmla="*/ 17 h 42"/>
                  <a:gd name="T32" fmla="*/ 43 w 51"/>
                  <a:gd name="T33" fmla="*/ 17 h 42"/>
                  <a:gd name="T34" fmla="*/ 51 w 51"/>
                  <a:gd name="T35" fmla="*/ 8 h 42"/>
                  <a:gd name="T36" fmla="*/ 51 w 51"/>
                  <a:gd name="T37" fmla="*/ 8 h 42"/>
                  <a:gd name="T38" fmla="*/ 51 w 51"/>
                  <a:gd name="T39" fmla="*/ 8 h 42"/>
                  <a:gd name="T40" fmla="*/ 43 w 51"/>
                  <a:gd name="T41" fmla="*/ 0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42">
                    <a:moveTo>
                      <a:pt x="43" y="0"/>
                    </a:moveTo>
                    <a:lnTo>
                      <a:pt x="43" y="0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26" y="17"/>
                    </a:lnTo>
                    <a:lnTo>
                      <a:pt x="17" y="17"/>
                    </a:lnTo>
                    <a:lnTo>
                      <a:pt x="9" y="17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9" y="42"/>
                    </a:lnTo>
                    <a:lnTo>
                      <a:pt x="17" y="34"/>
                    </a:lnTo>
                    <a:lnTo>
                      <a:pt x="26" y="25"/>
                    </a:lnTo>
                    <a:lnTo>
                      <a:pt x="34" y="25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51" y="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0" name="Freeform 72"/>
              <p:cNvSpPr>
                <a:spLocks/>
              </p:cNvSpPr>
              <p:nvPr/>
            </p:nvSpPr>
            <p:spPr bwMode="auto">
              <a:xfrm>
                <a:off x="1830" y="3312"/>
                <a:ext cx="59" cy="25"/>
              </a:xfrm>
              <a:custGeom>
                <a:avLst/>
                <a:gdLst>
                  <a:gd name="T0" fmla="*/ 59 w 59"/>
                  <a:gd name="T1" fmla="*/ 0 h 25"/>
                  <a:gd name="T2" fmla="*/ 50 w 59"/>
                  <a:gd name="T3" fmla="*/ 0 h 25"/>
                  <a:gd name="T4" fmla="*/ 42 w 59"/>
                  <a:gd name="T5" fmla="*/ 0 h 25"/>
                  <a:gd name="T6" fmla="*/ 34 w 59"/>
                  <a:gd name="T7" fmla="*/ 0 h 25"/>
                  <a:gd name="T8" fmla="*/ 25 w 59"/>
                  <a:gd name="T9" fmla="*/ 0 h 25"/>
                  <a:gd name="T10" fmla="*/ 17 w 59"/>
                  <a:gd name="T11" fmla="*/ 8 h 25"/>
                  <a:gd name="T12" fmla="*/ 17 w 59"/>
                  <a:gd name="T13" fmla="*/ 8 h 25"/>
                  <a:gd name="T14" fmla="*/ 8 w 59"/>
                  <a:gd name="T15" fmla="*/ 8 h 25"/>
                  <a:gd name="T16" fmla="*/ 0 w 59"/>
                  <a:gd name="T17" fmla="*/ 17 h 25"/>
                  <a:gd name="T18" fmla="*/ 8 w 59"/>
                  <a:gd name="T19" fmla="*/ 25 h 25"/>
                  <a:gd name="T20" fmla="*/ 17 w 59"/>
                  <a:gd name="T21" fmla="*/ 25 h 25"/>
                  <a:gd name="T22" fmla="*/ 17 w 59"/>
                  <a:gd name="T23" fmla="*/ 17 h 25"/>
                  <a:gd name="T24" fmla="*/ 25 w 59"/>
                  <a:gd name="T25" fmla="*/ 17 h 25"/>
                  <a:gd name="T26" fmla="*/ 25 w 59"/>
                  <a:gd name="T27" fmla="*/ 17 h 25"/>
                  <a:gd name="T28" fmla="*/ 34 w 59"/>
                  <a:gd name="T29" fmla="*/ 17 h 25"/>
                  <a:gd name="T30" fmla="*/ 42 w 59"/>
                  <a:gd name="T31" fmla="*/ 8 h 25"/>
                  <a:gd name="T32" fmla="*/ 50 w 59"/>
                  <a:gd name="T33" fmla="*/ 8 h 25"/>
                  <a:gd name="T34" fmla="*/ 50 w 59"/>
                  <a:gd name="T35" fmla="*/ 8 h 25"/>
                  <a:gd name="T36" fmla="*/ 59 w 59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25">
                    <a:moveTo>
                      <a:pt x="59" y="0"/>
                    </a:moveTo>
                    <a:lnTo>
                      <a:pt x="50" y="0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8"/>
                    </a:lnTo>
                    <a:lnTo>
                      <a:pt x="8" y="8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25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42" y="8"/>
                    </a:lnTo>
                    <a:lnTo>
                      <a:pt x="50" y="8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1" name="Freeform 73"/>
              <p:cNvSpPr>
                <a:spLocks/>
              </p:cNvSpPr>
              <p:nvPr/>
            </p:nvSpPr>
            <p:spPr bwMode="auto">
              <a:xfrm>
                <a:off x="1389" y="3549"/>
                <a:ext cx="68" cy="51"/>
              </a:xfrm>
              <a:custGeom>
                <a:avLst/>
                <a:gdLst>
                  <a:gd name="T0" fmla="*/ 9 w 68"/>
                  <a:gd name="T1" fmla="*/ 51 h 51"/>
                  <a:gd name="T2" fmla="*/ 17 w 68"/>
                  <a:gd name="T3" fmla="*/ 43 h 51"/>
                  <a:gd name="T4" fmla="*/ 34 w 68"/>
                  <a:gd name="T5" fmla="*/ 34 h 51"/>
                  <a:gd name="T6" fmla="*/ 43 w 68"/>
                  <a:gd name="T7" fmla="*/ 34 h 51"/>
                  <a:gd name="T8" fmla="*/ 51 w 68"/>
                  <a:gd name="T9" fmla="*/ 26 h 51"/>
                  <a:gd name="T10" fmla="*/ 59 w 68"/>
                  <a:gd name="T11" fmla="*/ 17 h 51"/>
                  <a:gd name="T12" fmla="*/ 59 w 68"/>
                  <a:gd name="T13" fmla="*/ 17 h 51"/>
                  <a:gd name="T14" fmla="*/ 68 w 68"/>
                  <a:gd name="T15" fmla="*/ 17 h 51"/>
                  <a:gd name="T16" fmla="*/ 68 w 68"/>
                  <a:gd name="T17" fmla="*/ 17 h 51"/>
                  <a:gd name="T18" fmla="*/ 59 w 68"/>
                  <a:gd name="T19" fmla="*/ 0 h 51"/>
                  <a:gd name="T20" fmla="*/ 59 w 68"/>
                  <a:gd name="T21" fmla="*/ 0 h 51"/>
                  <a:gd name="T22" fmla="*/ 51 w 68"/>
                  <a:gd name="T23" fmla="*/ 9 h 51"/>
                  <a:gd name="T24" fmla="*/ 51 w 68"/>
                  <a:gd name="T25" fmla="*/ 9 h 51"/>
                  <a:gd name="T26" fmla="*/ 43 w 68"/>
                  <a:gd name="T27" fmla="*/ 17 h 51"/>
                  <a:gd name="T28" fmla="*/ 34 w 68"/>
                  <a:gd name="T29" fmla="*/ 17 h 51"/>
                  <a:gd name="T30" fmla="*/ 26 w 68"/>
                  <a:gd name="T31" fmla="*/ 26 h 51"/>
                  <a:gd name="T32" fmla="*/ 17 w 68"/>
                  <a:gd name="T33" fmla="*/ 34 h 51"/>
                  <a:gd name="T34" fmla="*/ 0 w 68"/>
                  <a:gd name="T35" fmla="*/ 34 h 51"/>
                  <a:gd name="T36" fmla="*/ 9 w 68"/>
                  <a:gd name="T37" fmla="*/ 51 h 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68" h="51">
                    <a:moveTo>
                      <a:pt x="9" y="51"/>
                    </a:moveTo>
                    <a:lnTo>
                      <a:pt x="17" y="43"/>
                    </a:lnTo>
                    <a:lnTo>
                      <a:pt x="34" y="34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9" y="17"/>
                    </a:lnTo>
                    <a:lnTo>
                      <a:pt x="68" y="17"/>
                    </a:lnTo>
                    <a:lnTo>
                      <a:pt x="59" y="0"/>
                    </a:lnTo>
                    <a:lnTo>
                      <a:pt x="51" y="9"/>
                    </a:lnTo>
                    <a:lnTo>
                      <a:pt x="43" y="17"/>
                    </a:lnTo>
                    <a:lnTo>
                      <a:pt x="34" y="17"/>
                    </a:lnTo>
                    <a:lnTo>
                      <a:pt x="26" y="26"/>
                    </a:lnTo>
                    <a:lnTo>
                      <a:pt x="17" y="34"/>
                    </a:lnTo>
                    <a:lnTo>
                      <a:pt x="0" y="34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2" name="Freeform 74"/>
              <p:cNvSpPr>
                <a:spLocks/>
              </p:cNvSpPr>
              <p:nvPr/>
            </p:nvSpPr>
            <p:spPr bwMode="auto">
              <a:xfrm>
                <a:off x="762" y="2507"/>
                <a:ext cx="864" cy="873"/>
              </a:xfrm>
              <a:custGeom>
                <a:avLst/>
                <a:gdLst>
                  <a:gd name="T0" fmla="*/ 729 w 864"/>
                  <a:gd name="T1" fmla="*/ 229 h 873"/>
                  <a:gd name="T2" fmla="*/ 763 w 864"/>
                  <a:gd name="T3" fmla="*/ 254 h 873"/>
                  <a:gd name="T4" fmla="*/ 788 w 864"/>
                  <a:gd name="T5" fmla="*/ 280 h 873"/>
                  <a:gd name="T6" fmla="*/ 814 w 864"/>
                  <a:gd name="T7" fmla="*/ 314 h 873"/>
                  <a:gd name="T8" fmla="*/ 839 w 864"/>
                  <a:gd name="T9" fmla="*/ 348 h 873"/>
                  <a:gd name="T10" fmla="*/ 847 w 864"/>
                  <a:gd name="T11" fmla="*/ 381 h 873"/>
                  <a:gd name="T12" fmla="*/ 856 w 864"/>
                  <a:gd name="T13" fmla="*/ 415 h 873"/>
                  <a:gd name="T14" fmla="*/ 864 w 864"/>
                  <a:gd name="T15" fmla="*/ 458 h 873"/>
                  <a:gd name="T16" fmla="*/ 356 w 864"/>
                  <a:gd name="T17" fmla="*/ 712 h 873"/>
                  <a:gd name="T18" fmla="*/ 339 w 864"/>
                  <a:gd name="T19" fmla="*/ 720 h 873"/>
                  <a:gd name="T20" fmla="*/ 322 w 864"/>
                  <a:gd name="T21" fmla="*/ 729 h 873"/>
                  <a:gd name="T22" fmla="*/ 297 w 864"/>
                  <a:gd name="T23" fmla="*/ 737 h 873"/>
                  <a:gd name="T24" fmla="*/ 271 w 864"/>
                  <a:gd name="T25" fmla="*/ 746 h 873"/>
                  <a:gd name="T26" fmla="*/ 246 w 864"/>
                  <a:gd name="T27" fmla="*/ 746 h 873"/>
                  <a:gd name="T28" fmla="*/ 229 w 864"/>
                  <a:gd name="T29" fmla="*/ 754 h 873"/>
                  <a:gd name="T30" fmla="*/ 204 w 864"/>
                  <a:gd name="T31" fmla="*/ 763 h 873"/>
                  <a:gd name="T32" fmla="*/ 187 w 864"/>
                  <a:gd name="T33" fmla="*/ 780 h 873"/>
                  <a:gd name="T34" fmla="*/ 170 w 864"/>
                  <a:gd name="T35" fmla="*/ 805 h 873"/>
                  <a:gd name="T36" fmla="*/ 144 w 864"/>
                  <a:gd name="T37" fmla="*/ 822 h 873"/>
                  <a:gd name="T38" fmla="*/ 127 w 864"/>
                  <a:gd name="T39" fmla="*/ 839 h 873"/>
                  <a:gd name="T40" fmla="*/ 102 w 864"/>
                  <a:gd name="T41" fmla="*/ 856 h 873"/>
                  <a:gd name="T42" fmla="*/ 68 w 864"/>
                  <a:gd name="T43" fmla="*/ 873 h 873"/>
                  <a:gd name="T44" fmla="*/ 43 w 864"/>
                  <a:gd name="T45" fmla="*/ 873 h 873"/>
                  <a:gd name="T46" fmla="*/ 26 w 864"/>
                  <a:gd name="T47" fmla="*/ 864 h 873"/>
                  <a:gd name="T48" fmla="*/ 17 w 864"/>
                  <a:gd name="T49" fmla="*/ 839 h 873"/>
                  <a:gd name="T50" fmla="*/ 0 w 864"/>
                  <a:gd name="T51" fmla="*/ 797 h 873"/>
                  <a:gd name="T52" fmla="*/ 9 w 864"/>
                  <a:gd name="T53" fmla="*/ 754 h 873"/>
                  <a:gd name="T54" fmla="*/ 34 w 864"/>
                  <a:gd name="T55" fmla="*/ 729 h 873"/>
                  <a:gd name="T56" fmla="*/ 60 w 864"/>
                  <a:gd name="T57" fmla="*/ 695 h 873"/>
                  <a:gd name="T58" fmla="*/ 85 w 864"/>
                  <a:gd name="T59" fmla="*/ 661 h 873"/>
                  <a:gd name="T60" fmla="*/ 110 w 864"/>
                  <a:gd name="T61" fmla="*/ 619 h 873"/>
                  <a:gd name="T62" fmla="*/ 127 w 864"/>
                  <a:gd name="T63" fmla="*/ 568 h 873"/>
                  <a:gd name="T64" fmla="*/ 144 w 864"/>
                  <a:gd name="T65" fmla="*/ 517 h 873"/>
                  <a:gd name="T66" fmla="*/ 153 w 864"/>
                  <a:gd name="T67" fmla="*/ 458 h 873"/>
                  <a:gd name="T68" fmla="*/ 144 w 864"/>
                  <a:gd name="T69" fmla="*/ 398 h 873"/>
                  <a:gd name="T70" fmla="*/ 127 w 864"/>
                  <a:gd name="T71" fmla="*/ 365 h 873"/>
                  <a:gd name="T72" fmla="*/ 94 w 864"/>
                  <a:gd name="T73" fmla="*/ 271 h 873"/>
                  <a:gd name="T74" fmla="*/ 68 w 864"/>
                  <a:gd name="T75" fmla="*/ 170 h 873"/>
                  <a:gd name="T76" fmla="*/ 85 w 864"/>
                  <a:gd name="T77" fmla="*/ 85 h 873"/>
                  <a:gd name="T78" fmla="*/ 127 w 864"/>
                  <a:gd name="T79" fmla="*/ 60 h 873"/>
                  <a:gd name="T80" fmla="*/ 178 w 864"/>
                  <a:gd name="T81" fmla="*/ 34 h 873"/>
                  <a:gd name="T82" fmla="*/ 254 w 864"/>
                  <a:gd name="T83" fmla="*/ 17 h 873"/>
                  <a:gd name="T84" fmla="*/ 331 w 864"/>
                  <a:gd name="T85" fmla="*/ 9 h 873"/>
                  <a:gd name="T86" fmla="*/ 407 w 864"/>
                  <a:gd name="T87" fmla="*/ 0 h 873"/>
                  <a:gd name="T88" fmla="*/ 483 w 864"/>
                  <a:gd name="T89" fmla="*/ 17 h 873"/>
                  <a:gd name="T90" fmla="*/ 542 w 864"/>
                  <a:gd name="T91" fmla="*/ 34 h 873"/>
                  <a:gd name="T92" fmla="*/ 585 w 864"/>
                  <a:gd name="T93" fmla="*/ 77 h 873"/>
                  <a:gd name="T94" fmla="*/ 644 w 864"/>
                  <a:gd name="T95" fmla="*/ 144 h 873"/>
                  <a:gd name="T96" fmla="*/ 686 w 864"/>
                  <a:gd name="T97" fmla="*/ 195 h 873"/>
                  <a:gd name="T98" fmla="*/ 712 w 864"/>
                  <a:gd name="T99" fmla="*/ 212 h 873"/>
                  <a:gd name="T100" fmla="*/ 712 w 864"/>
                  <a:gd name="T101" fmla="*/ 221 h 87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64" h="873">
                    <a:moveTo>
                      <a:pt x="712" y="221"/>
                    </a:moveTo>
                    <a:lnTo>
                      <a:pt x="729" y="229"/>
                    </a:lnTo>
                    <a:lnTo>
                      <a:pt x="746" y="246"/>
                    </a:lnTo>
                    <a:lnTo>
                      <a:pt x="763" y="254"/>
                    </a:lnTo>
                    <a:lnTo>
                      <a:pt x="780" y="271"/>
                    </a:lnTo>
                    <a:lnTo>
                      <a:pt x="788" y="280"/>
                    </a:lnTo>
                    <a:lnTo>
                      <a:pt x="805" y="297"/>
                    </a:lnTo>
                    <a:lnTo>
                      <a:pt x="814" y="314"/>
                    </a:lnTo>
                    <a:lnTo>
                      <a:pt x="830" y="331"/>
                    </a:lnTo>
                    <a:lnTo>
                      <a:pt x="839" y="348"/>
                    </a:lnTo>
                    <a:lnTo>
                      <a:pt x="847" y="365"/>
                    </a:lnTo>
                    <a:lnTo>
                      <a:pt x="847" y="381"/>
                    </a:lnTo>
                    <a:lnTo>
                      <a:pt x="856" y="398"/>
                    </a:lnTo>
                    <a:lnTo>
                      <a:pt x="856" y="415"/>
                    </a:lnTo>
                    <a:lnTo>
                      <a:pt x="864" y="432"/>
                    </a:lnTo>
                    <a:lnTo>
                      <a:pt x="864" y="458"/>
                    </a:lnTo>
                    <a:lnTo>
                      <a:pt x="856" y="475"/>
                    </a:lnTo>
                    <a:lnTo>
                      <a:pt x="356" y="712"/>
                    </a:lnTo>
                    <a:lnTo>
                      <a:pt x="348" y="720"/>
                    </a:lnTo>
                    <a:lnTo>
                      <a:pt x="339" y="720"/>
                    </a:lnTo>
                    <a:lnTo>
                      <a:pt x="331" y="729"/>
                    </a:lnTo>
                    <a:lnTo>
                      <a:pt x="322" y="729"/>
                    </a:lnTo>
                    <a:lnTo>
                      <a:pt x="305" y="737"/>
                    </a:lnTo>
                    <a:lnTo>
                      <a:pt x="297" y="737"/>
                    </a:lnTo>
                    <a:lnTo>
                      <a:pt x="288" y="737"/>
                    </a:lnTo>
                    <a:lnTo>
                      <a:pt x="271" y="746"/>
                    </a:lnTo>
                    <a:lnTo>
                      <a:pt x="263" y="746"/>
                    </a:lnTo>
                    <a:lnTo>
                      <a:pt x="246" y="746"/>
                    </a:lnTo>
                    <a:lnTo>
                      <a:pt x="238" y="754"/>
                    </a:lnTo>
                    <a:lnTo>
                      <a:pt x="229" y="754"/>
                    </a:lnTo>
                    <a:lnTo>
                      <a:pt x="212" y="763"/>
                    </a:lnTo>
                    <a:lnTo>
                      <a:pt x="204" y="763"/>
                    </a:lnTo>
                    <a:lnTo>
                      <a:pt x="195" y="771"/>
                    </a:lnTo>
                    <a:lnTo>
                      <a:pt x="187" y="780"/>
                    </a:lnTo>
                    <a:lnTo>
                      <a:pt x="178" y="788"/>
                    </a:lnTo>
                    <a:lnTo>
                      <a:pt x="170" y="805"/>
                    </a:lnTo>
                    <a:lnTo>
                      <a:pt x="153" y="813"/>
                    </a:lnTo>
                    <a:lnTo>
                      <a:pt x="144" y="822"/>
                    </a:lnTo>
                    <a:lnTo>
                      <a:pt x="136" y="830"/>
                    </a:lnTo>
                    <a:lnTo>
                      <a:pt x="127" y="839"/>
                    </a:lnTo>
                    <a:lnTo>
                      <a:pt x="119" y="847"/>
                    </a:lnTo>
                    <a:lnTo>
                      <a:pt x="102" y="856"/>
                    </a:lnTo>
                    <a:lnTo>
                      <a:pt x="85" y="864"/>
                    </a:lnTo>
                    <a:lnTo>
                      <a:pt x="68" y="873"/>
                    </a:lnTo>
                    <a:lnTo>
                      <a:pt x="51" y="873"/>
                    </a:lnTo>
                    <a:lnTo>
                      <a:pt x="43" y="873"/>
                    </a:lnTo>
                    <a:lnTo>
                      <a:pt x="34" y="864"/>
                    </a:lnTo>
                    <a:lnTo>
                      <a:pt x="26" y="864"/>
                    </a:lnTo>
                    <a:lnTo>
                      <a:pt x="17" y="856"/>
                    </a:lnTo>
                    <a:lnTo>
                      <a:pt x="17" y="839"/>
                    </a:lnTo>
                    <a:lnTo>
                      <a:pt x="9" y="813"/>
                    </a:lnTo>
                    <a:lnTo>
                      <a:pt x="0" y="797"/>
                    </a:lnTo>
                    <a:lnTo>
                      <a:pt x="0" y="771"/>
                    </a:lnTo>
                    <a:lnTo>
                      <a:pt x="9" y="754"/>
                    </a:lnTo>
                    <a:lnTo>
                      <a:pt x="17" y="746"/>
                    </a:lnTo>
                    <a:lnTo>
                      <a:pt x="34" y="729"/>
                    </a:lnTo>
                    <a:lnTo>
                      <a:pt x="43" y="712"/>
                    </a:lnTo>
                    <a:lnTo>
                      <a:pt x="60" y="695"/>
                    </a:lnTo>
                    <a:lnTo>
                      <a:pt x="68" y="678"/>
                    </a:lnTo>
                    <a:lnTo>
                      <a:pt x="85" y="661"/>
                    </a:lnTo>
                    <a:lnTo>
                      <a:pt x="94" y="636"/>
                    </a:lnTo>
                    <a:lnTo>
                      <a:pt x="110" y="619"/>
                    </a:lnTo>
                    <a:lnTo>
                      <a:pt x="119" y="593"/>
                    </a:lnTo>
                    <a:lnTo>
                      <a:pt x="127" y="568"/>
                    </a:lnTo>
                    <a:lnTo>
                      <a:pt x="136" y="542"/>
                    </a:lnTo>
                    <a:lnTo>
                      <a:pt x="144" y="517"/>
                    </a:lnTo>
                    <a:lnTo>
                      <a:pt x="144" y="492"/>
                    </a:lnTo>
                    <a:lnTo>
                      <a:pt x="153" y="458"/>
                    </a:lnTo>
                    <a:lnTo>
                      <a:pt x="153" y="432"/>
                    </a:lnTo>
                    <a:lnTo>
                      <a:pt x="144" y="398"/>
                    </a:lnTo>
                    <a:lnTo>
                      <a:pt x="144" y="390"/>
                    </a:lnTo>
                    <a:lnTo>
                      <a:pt x="127" y="365"/>
                    </a:lnTo>
                    <a:lnTo>
                      <a:pt x="110" y="322"/>
                    </a:lnTo>
                    <a:lnTo>
                      <a:pt x="94" y="271"/>
                    </a:lnTo>
                    <a:lnTo>
                      <a:pt x="77" y="221"/>
                    </a:lnTo>
                    <a:lnTo>
                      <a:pt x="68" y="170"/>
                    </a:lnTo>
                    <a:lnTo>
                      <a:pt x="68" y="119"/>
                    </a:lnTo>
                    <a:lnTo>
                      <a:pt x="85" y="85"/>
                    </a:lnTo>
                    <a:lnTo>
                      <a:pt x="102" y="68"/>
                    </a:lnTo>
                    <a:lnTo>
                      <a:pt x="127" y="60"/>
                    </a:lnTo>
                    <a:lnTo>
                      <a:pt x="153" y="43"/>
                    </a:lnTo>
                    <a:lnTo>
                      <a:pt x="178" y="34"/>
                    </a:lnTo>
                    <a:lnTo>
                      <a:pt x="212" y="26"/>
                    </a:lnTo>
                    <a:lnTo>
                      <a:pt x="254" y="17"/>
                    </a:lnTo>
                    <a:lnTo>
                      <a:pt x="288" y="9"/>
                    </a:lnTo>
                    <a:lnTo>
                      <a:pt x="331" y="9"/>
                    </a:lnTo>
                    <a:lnTo>
                      <a:pt x="373" y="0"/>
                    </a:lnTo>
                    <a:lnTo>
                      <a:pt x="407" y="0"/>
                    </a:lnTo>
                    <a:lnTo>
                      <a:pt x="449" y="9"/>
                    </a:lnTo>
                    <a:lnTo>
                      <a:pt x="483" y="17"/>
                    </a:lnTo>
                    <a:lnTo>
                      <a:pt x="517" y="26"/>
                    </a:lnTo>
                    <a:lnTo>
                      <a:pt x="542" y="34"/>
                    </a:lnTo>
                    <a:lnTo>
                      <a:pt x="568" y="51"/>
                    </a:lnTo>
                    <a:lnTo>
                      <a:pt x="585" y="77"/>
                    </a:lnTo>
                    <a:lnTo>
                      <a:pt x="619" y="119"/>
                    </a:lnTo>
                    <a:lnTo>
                      <a:pt x="644" y="144"/>
                    </a:lnTo>
                    <a:lnTo>
                      <a:pt x="670" y="178"/>
                    </a:lnTo>
                    <a:lnTo>
                      <a:pt x="686" y="195"/>
                    </a:lnTo>
                    <a:lnTo>
                      <a:pt x="703" y="204"/>
                    </a:lnTo>
                    <a:lnTo>
                      <a:pt x="712" y="212"/>
                    </a:lnTo>
                    <a:lnTo>
                      <a:pt x="712" y="221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3" name="Freeform 75"/>
              <p:cNvSpPr>
                <a:spLocks/>
              </p:cNvSpPr>
              <p:nvPr/>
            </p:nvSpPr>
            <p:spPr bwMode="auto">
              <a:xfrm>
                <a:off x="1474" y="2728"/>
                <a:ext cx="152" cy="262"/>
              </a:xfrm>
              <a:custGeom>
                <a:avLst/>
                <a:gdLst>
                  <a:gd name="T0" fmla="*/ 144 w 152"/>
                  <a:gd name="T1" fmla="*/ 262 h 262"/>
                  <a:gd name="T2" fmla="*/ 152 w 152"/>
                  <a:gd name="T3" fmla="*/ 254 h 262"/>
                  <a:gd name="T4" fmla="*/ 152 w 152"/>
                  <a:gd name="T5" fmla="*/ 237 h 262"/>
                  <a:gd name="T6" fmla="*/ 152 w 152"/>
                  <a:gd name="T7" fmla="*/ 211 h 262"/>
                  <a:gd name="T8" fmla="*/ 152 w 152"/>
                  <a:gd name="T9" fmla="*/ 194 h 262"/>
                  <a:gd name="T10" fmla="*/ 152 w 152"/>
                  <a:gd name="T11" fmla="*/ 177 h 262"/>
                  <a:gd name="T12" fmla="*/ 144 w 152"/>
                  <a:gd name="T13" fmla="*/ 152 h 262"/>
                  <a:gd name="T14" fmla="*/ 135 w 152"/>
                  <a:gd name="T15" fmla="*/ 135 h 262"/>
                  <a:gd name="T16" fmla="*/ 127 w 152"/>
                  <a:gd name="T17" fmla="*/ 118 h 262"/>
                  <a:gd name="T18" fmla="*/ 118 w 152"/>
                  <a:gd name="T19" fmla="*/ 101 h 262"/>
                  <a:gd name="T20" fmla="*/ 110 w 152"/>
                  <a:gd name="T21" fmla="*/ 84 h 262"/>
                  <a:gd name="T22" fmla="*/ 93 w 152"/>
                  <a:gd name="T23" fmla="*/ 76 h 262"/>
                  <a:gd name="T24" fmla="*/ 85 w 152"/>
                  <a:gd name="T25" fmla="*/ 59 h 262"/>
                  <a:gd name="T26" fmla="*/ 68 w 152"/>
                  <a:gd name="T27" fmla="*/ 42 h 262"/>
                  <a:gd name="T28" fmla="*/ 51 w 152"/>
                  <a:gd name="T29" fmla="*/ 33 h 262"/>
                  <a:gd name="T30" fmla="*/ 42 w 152"/>
                  <a:gd name="T31" fmla="*/ 16 h 262"/>
                  <a:gd name="T32" fmla="*/ 25 w 152"/>
                  <a:gd name="T33" fmla="*/ 8 h 262"/>
                  <a:gd name="T34" fmla="*/ 8 w 152"/>
                  <a:gd name="T35" fmla="*/ 0 h 262"/>
                  <a:gd name="T36" fmla="*/ 0 w 152"/>
                  <a:gd name="T37" fmla="*/ 8 h 262"/>
                  <a:gd name="T38" fmla="*/ 17 w 152"/>
                  <a:gd name="T39" fmla="*/ 16 h 262"/>
                  <a:gd name="T40" fmla="*/ 34 w 152"/>
                  <a:gd name="T41" fmla="*/ 25 h 262"/>
                  <a:gd name="T42" fmla="*/ 42 w 152"/>
                  <a:gd name="T43" fmla="*/ 42 h 262"/>
                  <a:gd name="T44" fmla="*/ 59 w 152"/>
                  <a:gd name="T45" fmla="*/ 50 h 262"/>
                  <a:gd name="T46" fmla="*/ 76 w 152"/>
                  <a:gd name="T47" fmla="*/ 67 h 262"/>
                  <a:gd name="T48" fmla="*/ 85 w 152"/>
                  <a:gd name="T49" fmla="*/ 84 h 262"/>
                  <a:gd name="T50" fmla="*/ 102 w 152"/>
                  <a:gd name="T51" fmla="*/ 93 h 262"/>
                  <a:gd name="T52" fmla="*/ 110 w 152"/>
                  <a:gd name="T53" fmla="*/ 110 h 262"/>
                  <a:gd name="T54" fmla="*/ 118 w 152"/>
                  <a:gd name="T55" fmla="*/ 127 h 262"/>
                  <a:gd name="T56" fmla="*/ 127 w 152"/>
                  <a:gd name="T57" fmla="*/ 144 h 262"/>
                  <a:gd name="T58" fmla="*/ 135 w 152"/>
                  <a:gd name="T59" fmla="*/ 160 h 262"/>
                  <a:gd name="T60" fmla="*/ 135 w 152"/>
                  <a:gd name="T61" fmla="*/ 177 h 262"/>
                  <a:gd name="T62" fmla="*/ 144 w 152"/>
                  <a:gd name="T63" fmla="*/ 194 h 262"/>
                  <a:gd name="T64" fmla="*/ 144 w 152"/>
                  <a:gd name="T65" fmla="*/ 211 h 262"/>
                  <a:gd name="T66" fmla="*/ 144 w 152"/>
                  <a:gd name="T67" fmla="*/ 237 h 262"/>
                  <a:gd name="T68" fmla="*/ 144 w 152"/>
                  <a:gd name="T69" fmla="*/ 254 h 262"/>
                  <a:gd name="T70" fmla="*/ 144 w 152"/>
                  <a:gd name="T71" fmla="*/ 245 h 262"/>
                  <a:gd name="T72" fmla="*/ 144 w 152"/>
                  <a:gd name="T73" fmla="*/ 262 h 2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2" h="262">
                    <a:moveTo>
                      <a:pt x="144" y="262"/>
                    </a:moveTo>
                    <a:lnTo>
                      <a:pt x="152" y="254"/>
                    </a:lnTo>
                    <a:lnTo>
                      <a:pt x="152" y="237"/>
                    </a:lnTo>
                    <a:lnTo>
                      <a:pt x="152" y="211"/>
                    </a:lnTo>
                    <a:lnTo>
                      <a:pt x="152" y="194"/>
                    </a:lnTo>
                    <a:lnTo>
                      <a:pt x="152" y="177"/>
                    </a:lnTo>
                    <a:lnTo>
                      <a:pt x="144" y="152"/>
                    </a:lnTo>
                    <a:lnTo>
                      <a:pt x="135" y="135"/>
                    </a:lnTo>
                    <a:lnTo>
                      <a:pt x="127" y="118"/>
                    </a:lnTo>
                    <a:lnTo>
                      <a:pt x="118" y="101"/>
                    </a:lnTo>
                    <a:lnTo>
                      <a:pt x="110" y="84"/>
                    </a:lnTo>
                    <a:lnTo>
                      <a:pt x="93" y="76"/>
                    </a:lnTo>
                    <a:lnTo>
                      <a:pt x="85" y="59"/>
                    </a:lnTo>
                    <a:lnTo>
                      <a:pt x="68" y="42"/>
                    </a:lnTo>
                    <a:lnTo>
                      <a:pt x="51" y="33"/>
                    </a:lnTo>
                    <a:lnTo>
                      <a:pt x="42" y="16"/>
                    </a:lnTo>
                    <a:lnTo>
                      <a:pt x="25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17" y="16"/>
                    </a:lnTo>
                    <a:lnTo>
                      <a:pt x="34" y="25"/>
                    </a:lnTo>
                    <a:lnTo>
                      <a:pt x="42" y="42"/>
                    </a:lnTo>
                    <a:lnTo>
                      <a:pt x="59" y="50"/>
                    </a:lnTo>
                    <a:lnTo>
                      <a:pt x="76" y="67"/>
                    </a:lnTo>
                    <a:lnTo>
                      <a:pt x="85" y="84"/>
                    </a:lnTo>
                    <a:lnTo>
                      <a:pt x="102" y="93"/>
                    </a:lnTo>
                    <a:lnTo>
                      <a:pt x="110" y="110"/>
                    </a:lnTo>
                    <a:lnTo>
                      <a:pt x="118" y="127"/>
                    </a:lnTo>
                    <a:lnTo>
                      <a:pt x="127" y="144"/>
                    </a:lnTo>
                    <a:lnTo>
                      <a:pt x="135" y="160"/>
                    </a:lnTo>
                    <a:lnTo>
                      <a:pt x="135" y="177"/>
                    </a:lnTo>
                    <a:lnTo>
                      <a:pt x="144" y="194"/>
                    </a:lnTo>
                    <a:lnTo>
                      <a:pt x="144" y="211"/>
                    </a:lnTo>
                    <a:lnTo>
                      <a:pt x="144" y="237"/>
                    </a:lnTo>
                    <a:lnTo>
                      <a:pt x="144" y="254"/>
                    </a:lnTo>
                    <a:lnTo>
                      <a:pt x="144" y="245"/>
                    </a:lnTo>
                    <a:lnTo>
                      <a:pt x="144" y="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4" name="Freeform 76"/>
              <p:cNvSpPr>
                <a:spLocks/>
              </p:cNvSpPr>
              <p:nvPr/>
            </p:nvSpPr>
            <p:spPr bwMode="auto">
              <a:xfrm>
                <a:off x="1118" y="2973"/>
                <a:ext cx="500" cy="246"/>
              </a:xfrm>
              <a:custGeom>
                <a:avLst/>
                <a:gdLst>
                  <a:gd name="T0" fmla="*/ 9 w 500"/>
                  <a:gd name="T1" fmla="*/ 246 h 246"/>
                  <a:gd name="T2" fmla="*/ 9 w 500"/>
                  <a:gd name="T3" fmla="*/ 246 h 246"/>
                  <a:gd name="T4" fmla="*/ 500 w 500"/>
                  <a:gd name="T5" fmla="*/ 17 h 246"/>
                  <a:gd name="T6" fmla="*/ 500 w 500"/>
                  <a:gd name="T7" fmla="*/ 0 h 246"/>
                  <a:gd name="T8" fmla="*/ 0 w 500"/>
                  <a:gd name="T9" fmla="*/ 237 h 246"/>
                  <a:gd name="T10" fmla="*/ 0 w 500"/>
                  <a:gd name="T11" fmla="*/ 237 h 246"/>
                  <a:gd name="T12" fmla="*/ 0 w 500"/>
                  <a:gd name="T13" fmla="*/ 237 h 246"/>
                  <a:gd name="T14" fmla="*/ 0 w 500"/>
                  <a:gd name="T15" fmla="*/ 237 h 246"/>
                  <a:gd name="T16" fmla="*/ 0 w 500"/>
                  <a:gd name="T17" fmla="*/ 237 h 246"/>
                  <a:gd name="T18" fmla="*/ 9 w 500"/>
                  <a:gd name="T19" fmla="*/ 246 h 2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0" h="246">
                    <a:moveTo>
                      <a:pt x="9" y="246"/>
                    </a:moveTo>
                    <a:lnTo>
                      <a:pt x="9" y="246"/>
                    </a:lnTo>
                    <a:lnTo>
                      <a:pt x="500" y="17"/>
                    </a:lnTo>
                    <a:lnTo>
                      <a:pt x="500" y="0"/>
                    </a:lnTo>
                    <a:lnTo>
                      <a:pt x="0" y="237"/>
                    </a:lnTo>
                    <a:lnTo>
                      <a:pt x="9" y="2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5" name="Freeform 77"/>
              <p:cNvSpPr>
                <a:spLocks/>
              </p:cNvSpPr>
              <p:nvPr/>
            </p:nvSpPr>
            <p:spPr bwMode="auto">
              <a:xfrm>
                <a:off x="940" y="3210"/>
                <a:ext cx="187" cy="85"/>
              </a:xfrm>
              <a:custGeom>
                <a:avLst/>
                <a:gdLst>
                  <a:gd name="T0" fmla="*/ 17 w 187"/>
                  <a:gd name="T1" fmla="*/ 85 h 85"/>
                  <a:gd name="T2" fmla="*/ 9 w 187"/>
                  <a:gd name="T3" fmla="*/ 85 h 85"/>
                  <a:gd name="T4" fmla="*/ 17 w 187"/>
                  <a:gd name="T5" fmla="*/ 77 h 85"/>
                  <a:gd name="T6" fmla="*/ 34 w 187"/>
                  <a:gd name="T7" fmla="*/ 68 h 85"/>
                  <a:gd name="T8" fmla="*/ 43 w 187"/>
                  <a:gd name="T9" fmla="*/ 60 h 85"/>
                  <a:gd name="T10" fmla="*/ 51 w 187"/>
                  <a:gd name="T11" fmla="*/ 60 h 85"/>
                  <a:gd name="T12" fmla="*/ 60 w 187"/>
                  <a:gd name="T13" fmla="*/ 51 h 85"/>
                  <a:gd name="T14" fmla="*/ 68 w 187"/>
                  <a:gd name="T15" fmla="*/ 51 h 85"/>
                  <a:gd name="T16" fmla="*/ 85 w 187"/>
                  <a:gd name="T17" fmla="*/ 51 h 85"/>
                  <a:gd name="T18" fmla="*/ 93 w 187"/>
                  <a:gd name="T19" fmla="*/ 43 h 85"/>
                  <a:gd name="T20" fmla="*/ 110 w 187"/>
                  <a:gd name="T21" fmla="*/ 43 h 85"/>
                  <a:gd name="T22" fmla="*/ 119 w 187"/>
                  <a:gd name="T23" fmla="*/ 43 h 85"/>
                  <a:gd name="T24" fmla="*/ 127 w 187"/>
                  <a:gd name="T25" fmla="*/ 34 h 85"/>
                  <a:gd name="T26" fmla="*/ 144 w 187"/>
                  <a:gd name="T27" fmla="*/ 34 h 85"/>
                  <a:gd name="T28" fmla="*/ 153 w 187"/>
                  <a:gd name="T29" fmla="*/ 34 h 85"/>
                  <a:gd name="T30" fmla="*/ 170 w 187"/>
                  <a:gd name="T31" fmla="*/ 26 h 85"/>
                  <a:gd name="T32" fmla="*/ 178 w 187"/>
                  <a:gd name="T33" fmla="*/ 17 h 85"/>
                  <a:gd name="T34" fmla="*/ 187 w 187"/>
                  <a:gd name="T35" fmla="*/ 9 h 85"/>
                  <a:gd name="T36" fmla="*/ 178 w 187"/>
                  <a:gd name="T37" fmla="*/ 0 h 85"/>
                  <a:gd name="T38" fmla="*/ 170 w 187"/>
                  <a:gd name="T39" fmla="*/ 9 h 85"/>
                  <a:gd name="T40" fmla="*/ 161 w 187"/>
                  <a:gd name="T41" fmla="*/ 17 h 85"/>
                  <a:gd name="T42" fmla="*/ 153 w 187"/>
                  <a:gd name="T43" fmla="*/ 17 h 85"/>
                  <a:gd name="T44" fmla="*/ 136 w 187"/>
                  <a:gd name="T45" fmla="*/ 26 h 85"/>
                  <a:gd name="T46" fmla="*/ 127 w 187"/>
                  <a:gd name="T47" fmla="*/ 26 h 85"/>
                  <a:gd name="T48" fmla="*/ 119 w 187"/>
                  <a:gd name="T49" fmla="*/ 26 h 85"/>
                  <a:gd name="T50" fmla="*/ 102 w 187"/>
                  <a:gd name="T51" fmla="*/ 34 h 85"/>
                  <a:gd name="T52" fmla="*/ 93 w 187"/>
                  <a:gd name="T53" fmla="*/ 34 h 85"/>
                  <a:gd name="T54" fmla="*/ 85 w 187"/>
                  <a:gd name="T55" fmla="*/ 34 h 85"/>
                  <a:gd name="T56" fmla="*/ 68 w 187"/>
                  <a:gd name="T57" fmla="*/ 34 h 85"/>
                  <a:gd name="T58" fmla="*/ 60 w 187"/>
                  <a:gd name="T59" fmla="*/ 43 h 85"/>
                  <a:gd name="T60" fmla="*/ 43 w 187"/>
                  <a:gd name="T61" fmla="*/ 43 h 85"/>
                  <a:gd name="T62" fmla="*/ 34 w 187"/>
                  <a:gd name="T63" fmla="*/ 51 h 85"/>
                  <a:gd name="T64" fmla="*/ 26 w 187"/>
                  <a:gd name="T65" fmla="*/ 60 h 85"/>
                  <a:gd name="T66" fmla="*/ 17 w 187"/>
                  <a:gd name="T67" fmla="*/ 60 h 85"/>
                  <a:gd name="T68" fmla="*/ 0 w 187"/>
                  <a:gd name="T69" fmla="*/ 77 h 85"/>
                  <a:gd name="T70" fmla="*/ 0 w 187"/>
                  <a:gd name="T71" fmla="*/ 77 h 85"/>
                  <a:gd name="T72" fmla="*/ 17 w 187"/>
                  <a:gd name="T73" fmla="*/ 85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85">
                    <a:moveTo>
                      <a:pt x="17" y="85"/>
                    </a:moveTo>
                    <a:lnTo>
                      <a:pt x="9" y="85"/>
                    </a:lnTo>
                    <a:lnTo>
                      <a:pt x="17" y="77"/>
                    </a:lnTo>
                    <a:lnTo>
                      <a:pt x="34" y="68"/>
                    </a:lnTo>
                    <a:lnTo>
                      <a:pt x="43" y="60"/>
                    </a:lnTo>
                    <a:lnTo>
                      <a:pt x="51" y="60"/>
                    </a:lnTo>
                    <a:lnTo>
                      <a:pt x="60" y="51"/>
                    </a:lnTo>
                    <a:lnTo>
                      <a:pt x="68" y="51"/>
                    </a:lnTo>
                    <a:lnTo>
                      <a:pt x="85" y="51"/>
                    </a:lnTo>
                    <a:lnTo>
                      <a:pt x="93" y="43"/>
                    </a:lnTo>
                    <a:lnTo>
                      <a:pt x="110" y="43"/>
                    </a:lnTo>
                    <a:lnTo>
                      <a:pt x="119" y="43"/>
                    </a:lnTo>
                    <a:lnTo>
                      <a:pt x="127" y="34"/>
                    </a:lnTo>
                    <a:lnTo>
                      <a:pt x="144" y="34"/>
                    </a:lnTo>
                    <a:lnTo>
                      <a:pt x="153" y="34"/>
                    </a:lnTo>
                    <a:lnTo>
                      <a:pt x="170" y="26"/>
                    </a:lnTo>
                    <a:lnTo>
                      <a:pt x="178" y="17"/>
                    </a:lnTo>
                    <a:lnTo>
                      <a:pt x="187" y="9"/>
                    </a:lnTo>
                    <a:lnTo>
                      <a:pt x="178" y="0"/>
                    </a:lnTo>
                    <a:lnTo>
                      <a:pt x="170" y="9"/>
                    </a:lnTo>
                    <a:lnTo>
                      <a:pt x="161" y="17"/>
                    </a:lnTo>
                    <a:lnTo>
                      <a:pt x="153" y="17"/>
                    </a:lnTo>
                    <a:lnTo>
                      <a:pt x="136" y="26"/>
                    </a:lnTo>
                    <a:lnTo>
                      <a:pt x="127" y="26"/>
                    </a:lnTo>
                    <a:lnTo>
                      <a:pt x="119" y="26"/>
                    </a:lnTo>
                    <a:lnTo>
                      <a:pt x="102" y="34"/>
                    </a:lnTo>
                    <a:lnTo>
                      <a:pt x="93" y="34"/>
                    </a:lnTo>
                    <a:lnTo>
                      <a:pt x="85" y="34"/>
                    </a:lnTo>
                    <a:lnTo>
                      <a:pt x="68" y="34"/>
                    </a:lnTo>
                    <a:lnTo>
                      <a:pt x="60" y="43"/>
                    </a:lnTo>
                    <a:lnTo>
                      <a:pt x="43" y="43"/>
                    </a:lnTo>
                    <a:lnTo>
                      <a:pt x="34" y="51"/>
                    </a:lnTo>
                    <a:lnTo>
                      <a:pt x="26" y="60"/>
                    </a:lnTo>
                    <a:lnTo>
                      <a:pt x="17" y="60"/>
                    </a:lnTo>
                    <a:lnTo>
                      <a:pt x="0" y="77"/>
                    </a:lnTo>
                    <a:lnTo>
                      <a:pt x="17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78"/>
              <p:cNvSpPr>
                <a:spLocks/>
              </p:cNvSpPr>
              <p:nvPr/>
            </p:nvSpPr>
            <p:spPr bwMode="auto">
              <a:xfrm>
                <a:off x="864" y="3287"/>
                <a:ext cx="93" cy="84"/>
              </a:xfrm>
              <a:custGeom>
                <a:avLst/>
                <a:gdLst>
                  <a:gd name="T0" fmla="*/ 8 w 93"/>
                  <a:gd name="T1" fmla="*/ 84 h 84"/>
                  <a:gd name="T2" fmla="*/ 8 w 93"/>
                  <a:gd name="T3" fmla="*/ 84 h 84"/>
                  <a:gd name="T4" fmla="*/ 17 w 93"/>
                  <a:gd name="T5" fmla="*/ 76 h 84"/>
                  <a:gd name="T6" fmla="*/ 25 w 93"/>
                  <a:gd name="T7" fmla="*/ 67 h 84"/>
                  <a:gd name="T8" fmla="*/ 42 w 93"/>
                  <a:gd name="T9" fmla="*/ 59 h 84"/>
                  <a:gd name="T10" fmla="*/ 51 w 93"/>
                  <a:gd name="T11" fmla="*/ 50 h 84"/>
                  <a:gd name="T12" fmla="*/ 59 w 93"/>
                  <a:gd name="T13" fmla="*/ 33 h 84"/>
                  <a:gd name="T14" fmla="*/ 68 w 93"/>
                  <a:gd name="T15" fmla="*/ 25 h 84"/>
                  <a:gd name="T16" fmla="*/ 76 w 93"/>
                  <a:gd name="T17" fmla="*/ 17 h 84"/>
                  <a:gd name="T18" fmla="*/ 93 w 93"/>
                  <a:gd name="T19" fmla="*/ 8 h 84"/>
                  <a:gd name="T20" fmla="*/ 76 w 93"/>
                  <a:gd name="T21" fmla="*/ 0 h 84"/>
                  <a:gd name="T22" fmla="*/ 68 w 93"/>
                  <a:gd name="T23" fmla="*/ 8 h 84"/>
                  <a:gd name="T24" fmla="*/ 59 w 93"/>
                  <a:gd name="T25" fmla="*/ 17 h 84"/>
                  <a:gd name="T26" fmla="*/ 51 w 93"/>
                  <a:gd name="T27" fmla="*/ 25 h 84"/>
                  <a:gd name="T28" fmla="*/ 42 w 93"/>
                  <a:gd name="T29" fmla="*/ 42 h 84"/>
                  <a:gd name="T30" fmla="*/ 34 w 93"/>
                  <a:gd name="T31" fmla="*/ 50 h 84"/>
                  <a:gd name="T32" fmla="*/ 17 w 93"/>
                  <a:gd name="T33" fmla="*/ 59 h 84"/>
                  <a:gd name="T34" fmla="*/ 8 w 93"/>
                  <a:gd name="T35" fmla="*/ 67 h 84"/>
                  <a:gd name="T36" fmla="*/ 0 w 93"/>
                  <a:gd name="T37" fmla="*/ 76 h 84"/>
                  <a:gd name="T38" fmla="*/ 0 w 93"/>
                  <a:gd name="T39" fmla="*/ 76 h 84"/>
                  <a:gd name="T40" fmla="*/ 8 w 93"/>
                  <a:gd name="T41" fmla="*/ 84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84">
                    <a:moveTo>
                      <a:pt x="8" y="84"/>
                    </a:moveTo>
                    <a:lnTo>
                      <a:pt x="8" y="84"/>
                    </a:lnTo>
                    <a:lnTo>
                      <a:pt x="17" y="76"/>
                    </a:lnTo>
                    <a:lnTo>
                      <a:pt x="25" y="67"/>
                    </a:lnTo>
                    <a:lnTo>
                      <a:pt x="42" y="59"/>
                    </a:lnTo>
                    <a:lnTo>
                      <a:pt x="51" y="50"/>
                    </a:lnTo>
                    <a:lnTo>
                      <a:pt x="59" y="33"/>
                    </a:lnTo>
                    <a:lnTo>
                      <a:pt x="68" y="25"/>
                    </a:lnTo>
                    <a:lnTo>
                      <a:pt x="76" y="17"/>
                    </a:lnTo>
                    <a:lnTo>
                      <a:pt x="93" y="8"/>
                    </a:lnTo>
                    <a:lnTo>
                      <a:pt x="76" y="0"/>
                    </a:lnTo>
                    <a:lnTo>
                      <a:pt x="68" y="8"/>
                    </a:lnTo>
                    <a:lnTo>
                      <a:pt x="59" y="17"/>
                    </a:lnTo>
                    <a:lnTo>
                      <a:pt x="51" y="25"/>
                    </a:lnTo>
                    <a:lnTo>
                      <a:pt x="42" y="42"/>
                    </a:lnTo>
                    <a:lnTo>
                      <a:pt x="34" y="50"/>
                    </a:lnTo>
                    <a:lnTo>
                      <a:pt x="17" y="59"/>
                    </a:lnTo>
                    <a:lnTo>
                      <a:pt x="8" y="67"/>
                    </a:lnTo>
                    <a:lnTo>
                      <a:pt x="0" y="76"/>
                    </a:lnTo>
                    <a:lnTo>
                      <a:pt x="8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7" name="Freeform 79"/>
              <p:cNvSpPr>
                <a:spLocks/>
              </p:cNvSpPr>
              <p:nvPr/>
            </p:nvSpPr>
            <p:spPr bwMode="auto">
              <a:xfrm>
                <a:off x="771" y="3346"/>
                <a:ext cx="101" cy="42"/>
              </a:xfrm>
              <a:custGeom>
                <a:avLst/>
                <a:gdLst>
                  <a:gd name="T0" fmla="*/ 0 w 101"/>
                  <a:gd name="T1" fmla="*/ 8 h 42"/>
                  <a:gd name="T2" fmla="*/ 0 w 101"/>
                  <a:gd name="T3" fmla="*/ 8 h 42"/>
                  <a:gd name="T4" fmla="*/ 8 w 101"/>
                  <a:gd name="T5" fmla="*/ 17 h 42"/>
                  <a:gd name="T6" fmla="*/ 8 w 101"/>
                  <a:gd name="T7" fmla="*/ 25 h 42"/>
                  <a:gd name="T8" fmla="*/ 17 w 101"/>
                  <a:gd name="T9" fmla="*/ 34 h 42"/>
                  <a:gd name="T10" fmla="*/ 34 w 101"/>
                  <a:gd name="T11" fmla="*/ 42 h 42"/>
                  <a:gd name="T12" fmla="*/ 42 w 101"/>
                  <a:gd name="T13" fmla="*/ 42 h 42"/>
                  <a:gd name="T14" fmla="*/ 59 w 101"/>
                  <a:gd name="T15" fmla="*/ 42 h 42"/>
                  <a:gd name="T16" fmla="*/ 76 w 101"/>
                  <a:gd name="T17" fmla="*/ 34 h 42"/>
                  <a:gd name="T18" fmla="*/ 101 w 101"/>
                  <a:gd name="T19" fmla="*/ 25 h 42"/>
                  <a:gd name="T20" fmla="*/ 93 w 101"/>
                  <a:gd name="T21" fmla="*/ 17 h 42"/>
                  <a:gd name="T22" fmla="*/ 76 w 101"/>
                  <a:gd name="T23" fmla="*/ 25 h 42"/>
                  <a:gd name="T24" fmla="*/ 59 w 101"/>
                  <a:gd name="T25" fmla="*/ 25 h 42"/>
                  <a:gd name="T26" fmla="*/ 42 w 101"/>
                  <a:gd name="T27" fmla="*/ 25 h 42"/>
                  <a:gd name="T28" fmla="*/ 34 w 101"/>
                  <a:gd name="T29" fmla="*/ 25 h 42"/>
                  <a:gd name="T30" fmla="*/ 25 w 101"/>
                  <a:gd name="T31" fmla="*/ 25 h 42"/>
                  <a:gd name="T32" fmla="*/ 17 w 101"/>
                  <a:gd name="T33" fmla="*/ 17 h 42"/>
                  <a:gd name="T34" fmla="*/ 17 w 101"/>
                  <a:gd name="T35" fmla="*/ 8 h 42"/>
                  <a:gd name="T36" fmla="*/ 8 w 101"/>
                  <a:gd name="T37" fmla="*/ 0 h 42"/>
                  <a:gd name="T38" fmla="*/ 8 w 101"/>
                  <a:gd name="T39" fmla="*/ 0 h 42"/>
                  <a:gd name="T40" fmla="*/ 0 w 101"/>
                  <a:gd name="T41" fmla="*/ 8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1" h="42">
                    <a:moveTo>
                      <a:pt x="0" y="8"/>
                    </a:moveTo>
                    <a:lnTo>
                      <a:pt x="0" y="8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59" y="42"/>
                    </a:lnTo>
                    <a:lnTo>
                      <a:pt x="76" y="34"/>
                    </a:lnTo>
                    <a:lnTo>
                      <a:pt x="101" y="25"/>
                    </a:lnTo>
                    <a:lnTo>
                      <a:pt x="93" y="17"/>
                    </a:lnTo>
                    <a:lnTo>
                      <a:pt x="76" y="25"/>
                    </a:lnTo>
                    <a:lnTo>
                      <a:pt x="59" y="25"/>
                    </a:lnTo>
                    <a:lnTo>
                      <a:pt x="42" y="25"/>
                    </a:lnTo>
                    <a:lnTo>
                      <a:pt x="34" y="25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Freeform 80"/>
              <p:cNvSpPr>
                <a:spLocks/>
              </p:cNvSpPr>
              <p:nvPr/>
            </p:nvSpPr>
            <p:spPr bwMode="auto">
              <a:xfrm>
                <a:off x="754" y="3261"/>
                <a:ext cx="25" cy="93"/>
              </a:xfrm>
              <a:custGeom>
                <a:avLst/>
                <a:gdLst>
                  <a:gd name="T0" fmla="*/ 8 w 25"/>
                  <a:gd name="T1" fmla="*/ 0 h 93"/>
                  <a:gd name="T2" fmla="*/ 8 w 25"/>
                  <a:gd name="T3" fmla="*/ 0 h 93"/>
                  <a:gd name="T4" fmla="*/ 0 w 25"/>
                  <a:gd name="T5" fmla="*/ 17 h 93"/>
                  <a:gd name="T6" fmla="*/ 0 w 25"/>
                  <a:gd name="T7" fmla="*/ 43 h 93"/>
                  <a:gd name="T8" fmla="*/ 8 w 25"/>
                  <a:gd name="T9" fmla="*/ 68 h 93"/>
                  <a:gd name="T10" fmla="*/ 17 w 25"/>
                  <a:gd name="T11" fmla="*/ 93 h 93"/>
                  <a:gd name="T12" fmla="*/ 25 w 25"/>
                  <a:gd name="T13" fmla="*/ 85 h 93"/>
                  <a:gd name="T14" fmla="*/ 17 w 25"/>
                  <a:gd name="T15" fmla="*/ 59 h 93"/>
                  <a:gd name="T16" fmla="*/ 17 w 25"/>
                  <a:gd name="T17" fmla="*/ 43 h 93"/>
                  <a:gd name="T18" fmla="*/ 17 w 25"/>
                  <a:gd name="T19" fmla="*/ 17 h 93"/>
                  <a:gd name="T20" fmla="*/ 25 w 25"/>
                  <a:gd name="T21" fmla="*/ 9 h 93"/>
                  <a:gd name="T22" fmla="*/ 25 w 25"/>
                  <a:gd name="T23" fmla="*/ 9 h 93"/>
                  <a:gd name="T24" fmla="*/ 8 w 25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" h="93">
                    <a:moveTo>
                      <a:pt x="8" y="0"/>
                    </a:moveTo>
                    <a:lnTo>
                      <a:pt x="8" y="0"/>
                    </a:lnTo>
                    <a:lnTo>
                      <a:pt x="0" y="17"/>
                    </a:lnTo>
                    <a:lnTo>
                      <a:pt x="0" y="43"/>
                    </a:lnTo>
                    <a:lnTo>
                      <a:pt x="8" y="68"/>
                    </a:lnTo>
                    <a:lnTo>
                      <a:pt x="17" y="93"/>
                    </a:lnTo>
                    <a:lnTo>
                      <a:pt x="25" y="85"/>
                    </a:lnTo>
                    <a:lnTo>
                      <a:pt x="17" y="59"/>
                    </a:lnTo>
                    <a:lnTo>
                      <a:pt x="17" y="43"/>
                    </a:lnTo>
                    <a:lnTo>
                      <a:pt x="17" y="17"/>
                    </a:lnTo>
                    <a:lnTo>
                      <a:pt x="25" y="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9" name="Freeform 81"/>
              <p:cNvSpPr>
                <a:spLocks/>
              </p:cNvSpPr>
              <p:nvPr/>
            </p:nvSpPr>
            <p:spPr bwMode="auto">
              <a:xfrm>
                <a:off x="762" y="2905"/>
                <a:ext cx="161" cy="365"/>
              </a:xfrm>
              <a:custGeom>
                <a:avLst/>
                <a:gdLst>
                  <a:gd name="T0" fmla="*/ 144 w 161"/>
                  <a:gd name="T1" fmla="*/ 0 h 365"/>
                  <a:gd name="T2" fmla="*/ 144 w 161"/>
                  <a:gd name="T3" fmla="*/ 0 h 365"/>
                  <a:gd name="T4" fmla="*/ 144 w 161"/>
                  <a:gd name="T5" fmla="*/ 34 h 365"/>
                  <a:gd name="T6" fmla="*/ 144 w 161"/>
                  <a:gd name="T7" fmla="*/ 60 h 365"/>
                  <a:gd name="T8" fmla="*/ 144 w 161"/>
                  <a:gd name="T9" fmla="*/ 94 h 365"/>
                  <a:gd name="T10" fmla="*/ 136 w 161"/>
                  <a:gd name="T11" fmla="*/ 119 h 365"/>
                  <a:gd name="T12" fmla="*/ 127 w 161"/>
                  <a:gd name="T13" fmla="*/ 144 h 365"/>
                  <a:gd name="T14" fmla="*/ 119 w 161"/>
                  <a:gd name="T15" fmla="*/ 170 h 365"/>
                  <a:gd name="T16" fmla="*/ 110 w 161"/>
                  <a:gd name="T17" fmla="*/ 195 h 365"/>
                  <a:gd name="T18" fmla="*/ 102 w 161"/>
                  <a:gd name="T19" fmla="*/ 212 h 365"/>
                  <a:gd name="T20" fmla="*/ 94 w 161"/>
                  <a:gd name="T21" fmla="*/ 238 h 365"/>
                  <a:gd name="T22" fmla="*/ 77 w 161"/>
                  <a:gd name="T23" fmla="*/ 263 h 365"/>
                  <a:gd name="T24" fmla="*/ 68 w 161"/>
                  <a:gd name="T25" fmla="*/ 280 h 365"/>
                  <a:gd name="T26" fmla="*/ 51 w 161"/>
                  <a:gd name="T27" fmla="*/ 297 h 365"/>
                  <a:gd name="T28" fmla="*/ 43 w 161"/>
                  <a:gd name="T29" fmla="*/ 314 h 365"/>
                  <a:gd name="T30" fmla="*/ 26 w 161"/>
                  <a:gd name="T31" fmla="*/ 331 h 365"/>
                  <a:gd name="T32" fmla="*/ 17 w 161"/>
                  <a:gd name="T33" fmla="*/ 339 h 365"/>
                  <a:gd name="T34" fmla="*/ 0 w 161"/>
                  <a:gd name="T35" fmla="*/ 356 h 365"/>
                  <a:gd name="T36" fmla="*/ 17 w 161"/>
                  <a:gd name="T37" fmla="*/ 365 h 365"/>
                  <a:gd name="T38" fmla="*/ 26 w 161"/>
                  <a:gd name="T39" fmla="*/ 348 h 365"/>
                  <a:gd name="T40" fmla="*/ 34 w 161"/>
                  <a:gd name="T41" fmla="*/ 339 h 365"/>
                  <a:gd name="T42" fmla="*/ 51 w 161"/>
                  <a:gd name="T43" fmla="*/ 322 h 365"/>
                  <a:gd name="T44" fmla="*/ 60 w 161"/>
                  <a:gd name="T45" fmla="*/ 305 h 365"/>
                  <a:gd name="T46" fmla="*/ 77 w 161"/>
                  <a:gd name="T47" fmla="*/ 288 h 365"/>
                  <a:gd name="T48" fmla="*/ 94 w 161"/>
                  <a:gd name="T49" fmla="*/ 263 h 365"/>
                  <a:gd name="T50" fmla="*/ 102 w 161"/>
                  <a:gd name="T51" fmla="*/ 246 h 365"/>
                  <a:gd name="T52" fmla="*/ 119 w 161"/>
                  <a:gd name="T53" fmla="*/ 221 h 365"/>
                  <a:gd name="T54" fmla="*/ 127 w 161"/>
                  <a:gd name="T55" fmla="*/ 195 h 365"/>
                  <a:gd name="T56" fmla="*/ 136 w 161"/>
                  <a:gd name="T57" fmla="*/ 170 h 365"/>
                  <a:gd name="T58" fmla="*/ 144 w 161"/>
                  <a:gd name="T59" fmla="*/ 144 h 365"/>
                  <a:gd name="T60" fmla="*/ 153 w 161"/>
                  <a:gd name="T61" fmla="*/ 119 h 365"/>
                  <a:gd name="T62" fmla="*/ 153 w 161"/>
                  <a:gd name="T63" fmla="*/ 94 h 365"/>
                  <a:gd name="T64" fmla="*/ 161 w 161"/>
                  <a:gd name="T65" fmla="*/ 60 h 365"/>
                  <a:gd name="T66" fmla="*/ 153 w 161"/>
                  <a:gd name="T67" fmla="*/ 34 h 365"/>
                  <a:gd name="T68" fmla="*/ 153 w 161"/>
                  <a:gd name="T69" fmla="*/ 0 h 365"/>
                  <a:gd name="T70" fmla="*/ 153 w 161"/>
                  <a:gd name="T71" fmla="*/ 0 h 365"/>
                  <a:gd name="T72" fmla="*/ 144 w 161"/>
                  <a:gd name="T73" fmla="*/ 0 h 36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1" h="365">
                    <a:moveTo>
                      <a:pt x="144" y="0"/>
                    </a:moveTo>
                    <a:lnTo>
                      <a:pt x="144" y="0"/>
                    </a:lnTo>
                    <a:lnTo>
                      <a:pt x="144" y="34"/>
                    </a:lnTo>
                    <a:lnTo>
                      <a:pt x="144" y="60"/>
                    </a:lnTo>
                    <a:lnTo>
                      <a:pt x="144" y="94"/>
                    </a:lnTo>
                    <a:lnTo>
                      <a:pt x="136" y="119"/>
                    </a:lnTo>
                    <a:lnTo>
                      <a:pt x="127" y="144"/>
                    </a:lnTo>
                    <a:lnTo>
                      <a:pt x="119" y="170"/>
                    </a:lnTo>
                    <a:lnTo>
                      <a:pt x="110" y="195"/>
                    </a:lnTo>
                    <a:lnTo>
                      <a:pt x="102" y="212"/>
                    </a:lnTo>
                    <a:lnTo>
                      <a:pt x="94" y="238"/>
                    </a:lnTo>
                    <a:lnTo>
                      <a:pt x="77" y="263"/>
                    </a:lnTo>
                    <a:lnTo>
                      <a:pt x="68" y="280"/>
                    </a:lnTo>
                    <a:lnTo>
                      <a:pt x="51" y="297"/>
                    </a:lnTo>
                    <a:lnTo>
                      <a:pt x="43" y="314"/>
                    </a:lnTo>
                    <a:lnTo>
                      <a:pt x="26" y="331"/>
                    </a:lnTo>
                    <a:lnTo>
                      <a:pt x="17" y="339"/>
                    </a:lnTo>
                    <a:lnTo>
                      <a:pt x="0" y="356"/>
                    </a:lnTo>
                    <a:lnTo>
                      <a:pt x="17" y="365"/>
                    </a:lnTo>
                    <a:lnTo>
                      <a:pt x="26" y="348"/>
                    </a:lnTo>
                    <a:lnTo>
                      <a:pt x="34" y="339"/>
                    </a:lnTo>
                    <a:lnTo>
                      <a:pt x="51" y="322"/>
                    </a:lnTo>
                    <a:lnTo>
                      <a:pt x="60" y="305"/>
                    </a:lnTo>
                    <a:lnTo>
                      <a:pt x="77" y="288"/>
                    </a:lnTo>
                    <a:lnTo>
                      <a:pt x="94" y="263"/>
                    </a:lnTo>
                    <a:lnTo>
                      <a:pt x="102" y="246"/>
                    </a:lnTo>
                    <a:lnTo>
                      <a:pt x="119" y="221"/>
                    </a:lnTo>
                    <a:lnTo>
                      <a:pt x="127" y="195"/>
                    </a:lnTo>
                    <a:lnTo>
                      <a:pt x="136" y="170"/>
                    </a:lnTo>
                    <a:lnTo>
                      <a:pt x="144" y="144"/>
                    </a:lnTo>
                    <a:lnTo>
                      <a:pt x="153" y="119"/>
                    </a:lnTo>
                    <a:lnTo>
                      <a:pt x="153" y="94"/>
                    </a:lnTo>
                    <a:lnTo>
                      <a:pt x="161" y="60"/>
                    </a:lnTo>
                    <a:lnTo>
                      <a:pt x="153" y="34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0" name="Freeform 82"/>
              <p:cNvSpPr>
                <a:spLocks/>
              </p:cNvSpPr>
              <p:nvPr/>
            </p:nvSpPr>
            <p:spPr bwMode="auto">
              <a:xfrm>
                <a:off x="822" y="2584"/>
                <a:ext cx="93" cy="321"/>
              </a:xfrm>
              <a:custGeom>
                <a:avLst/>
                <a:gdLst>
                  <a:gd name="T0" fmla="*/ 17 w 93"/>
                  <a:gd name="T1" fmla="*/ 0 h 321"/>
                  <a:gd name="T2" fmla="*/ 17 w 93"/>
                  <a:gd name="T3" fmla="*/ 0 h 321"/>
                  <a:gd name="T4" fmla="*/ 0 w 93"/>
                  <a:gd name="T5" fmla="*/ 42 h 321"/>
                  <a:gd name="T6" fmla="*/ 0 w 93"/>
                  <a:gd name="T7" fmla="*/ 93 h 321"/>
                  <a:gd name="T8" fmla="*/ 8 w 93"/>
                  <a:gd name="T9" fmla="*/ 144 h 321"/>
                  <a:gd name="T10" fmla="*/ 25 w 93"/>
                  <a:gd name="T11" fmla="*/ 194 h 321"/>
                  <a:gd name="T12" fmla="*/ 42 w 93"/>
                  <a:gd name="T13" fmla="*/ 245 h 321"/>
                  <a:gd name="T14" fmla="*/ 59 w 93"/>
                  <a:gd name="T15" fmla="*/ 288 h 321"/>
                  <a:gd name="T16" fmla="*/ 76 w 93"/>
                  <a:gd name="T17" fmla="*/ 313 h 321"/>
                  <a:gd name="T18" fmla="*/ 84 w 93"/>
                  <a:gd name="T19" fmla="*/ 321 h 321"/>
                  <a:gd name="T20" fmla="*/ 93 w 93"/>
                  <a:gd name="T21" fmla="*/ 321 h 321"/>
                  <a:gd name="T22" fmla="*/ 84 w 93"/>
                  <a:gd name="T23" fmla="*/ 313 h 321"/>
                  <a:gd name="T24" fmla="*/ 76 w 93"/>
                  <a:gd name="T25" fmla="*/ 279 h 321"/>
                  <a:gd name="T26" fmla="*/ 59 w 93"/>
                  <a:gd name="T27" fmla="*/ 245 h 321"/>
                  <a:gd name="T28" fmla="*/ 34 w 93"/>
                  <a:gd name="T29" fmla="*/ 194 h 321"/>
                  <a:gd name="T30" fmla="*/ 17 w 93"/>
                  <a:gd name="T31" fmla="*/ 144 h 321"/>
                  <a:gd name="T32" fmla="*/ 8 w 93"/>
                  <a:gd name="T33" fmla="*/ 93 h 321"/>
                  <a:gd name="T34" fmla="*/ 17 w 93"/>
                  <a:gd name="T35" fmla="*/ 42 h 321"/>
                  <a:gd name="T36" fmla="*/ 34 w 93"/>
                  <a:gd name="T37" fmla="*/ 8 h 321"/>
                  <a:gd name="T38" fmla="*/ 34 w 93"/>
                  <a:gd name="T39" fmla="*/ 8 h 321"/>
                  <a:gd name="T40" fmla="*/ 17 w 93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321">
                    <a:moveTo>
                      <a:pt x="17" y="0"/>
                    </a:moveTo>
                    <a:lnTo>
                      <a:pt x="17" y="0"/>
                    </a:lnTo>
                    <a:lnTo>
                      <a:pt x="0" y="42"/>
                    </a:lnTo>
                    <a:lnTo>
                      <a:pt x="0" y="93"/>
                    </a:lnTo>
                    <a:lnTo>
                      <a:pt x="8" y="144"/>
                    </a:lnTo>
                    <a:lnTo>
                      <a:pt x="25" y="194"/>
                    </a:lnTo>
                    <a:lnTo>
                      <a:pt x="42" y="245"/>
                    </a:lnTo>
                    <a:lnTo>
                      <a:pt x="59" y="288"/>
                    </a:lnTo>
                    <a:lnTo>
                      <a:pt x="76" y="313"/>
                    </a:lnTo>
                    <a:lnTo>
                      <a:pt x="84" y="321"/>
                    </a:lnTo>
                    <a:lnTo>
                      <a:pt x="93" y="321"/>
                    </a:lnTo>
                    <a:lnTo>
                      <a:pt x="84" y="313"/>
                    </a:lnTo>
                    <a:lnTo>
                      <a:pt x="76" y="279"/>
                    </a:lnTo>
                    <a:lnTo>
                      <a:pt x="59" y="245"/>
                    </a:lnTo>
                    <a:lnTo>
                      <a:pt x="34" y="194"/>
                    </a:lnTo>
                    <a:lnTo>
                      <a:pt x="17" y="144"/>
                    </a:lnTo>
                    <a:lnTo>
                      <a:pt x="8" y="93"/>
                    </a:lnTo>
                    <a:lnTo>
                      <a:pt x="17" y="42"/>
                    </a:lnTo>
                    <a:lnTo>
                      <a:pt x="34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Freeform 83"/>
              <p:cNvSpPr>
                <a:spLocks/>
              </p:cNvSpPr>
              <p:nvPr/>
            </p:nvSpPr>
            <p:spPr bwMode="auto">
              <a:xfrm>
                <a:off x="839" y="2499"/>
                <a:ext cx="516" cy="93"/>
              </a:xfrm>
              <a:custGeom>
                <a:avLst/>
                <a:gdLst>
                  <a:gd name="T0" fmla="*/ 516 w 516"/>
                  <a:gd name="T1" fmla="*/ 76 h 93"/>
                  <a:gd name="T2" fmla="*/ 516 w 516"/>
                  <a:gd name="T3" fmla="*/ 76 h 93"/>
                  <a:gd name="T4" fmla="*/ 499 w 516"/>
                  <a:gd name="T5" fmla="*/ 59 h 93"/>
                  <a:gd name="T6" fmla="*/ 474 w 516"/>
                  <a:gd name="T7" fmla="*/ 42 h 93"/>
                  <a:gd name="T8" fmla="*/ 440 w 516"/>
                  <a:gd name="T9" fmla="*/ 25 h 93"/>
                  <a:gd name="T10" fmla="*/ 406 w 516"/>
                  <a:gd name="T11" fmla="*/ 17 h 93"/>
                  <a:gd name="T12" fmla="*/ 372 w 516"/>
                  <a:gd name="T13" fmla="*/ 8 h 93"/>
                  <a:gd name="T14" fmla="*/ 330 w 516"/>
                  <a:gd name="T15" fmla="*/ 8 h 93"/>
                  <a:gd name="T16" fmla="*/ 296 w 516"/>
                  <a:gd name="T17" fmla="*/ 0 h 93"/>
                  <a:gd name="T18" fmla="*/ 254 w 516"/>
                  <a:gd name="T19" fmla="*/ 8 h 93"/>
                  <a:gd name="T20" fmla="*/ 211 w 516"/>
                  <a:gd name="T21" fmla="*/ 8 h 93"/>
                  <a:gd name="T22" fmla="*/ 177 w 516"/>
                  <a:gd name="T23" fmla="*/ 17 h 93"/>
                  <a:gd name="T24" fmla="*/ 135 w 516"/>
                  <a:gd name="T25" fmla="*/ 25 h 93"/>
                  <a:gd name="T26" fmla="*/ 101 w 516"/>
                  <a:gd name="T27" fmla="*/ 34 h 93"/>
                  <a:gd name="T28" fmla="*/ 67 w 516"/>
                  <a:gd name="T29" fmla="*/ 51 h 93"/>
                  <a:gd name="T30" fmla="*/ 42 w 516"/>
                  <a:gd name="T31" fmla="*/ 59 h 93"/>
                  <a:gd name="T32" fmla="*/ 17 w 516"/>
                  <a:gd name="T33" fmla="*/ 76 h 93"/>
                  <a:gd name="T34" fmla="*/ 0 w 516"/>
                  <a:gd name="T35" fmla="*/ 85 h 93"/>
                  <a:gd name="T36" fmla="*/ 17 w 516"/>
                  <a:gd name="T37" fmla="*/ 93 h 93"/>
                  <a:gd name="T38" fmla="*/ 25 w 516"/>
                  <a:gd name="T39" fmla="*/ 85 h 93"/>
                  <a:gd name="T40" fmla="*/ 50 w 516"/>
                  <a:gd name="T41" fmla="*/ 68 h 93"/>
                  <a:gd name="T42" fmla="*/ 76 w 516"/>
                  <a:gd name="T43" fmla="*/ 59 h 93"/>
                  <a:gd name="T44" fmla="*/ 110 w 516"/>
                  <a:gd name="T45" fmla="*/ 51 h 93"/>
                  <a:gd name="T46" fmla="*/ 144 w 516"/>
                  <a:gd name="T47" fmla="*/ 34 h 93"/>
                  <a:gd name="T48" fmla="*/ 177 w 516"/>
                  <a:gd name="T49" fmla="*/ 25 h 93"/>
                  <a:gd name="T50" fmla="*/ 211 w 516"/>
                  <a:gd name="T51" fmla="*/ 25 h 93"/>
                  <a:gd name="T52" fmla="*/ 254 w 516"/>
                  <a:gd name="T53" fmla="*/ 17 h 93"/>
                  <a:gd name="T54" fmla="*/ 296 w 516"/>
                  <a:gd name="T55" fmla="*/ 17 h 93"/>
                  <a:gd name="T56" fmla="*/ 330 w 516"/>
                  <a:gd name="T57" fmla="*/ 17 h 93"/>
                  <a:gd name="T58" fmla="*/ 372 w 516"/>
                  <a:gd name="T59" fmla="*/ 25 h 93"/>
                  <a:gd name="T60" fmla="*/ 406 w 516"/>
                  <a:gd name="T61" fmla="*/ 25 h 93"/>
                  <a:gd name="T62" fmla="*/ 432 w 516"/>
                  <a:gd name="T63" fmla="*/ 34 h 93"/>
                  <a:gd name="T64" fmla="*/ 465 w 516"/>
                  <a:gd name="T65" fmla="*/ 51 h 93"/>
                  <a:gd name="T66" fmla="*/ 491 w 516"/>
                  <a:gd name="T67" fmla="*/ 68 h 93"/>
                  <a:gd name="T68" fmla="*/ 508 w 516"/>
                  <a:gd name="T69" fmla="*/ 85 h 93"/>
                  <a:gd name="T70" fmla="*/ 508 w 516"/>
                  <a:gd name="T71" fmla="*/ 85 h 93"/>
                  <a:gd name="T72" fmla="*/ 516 w 516"/>
                  <a:gd name="T73" fmla="*/ 76 h 9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16" h="93">
                    <a:moveTo>
                      <a:pt x="516" y="76"/>
                    </a:moveTo>
                    <a:lnTo>
                      <a:pt x="516" y="76"/>
                    </a:lnTo>
                    <a:lnTo>
                      <a:pt x="499" y="59"/>
                    </a:lnTo>
                    <a:lnTo>
                      <a:pt x="474" y="42"/>
                    </a:lnTo>
                    <a:lnTo>
                      <a:pt x="440" y="25"/>
                    </a:lnTo>
                    <a:lnTo>
                      <a:pt x="406" y="17"/>
                    </a:lnTo>
                    <a:lnTo>
                      <a:pt x="372" y="8"/>
                    </a:lnTo>
                    <a:lnTo>
                      <a:pt x="330" y="8"/>
                    </a:lnTo>
                    <a:lnTo>
                      <a:pt x="296" y="0"/>
                    </a:lnTo>
                    <a:lnTo>
                      <a:pt x="254" y="8"/>
                    </a:lnTo>
                    <a:lnTo>
                      <a:pt x="211" y="8"/>
                    </a:lnTo>
                    <a:lnTo>
                      <a:pt x="177" y="17"/>
                    </a:lnTo>
                    <a:lnTo>
                      <a:pt x="135" y="25"/>
                    </a:lnTo>
                    <a:lnTo>
                      <a:pt x="101" y="34"/>
                    </a:lnTo>
                    <a:lnTo>
                      <a:pt x="67" y="51"/>
                    </a:lnTo>
                    <a:lnTo>
                      <a:pt x="42" y="59"/>
                    </a:lnTo>
                    <a:lnTo>
                      <a:pt x="17" y="76"/>
                    </a:lnTo>
                    <a:lnTo>
                      <a:pt x="0" y="85"/>
                    </a:lnTo>
                    <a:lnTo>
                      <a:pt x="17" y="93"/>
                    </a:lnTo>
                    <a:lnTo>
                      <a:pt x="25" y="85"/>
                    </a:lnTo>
                    <a:lnTo>
                      <a:pt x="50" y="68"/>
                    </a:lnTo>
                    <a:lnTo>
                      <a:pt x="76" y="59"/>
                    </a:lnTo>
                    <a:lnTo>
                      <a:pt x="110" y="51"/>
                    </a:lnTo>
                    <a:lnTo>
                      <a:pt x="144" y="34"/>
                    </a:lnTo>
                    <a:lnTo>
                      <a:pt x="177" y="25"/>
                    </a:lnTo>
                    <a:lnTo>
                      <a:pt x="211" y="25"/>
                    </a:lnTo>
                    <a:lnTo>
                      <a:pt x="254" y="17"/>
                    </a:lnTo>
                    <a:lnTo>
                      <a:pt x="296" y="17"/>
                    </a:lnTo>
                    <a:lnTo>
                      <a:pt x="330" y="17"/>
                    </a:lnTo>
                    <a:lnTo>
                      <a:pt x="372" y="25"/>
                    </a:lnTo>
                    <a:lnTo>
                      <a:pt x="406" y="25"/>
                    </a:lnTo>
                    <a:lnTo>
                      <a:pt x="432" y="34"/>
                    </a:lnTo>
                    <a:lnTo>
                      <a:pt x="465" y="51"/>
                    </a:lnTo>
                    <a:lnTo>
                      <a:pt x="491" y="68"/>
                    </a:lnTo>
                    <a:lnTo>
                      <a:pt x="508" y="85"/>
                    </a:lnTo>
                    <a:lnTo>
                      <a:pt x="51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2" name="Freeform 84"/>
              <p:cNvSpPr>
                <a:spLocks/>
              </p:cNvSpPr>
              <p:nvPr/>
            </p:nvSpPr>
            <p:spPr bwMode="auto">
              <a:xfrm>
                <a:off x="1347" y="2575"/>
                <a:ext cx="135" cy="161"/>
              </a:xfrm>
              <a:custGeom>
                <a:avLst/>
                <a:gdLst>
                  <a:gd name="T0" fmla="*/ 135 w 135"/>
                  <a:gd name="T1" fmla="*/ 153 h 161"/>
                  <a:gd name="T2" fmla="*/ 135 w 135"/>
                  <a:gd name="T3" fmla="*/ 153 h 161"/>
                  <a:gd name="T4" fmla="*/ 135 w 135"/>
                  <a:gd name="T5" fmla="*/ 144 h 161"/>
                  <a:gd name="T6" fmla="*/ 127 w 135"/>
                  <a:gd name="T7" fmla="*/ 144 h 161"/>
                  <a:gd name="T8" fmla="*/ 118 w 135"/>
                  <a:gd name="T9" fmla="*/ 136 h 161"/>
                  <a:gd name="T10" fmla="*/ 110 w 135"/>
                  <a:gd name="T11" fmla="*/ 119 h 161"/>
                  <a:gd name="T12" fmla="*/ 93 w 135"/>
                  <a:gd name="T13" fmla="*/ 102 h 161"/>
                  <a:gd name="T14" fmla="*/ 68 w 135"/>
                  <a:gd name="T15" fmla="*/ 76 h 161"/>
                  <a:gd name="T16" fmla="*/ 42 w 135"/>
                  <a:gd name="T17" fmla="*/ 42 h 161"/>
                  <a:gd name="T18" fmla="*/ 8 w 135"/>
                  <a:gd name="T19" fmla="*/ 0 h 161"/>
                  <a:gd name="T20" fmla="*/ 0 w 135"/>
                  <a:gd name="T21" fmla="*/ 9 h 161"/>
                  <a:gd name="T22" fmla="*/ 34 w 135"/>
                  <a:gd name="T23" fmla="*/ 51 h 161"/>
                  <a:gd name="T24" fmla="*/ 59 w 135"/>
                  <a:gd name="T25" fmla="*/ 85 h 161"/>
                  <a:gd name="T26" fmla="*/ 76 w 135"/>
                  <a:gd name="T27" fmla="*/ 110 h 161"/>
                  <a:gd name="T28" fmla="*/ 93 w 135"/>
                  <a:gd name="T29" fmla="*/ 127 h 161"/>
                  <a:gd name="T30" fmla="*/ 110 w 135"/>
                  <a:gd name="T31" fmla="*/ 144 h 161"/>
                  <a:gd name="T32" fmla="*/ 118 w 135"/>
                  <a:gd name="T33" fmla="*/ 153 h 161"/>
                  <a:gd name="T34" fmla="*/ 127 w 135"/>
                  <a:gd name="T35" fmla="*/ 161 h 161"/>
                  <a:gd name="T36" fmla="*/ 127 w 135"/>
                  <a:gd name="T37" fmla="*/ 161 h 161"/>
                  <a:gd name="T38" fmla="*/ 127 w 135"/>
                  <a:gd name="T39" fmla="*/ 161 h 161"/>
                  <a:gd name="T40" fmla="*/ 135 w 135"/>
                  <a:gd name="T41" fmla="*/ 153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5" h="161">
                    <a:moveTo>
                      <a:pt x="135" y="153"/>
                    </a:moveTo>
                    <a:lnTo>
                      <a:pt x="135" y="153"/>
                    </a:lnTo>
                    <a:lnTo>
                      <a:pt x="135" y="144"/>
                    </a:lnTo>
                    <a:lnTo>
                      <a:pt x="127" y="144"/>
                    </a:lnTo>
                    <a:lnTo>
                      <a:pt x="118" y="136"/>
                    </a:lnTo>
                    <a:lnTo>
                      <a:pt x="110" y="119"/>
                    </a:lnTo>
                    <a:lnTo>
                      <a:pt x="93" y="102"/>
                    </a:lnTo>
                    <a:lnTo>
                      <a:pt x="68" y="76"/>
                    </a:lnTo>
                    <a:lnTo>
                      <a:pt x="42" y="42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34" y="51"/>
                    </a:lnTo>
                    <a:lnTo>
                      <a:pt x="59" y="85"/>
                    </a:lnTo>
                    <a:lnTo>
                      <a:pt x="76" y="110"/>
                    </a:lnTo>
                    <a:lnTo>
                      <a:pt x="93" y="127"/>
                    </a:lnTo>
                    <a:lnTo>
                      <a:pt x="110" y="144"/>
                    </a:lnTo>
                    <a:lnTo>
                      <a:pt x="118" y="153"/>
                    </a:lnTo>
                    <a:lnTo>
                      <a:pt x="127" y="161"/>
                    </a:lnTo>
                    <a:lnTo>
                      <a:pt x="135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Freeform 85"/>
              <p:cNvSpPr>
                <a:spLocks/>
              </p:cNvSpPr>
              <p:nvPr/>
            </p:nvSpPr>
            <p:spPr bwMode="auto">
              <a:xfrm>
                <a:off x="728" y="2736"/>
                <a:ext cx="831" cy="568"/>
              </a:xfrm>
              <a:custGeom>
                <a:avLst/>
                <a:gdLst>
                  <a:gd name="T0" fmla="*/ 814 w 831"/>
                  <a:gd name="T1" fmla="*/ 246 h 568"/>
                  <a:gd name="T2" fmla="*/ 797 w 831"/>
                  <a:gd name="T3" fmla="*/ 220 h 568"/>
                  <a:gd name="T4" fmla="*/ 780 w 831"/>
                  <a:gd name="T5" fmla="*/ 203 h 568"/>
                  <a:gd name="T6" fmla="*/ 763 w 831"/>
                  <a:gd name="T7" fmla="*/ 195 h 568"/>
                  <a:gd name="T8" fmla="*/ 746 w 831"/>
                  <a:gd name="T9" fmla="*/ 186 h 568"/>
                  <a:gd name="T10" fmla="*/ 729 w 831"/>
                  <a:gd name="T11" fmla="*/ 195 h 568"/>
                  <a:gd name="T12" fmla="*/ 712 w 831"/>
                  <a:gd name="T13" fmla="*/ 203 h 568"/>
                  <a:gd name="T14" fmla="*/ 704 w 831"/>
                  <a:gd name="T15" fmla="*/ 220 h 568"/>
                  <a:gd name="T16" fmla="*/ 695 w 831"/>
                  <a:gd name="T17" fmla="*/ 237 h 568"/>
                  <a:gd name="T18" fmla="*/ 687 w 831"/>
                  <a:gd name="T19" fmla="*/ 246 h 568"/>
                  <a:gd name="T20" fmla="*/ 661 w 831"/>
                  <a:gd name="T21" fmla="*/ 254 h 568"/>
                  <a:gd name="T22" fmla="*/ 644 w 831"/>
                  <a:gd name="T23" fmla="*/ 263 h 568"/>
                  <a:gd name="T24" fmla="*/ 619 w 831"/>
                  <a:gd name="T25" fmla="*/ 254 h 568"/>
                  <a:gd name="T26" fmla="*/ 585 w 831"/>
                  <a:gd name="T27" fmla="*/ 254 h 568"/>
                  <a:gd name="T28" fmla="*/ 568 w 831"/>
                  <a:gd name="T29" fmla="*/ 254 h 568"/>
                  <a:gd name="T30" fmla="*/ 560 w 831"/>
                  <a:gd name="T31" fmla="*/ 271 h 568"/>
                  <a:gd name="T32" fmla="*/ 551 w 831"/>
                  <a:gd name="T33" fmla="*/ 280 h 568"/>
                  <a:gd name="T34" fmla="*/ 543 w 831"/>
                  <a:gd name="T35" fmla="*/ 288 h 568"/>
                  <a:gd name="T36" fmla="*/ 517 w 831"/>
                  <a:gd name="T37" fmla="*/ 263 h 568"/>
                  <a:gd name="T38" fmla="*/ 466 w 831"/>
                  <a:gd name="T39" fmla="*/ 212 h 568"/>
                  <a:gd name="T40" fmla="*/ 416 w 831"/>
                  <a:gd name="T41" fmla="*/ 152 h 568"/>
                  <a:gd name="T42" fmla="*/ 356 w 831"/>
                  <a:gd name="T43" fmla="*/ 102 h 568"/>
                  <a:gd name="T44" fmla="*/ 305 w 831"/>
                  <a:gd name="T45" fmla="*/ 59 h 568"/>
                  <a:gd name="T46" fmla="*/ 246 w 831"/>
                  <a:gd name="T47" fmla="*/ 25 h 568"/>
                  <a:gd name="T48" fmla="*/ 187 w 831"/>
                  <a:gd name="T49" fmla="*/ 0 h 568"/>
                  <a:gd name="T50" fmla="*/ 119 w 831"/>
                  <a:gd name="T51" fmla="*/ 0 h 568"/>
                  <a:gd name="T52" fmla="*/ 51 w 831"/>
                  <a:gd name="T53" fmla="*/ 25 h 568"/>
                  <a:gd name="T54" fmla="*/ 9 w 831"/>
                  <a:gd name="T55" fmla="*/ 76 h 568"/>
                  <a:gd name="T56" fmla="*/ 0 w 831"/>
                  <a:gd name="T57" fmla="*/ 144 h 568"/>
                  <a:gd name="T58" fmla="*/ 26 w 831"/>
                  <a:gd name="T59" fmla="*/ 212 h 568"/>
                  <a:gd name="T60" fmla="*/ 77 w 831"/>
                  <a:gd name="T61" fmla="*/ 271 h 568"/>
                  <a:gd name="T62" fmla="*/ 128 w 831"/>
                  <a:gd name="T63" fmla="*/ 322 h 568"/>
                  <a:gd name="T64" fmla="*/ 187 w 831"/>
                  <a:gd name="T65" fmla="*/ 364 h 568"/>
                  <a:gd name="T66" fmla="*/ 246 w 831"/>
                  <a:gd name="T67" fmla="*/ 407 h 568"/>
                  <a:gd name="T68" fmla="*/ 305 w 831"/>
                  <a:gd name="T69" fmla="*/ 440 h 568"/>
                  <a:gd name="T70" fmla="*/ 373 w 831"/>
                  <a:gd name="T71" fmla="*/ 466 h 568"/>
                  <a:gd name="T72" fmla="*/ 441 w 831"/>
                  <a:gd name="T73" fmla="*/ 500 h 568"/>
                  <a:gd name="T74" fmla="*/ 509 w 831"/>
                  <a:gd name="T75" fmla="*/ 517 h 568"/>
                  <a:gd name="T76" fmla="*/ 560 w 831"/>
                  <a:gd name="T77" fmla="*/ 534 h 568"/>
                  <a:gd name="T78" fmla="*/ 585 w 831"/>
                  <a:gd name="T79" fmla="*/ 525 h 568"/>
                  <a:gd name="T80" fmla="*/ 602 w 831"/>
                  <a:gd name="T81" fmla="*/ 525 h 568"/>
                  <a:gd name="T82" fmla="*/ 627 w 831"/>
                  <a:gd name="T83" fmla="*/ 517 h 568"/>
                  <a:gd name="T84" fmla="*/ 644 w 831"/>
                  <a:gd name="T85" fmla="*/ 534 h 568"/>
                  <a:gd name="T86" fmla="*/ 653 w 831"/>
                  <a:gd name="T87" fmla="*/ 542 h 568"/>
                  <a:gd name="T88" fmla="*/ 670 w 831"/>
                  <a:gd name="T89" fmla="*/ 559 h 568"/>
                  <a:gd name="T90" fmla="*/ 687 w 831"/>
                  <a:gd name="T91" fmla="*/ 568 h 568"/>
                  <a:gd name="T92" fmla="*/ 720 w 831"/>
                  <a:gd name="T93" fmla="*/ 568 h 568"/>
                  <a:gd name="T94" fmla="*/ 780 w 831"/>
                  <a:gd name="T95" fmla="*/ 551 h 568"/>
                  <a:gd name="T96" fmla="*/ 814 w 831"/>
                  <a:gd name="T97" fmla="*/ 500 h 568"/>
                  <a:gd name="T98" fmla="*/ 831 w 831"/>
                  <a:gd name="T99" fmla="*/ 440 h 568"/>
                  <a:gd name="T100" fmla="*/ 822 w 831"/>
                  <a:gd name="T101" fmla="*/ 254 h 5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831" h="568">
                    <a:moveTo>
                      <a:pt x="822" y="254"/>
                    </a:moveTo>
                    <a:lnTo>
                      <a:pt x="814" y="246"/>
                    </a:lnTo>
                    <a:lnTo>
                      <a:pt x="805" y="237"/>
                    </a:lnTo>
                    <a:lnTo>
                      <a:pt x="797" y="220"/>
                    </a:lnTo>
                    <a:lnTo>
                      <a:pt x="788" y="212"/>
                    </a:lnTo>
                    <a:lnTo>
                      <a:pt x="780" y="203"/>
                    </a:lnTo>
                    <a:lnTo>
                      <a:pt x="771" y="195"/>
                    </a:lnTo>
                    <a:lnTo>
                      <a:pt x="763" y="195"/>
                    </a:lnTo>
                    <a:lnTo>
                      <a:pt x="746" y="186"/>
                    </a:lnTo>
                    <a:lnTo>
                      <a:pt x="737" y="195"/>
                    </a:lnTo>
                    <a:lnTo>
                      <a:pt x="729" y="195"/>
                    </a:lnTo>
                    <a:lnTo>
                      <a:pt x="720" y="195"/>
                    </a:lnTo>
                    <a:lnTo>
                      <a:pt x="712" y="203"/>
                    </a:lnTo>
                    <a:lnTo>
                      <a:pt x="704" y="212"/>
                    </a:lnTo>
                    <a:lnTo>
                      <a:pt x="704" y="220"/>
                    </a:lnTo>
                    <a:lnTo>
                      <a:pt x="695" y="229"/>
                    </a:lnTo>
                    <a:lnTo>
                      <a:pt x="695" y="237"/>
                    </a:lnTo>
                    <a:lnTo>
                      <a:pt x="687" y="246"/>
                    </a:lnTo>
                    <a:lnTo>
                      <a:pt x="678" y="254"/>
                    </a:lnTo>
                    <a:lnTo>
                      <a:pt x="661" y="254"/>
                    </a:lnTo>
                    <a:lnTo>
                      <a:pt x="653" y="263"/>
                    </a:lnTo>
                    <a:lnTo>
                      <a:pt x="644" y="263"/>
                    </a:lnTo>
                    <a:lnTo>
                      <a:pt x="627" y="263"/>
                    </a:lnTo>
                    <a:lnTo>
                      <a:pt x="619" y="254"/>
                    </a:lnTo>
                    <a:lnTo>
                      <a:pt x="602" y="254"/>
                    </a:lnTo>
                    <a:lnTo>
                      <a:pt x="585" y="254"/>
                    </a:lnTo>
                    <a:lnTo>
                      <a:pt x="576" y="254"/>
                    </a:lnTo>
                    <a:lnTo>
                      <a:pt x="568" y="254"/>
                    </a:lnTo>
                    <a:lnTo>
                      <a:pt x="560" y="263"/>
                    </a:lnTo>
                    <a:lnTo>
                      <a:pt x="560" y="271"/>
                    </a:lnTo>
                    <a:lnTo>
                      <a:pt x="551" y="271"/>
                    </a:lnTo>
                    <a:lnTo>
                      <a:pt x="551" y="280"/>
                    </a:lnTo>
                    <a:lnTo>
                      <a:pt x="551" y="288"/>
                    </a:lnTo>
                    <a:lnTo>
                      <a:pt x="543" y="288"/>
                    </a:lnTo>
                    <a:lnTo>
                      <a:pt x="534" y="280"/>
                    </a:lnTo>
                    <a:lnTo>
                      <a:pt x="517" y="263"/>
                    </a:lnTo>
                    <a:lnTo>
                      <a:pt x="492" y="237"/>
                    </a:lnTo>
                    <a:lnTo>
                      <a:pt x="466" y="212"/>
                    </a:lnTo>
                    <a:lnTo>
                      <a:pt x="441" y="178"/>
                    </a:lnTo>
                    <a:lnTo>
                      <a:pt x="416" y="152"/>
                    </a:lnTo>
                    <a:lnTo>
                      <a:pt x="390" y="127"/>
                    </a:lnTo>
                    <a:lnTo>
                      <a:pt x="356" y="102"/>
                    </a:lnTo>
                    <a:lnTo>
                      <a:pt x="331" y="76"/>
                    </a:lnTo>
                    <a:lnTo>
                      <a:pt x="305" y="59"/>
                    </a:lnTo>
                    <a:lnTo>
                      <a:pt x="280" y="42"/>
                    </a:lnTo>
                    <a:lnTo>
                      <a:pt x="246" y="25"/>
                    </a:lnTo>
                    <a:lnTo>
                      <a:pt x="212" y="8"/>
                    </a:lnTo>
                    <a:lnTo>
                      <a:pt x="187" y="0"/>
                    </a:lnTo>
                    <a:lnTo>
                      <a:pt x="153" y="0"/>
                    </a:lnTo>
                    <a:lnTo>
                      <a:pt x="119" y="0"/>
                    </a:lnTo>
                    <a:lnTo>
                      <a:pt x="77" y="8"/>
                    </a:lnTo>
                    <a:lnTo>
                      <a:pt x="51" y="25"/>
                    </a:lnTo>
                    <a:lnTo>
                      <a:pt x="26" y="51"/>
                    </a:lnTo>
                    <a:lnTo>
                      <a:pt x="9" y="76"/>
                    </a:lnTo>
                    <a:lnTo>
                      <a:pt x="0" y="110"/>
                    </a:lnTo>
                    <a:lnTo>
                      <a:pt x="0" y="144"/>
                    </a:lnTo>
                    <a:lnTo>
                      <a:pt x="9" y="178"/>
                    </a:lnTo>
                    <a:lnTo>
                      <a:pt x="26" y="212"/>
                    </a:lnTo>
                    <a:lnTo>
                      <a:pt x="51" y="246"/>
                    </a:lnTo>
                    <a:lnTo>
                      <a:pt x="77" y="271"/>
                    </a:lnTo>
                    <a:lnTo>
                      <a:pt x="102" y="296"/>
                    </a:lnTo>
                    <a:lnTo>
                      <a:pt x="128" y="322"/>
                    </a:lnTo>
                    <a:lnTo>
                      <a:pt x="161" y="347"/>
                    </a:lnTo>
                    <a:lnTo>
                      <a:pt x="187" y="364"/>
                    </a:lnTo>
                    <a:lnTo>
                      <a:pt x="221" y="390"/>
                    </a:lnTo>
                    <a:lnTo>
                      <a:pt x="246" y="407"/>
                    </a:lnTo>
                    <a:lnTo>
                      <a:pt x="280" y="424"/>
                    </a:lnTo>
                    <a:lnTo>
                      <a:pt x="305" y="440"/>
                    </a:lnTo>
                    <a:lnTo>
                      <a:pt x="339" y="457"/>
                    </a:lnTo>
                    <a:lnTo>
                      <a:pt x="373" y="466"/>
                    </a:lnTo>
                    <a:lnTo>
                      <a:pt x="407" y="483"/>
                    </a:lnTo>
                    <a:lnTo>
                      <a:pt x="441" y="500"/>
                    </a:lnTo>
                    <a:lnTo>
                      <a:pt x="475" y="508"/>
                    </a:lnTo>
                    <a:lnTo>
                      <a:pt x="509" y="517"/>
                    </a:lnTo>
                    <a:lnTo>
                      <a:pt x="543" y="534"/>
                    </a:lnTo>
                    <a:lnTo>
                      <a:pt x="560" y="534"/>
                    </a:lnTo>
                    <a:lnTo>
                      <a:pt x="568" y="534"/>
                    </a:lnTo>
                    <a:lnTo>
                      <a:pt x="585" y="525"/>
                    </a:lnTo>
                    <a:lnTo>
                      <a:pt x="593" y="525"/>
                    </a:lnTo>
                    <a:lnTo>
                      <a:pt x="602" y="525"/>
                    </a:lnTo>
                    <a:lnTo>
                      <a:pt x="610" y="517"/>
                    </a:lnTo>
                    <a:lnTo>
                      <a:pt x="627" y="517"/>
                    </a:lnTo>
                    <a:lnTo>
                      <a:pt x="636" y="525"/>
                    </a:lnTo>
                    <a:lnTo>
                      <a:pt x="644" y="534"/>
                    </a:lnTo>
                    <a:lnTo>
                      <a:pt x="653" y="534"/>
                    </a:lnTo>
                    <a:lnTo>
                      <a:pt x="653" y="542"/>
                    </a:lnTo>
                    <a:lnTo>
                      <a:pt x="661" y="551"/>
                    </a:lnTo>
                    <a:lnTo>
                      <a:pt x="670" y="559"/>
                    </a:lnTo>
                    <a:lnTo>
                      <a:pt x="678" y="559"/>
                    </a:lnTo>
                    <a:lnTo>
                      <a:pt x="687" y="568"/>
                    </a:lnTo>
                    <a:lnTo>
                      <a:pt x="720" y="568"/>
                    </a:lnTo>
                    <a:lnTo>
                      <a:pt x="754" y="559"/>
                    </a:lnTo>
                    <a:lnTo>
                      <a:pt x="780" y="551"/>
                    </a:lnTo>
                    <a:lnTo>
                      <a:pt x="797" y="525"/>
                    </a:lnTo>
                    <a:lnTo>
                      <a:pt x="814" y="500"/>
                    </a:lnTo>
                    <a:lnTo>
                      <a:pt x="831" y="474"/>
                    </a:lnTo>
                    <a:lnTo>
                      <a:pt x="831" y="440"/>
                    </a:lnTo>
                    <a:lnTo>
                      <a:pt x="831" y="407"/>
                    </a:lnTo>
                    <a:lnTo>
                      <a:pt x="822" y="254"/>
                    </a:lnTo>
                    <a:close/>
                  </a:path>
                </a:pathLst>
              </a:custGeom>
              <a:solidFill>
                <a:srgbClr val="007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4" name="Freeform 86"/>
              <p:cNvSpPr>
                <a:spLocks/>
              </p:cNvSpPr>
              <p:nvPr/>
            </p:nvSpPr>
            <p:spPr bwMode="auto">
              <a:xfrm>
                <a:off x="1474" y="2914"/>
                <a:ext cx="85" cy="85"/>
              </a:xfrm>
              <a:custGeom>
                <a:avLst/>
                <a:gdLst>
                  <a:gd name="T0" fmla="*/ 0 w 85"/>
                  <a:gd name="T1" fmla="*/ 17 h 85"/>
                  <a:gd name="T2" fmla="*/ 0 w 85"/>
                  <a:gd name="T3" fmla="*/ 17 h 85"/>
                  <a:gd name="T4" fmla="*/ 17 w 85"/>
                  <a:gd name="T5" fmla="*/ 17 h 85"/>
                  <a:gd name="T6" fmla="*/ 25 w 85"/>
                  <a:gd name="T7" fmla="*/ 25 h 85"/>
                  <a:gd name="T8" fmla="*/ 34 w 85"/>
                  <a:gd name="T9" fmla="*/ 34 h 85"/>
                  <a:gd name="T10" fmla="*/ 42 w 85"/>
                  <a:gd name="T11" fmla="*/ 42 h 85"/>
                  <a:gd name="T12" fmla="*/ 51 w 85"/>
                  <a:gd name="T13" fmla="*/ 51 h 85"/>
                  <a:gd name="T14" fmla="*/ 59 w 85"/>
                  <a:gd name="T15" fmla="*/ 59 h 85"/>
                  <a:gd name="T16" fmla="*/ 59 w 85"/>
                  <a:gd name="T17" fmla="*/ 68 h 85"/>
                  <a:gd name="T18" fmla="*/ 68 w 85"/>
                  <a:gd name="T19" fmla="*/ 85 h 85"/>
                  <a:gd name="T20" fmla="*/ 85 w 85"/>
                  <a:gd name="T21" fmla="*/ 76 h 85"/>
                  <a:gd name="T22" fmla="*/ 76 w 85"/>
                  <a:gd name="T23" fmla="*/ 68 h 85"/>
                  <a:gd name="T24" fmla="*/ 68 w 85"/>
                  <a:gd name="T25" fmla="*/ 51 h 85"/>
                  <a:gd name="T26" fmla="*/ 59 w 85"/>
                  <a:gd name="T27" fmla="*/ 42 h 85"/>
                  <a:gd name="T28" fmla="*/ 51 w 85"/>
                  <a:gd name="T29" fmla="*/ 34 h 85"/>
                  <a:gd name="T30" fmla="*/ 42 w 85"/>
                  <a:gd name="T31" fmla="*/ 25 h 85"/>
                  <a:gd name="T32" fmla="*/ 25 w 85"/>
                  <a:gd name="T33" fmla="*/ 17 h 85"/>
                  <a:gd name="T34" fmla="*/ 17 w 85"/>
                  <a:gd name="T35" fmla="*/ 8 h 85"/>
                  <a:gd name="T36" fmla="*/ 0 w 85"/>
                  <a:gd name="T37" fmla="*/ 0 h 85"/>
                  <a:gd name="T38" fmla="*/ 0 w 85"/>
                  <a:gd name="T39" fmla="*/ 0 h 85"/>
                  <a:gd name="T40" fmla="*/ 0 w 85"/>
                  <a:gd name="T41" fmla="*/ 17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85">
                    <a:moveTo>
                      <a:pt x="0" y="17"/>
                    </a:moveTo>
                    <a:lnTo>
                      <a:pt x="0" y="17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34" y="34"/>
                    </a:lnTo>
                    <a:lnTo>
                      <a:pt x="42" y="42"/>
                    </a:lnTo>
                    <a:lnTo>
                      <a:pt x="51" y="51"/>
                    </a:lnTo>
                    <a:lnTo>
                      <a:pt x="59" y="59"/>
                    </a:lnTo>
                    <a:lnTo>
                      <a:pt x="59" y="68"/>
                    </a:lnTo>
                    <a:lnTo>
                      <a:pt x="68" y="85"/>
                    </a:lnTo>
                    <a:lnTo>
                      <a:pt x="85" y="76"/>
                    </a:lnTo>
                    <a:lnTo>
                      <a:pt x="76" y="68"/>
                    </a:lnTo>
                    <a:lnTo>
                      <a:pt x="68" y="51"/>
                    </a:lnTo>
                    <a:lnTo>
                      <a:pt x="59" y="42"/>
                    </a:lnTo>
                    <a:lnTo>
                      <a:pt x="51" y="34"/>
                    </a:lnTo>
                    <a:lnTo>
                      <a:pt x="42" y="25"/>
                    </a:lnTo>
                    <a:lnTo>
                      <a:pt x="25" y="17"/>
                    </a:lnTo>
                    <a:lnTo>
                      <a:pt x="17" y="8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5" name="Freeform 87"/>
              <p:cNvSpPr>
                <a:spLocks/>
              </p:cNvSpPr>
              <p:nvPr/>
            </p:nvSpPr>
            <p:spPr bwMode="auto">
              <a:xfrm>
                <a:off x="1448" y="2914"/>
                <a:ext cx="26" cy="25"/>
              </a:xfrm>
              <a:custGeom>
                <a:avLst/>
                <a:gdLst>
                  <a:gd name="T0" fmla="*/ 0 w 26"/>
                  <a:gd name="T1" fmla="*/ 25 h 25"/>
                  <a:gd name="T2" fmla="*/ 0 w 26"/>
                  <a:gd name="T3" fmla="*/ 25 h 25"/>
                  <a:gd name="T4" fmla="*/ 9 w 26"/>
                  <a:gd name="T5" fmla="*/ 25 h 25"/>
                  <a:gd name="T6" fmla="*/ 17 w 26"/>
                  <a:gd name="T7" fmla="*/ 17 h 25"/>
                  <a:gd name="T8" fmla="*/ 26 w 26"/>
                  <a:gd name="T9" fmla="*/ 17 h 25"/>
                  <a:gd name="T10" fmla="*/ 26 w 26"/>
                  <a:gd name="T11" fmla="*/ 17 h 25"/>
                  <a:gd name="T12" fmla="*/ 26 w 26"/>
                  <a:gd name="T13" fmla="*/ 0 h 25"/>
                  <a:gd name="T14" fmla="*/ 17 w 26"/>
                  <a:gd name="T15" fmla="*/ 0 h 25"/>
                  <a:gd name="T16" fmla="*/ 9 w 26"/>
                  <a:gd name="T17" fmla="*/ 8 h 25"/>
                  <a:gd name="T18" fmla="*/ 9 w 26"/>
                  <a:gd name="T19" fmla="*/ 8 h 25"/>
                  <a:gd name="T20" fmla="*/ 0 w 26"/>
                  <a:gd name="T21" fmla="*/ 17 h 25"/>
                  <a:gd name="T22" fmla="*/ 0 w 26"/>
                  <a:gd name="T23" fmla="*/ 17 h 25"/>
                  <a:gd name="T24" fmla="*/ 0 w 26"/>
                  <a:gd name="T25" fmla="*/ 25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0" y="25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17" y="0"/>
                    </a:lnTo>
                    <a:lnTo>
                      <a:pt x="9" y="8"/>
                    </a:lnTo>
                    <a:lnTo>
                      <a:pt x="0" y="1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6" name="Freeform 88"/>
              <p:cNvSpPr>
                <a:spLocks/>
              </p:cNvSpPr>
              <p:nvPr/>
            </p:nvSpPr>
            <p:spPr bwMode="auto">
              <a:xfrm>
                <a:off x="1406" y="2931"/>
                <a:ext cx="42" cy="68"/>
              </a:xfrm>
              <a:custGeom>
                <a:avLst/>
                <a:gdLst>
                  <a:gd name="T0" fmla="*/ 0 w 42"/>
                  <a:gd name="T1" fmla="*/ 68 h 68"/>
                  <a:gd name="T2" fmla="*/ 0 w 42"/>
                  <a:gd name="T3" fmla="*/ 68 h 68"/>
                  <a:gd name="T4" fmla="*/ 9 w 42"/>
                  <a:gd name="T5" fmla="*/ 59 h 68"/>
                  <a:gd name="T6" fmla="*/ 17 w 42"/>
                  <a:gd name="T7" fmla="*/ 51 h 68"/>
                  <a:gd name="T8" fmla="*/ 26 w 42"/>
                  <a:gd name="T9" fmla="*/ 42 h 68"/>
                  <a:gd name="T10" fmla="*/ 26 w 42"/>
                  <a:gd name="T11" fmla="*/ 34 h 68"/>
                  <a:gd name="T12" fmla="*/ 34 w 42"/>
                  <a:gd name="T13" fmla="*/ 25 h 68"/>
                  <a:gd name="T14" fmla="*/ 34 w 42"/>
                  <a:gd name="T15" fmla="*/ 17 h 68"/>
                  <a:gd name="T16" fmla="*/ 34 w 42"/>
                  <a:gd name="T17" fmla="*/ 17 h 68"/>
                  <a:gd name="T18" fmla="*/ 42 w 42"/>
                  <a:gd name="T19" fmla="*/ 8 h 68"/>
                  <a:gd name="T20" fmla="*/ 42 w 42"/>
                  <a:gd name="T21" fmla="*/ 0 h 68"/>
                  <a:gd name="T22" fmla="*/ 34 w 42"/>
                  <a:gd name="T23" fmla="*/ 0 h 68"/>
                  <a:gd name="T24" fmla="*/ 26 w 42"/>
                  <a:gd name="T25" fmla="*/ 8 h 68"/>
                  <a:gd name="T26" fmla="*/ 17 w 42"/>
                  <a:gd name="T27" fmla="*/ 17 h 68"/>
                  <a:gd name="T28" fmla="*/ 17 w 42"/>
                  <a:gd name="T29" fmla="*/ 25 h 68"/>
                  <a:gd name="T30" fmla="*/ 9 w 42"/>
                  <a:gd name="T31" fmla="*/ 34 h 68"/>
                  <a:gd name="T32" fmla="*/ 9 w 42"/>
                  <a:gd name="T33" fmla="*/ 42 h 68"/>
                  <a:gd name="T34" fmla="*/ 0 w 42"/>
                  <a:gd name="T35" fmla="*/ 51 h 68"/>
                  <a:gd name="T36" fmla="*/ 0 w 42"/>
                  <a:gd name="T37" fmla="*/ 51 h 68"/>
                  <a:gd name="T38" fmla="*/ 0 w 42"/>
                  <a:gd name="T39" fmla="*/ 51 h 68"/>
                  <a:gd name="T40" fmla="*/ 0 w 42"/>
                  <a:gd name="T41" fmla="*/ 68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68">
                    <a:moveTo>
                      <a:pt x="0" y="68"/>
                    </a:moveTo>
                    <a:lnTo>
                      <a:pt x="0" y="68"/>
                    </a:lnTo>
                    <a:lnTo>
                      <a:pt x="9" y="59"/>
                    </a:lnTo>
                    <a:lnTo>
                      <a:pt x="17" y="51"/>
                    </a:lnTo>
                    <a:lnTo>
                      <a:pt x="26" y="42"/>
                    </a:lnTo>
                    <a:lnTo>
                      <a:pt x="26" y="34"/>
                    </a:lnTo>
                    <a:lnTo>
                      <a:pt x="34" y="25"/>
                    </a:lnTo>
                    <a:lnTo>
                      <a:pt x="34" y="17"/>
                    </a:lnTo>
                    <a:lnTo>
                      <a:pt x="42" y="8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6" y="8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9" y="34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7" name="Freeform 89"/>
              <p:cNvSpPr>
                <a:spLocks/>
              </p:cNvSpPr>
              <p:nvPr/>
            </p:nvSpPr>
            <p:spPr bwMode="auto">
              <a:xfrm>
                <a:off x="1304" y="2982"/>
                <a:ext cx="102" cy="25"/>
              </a:xfrm>
              <a:custGeom>
                <a:avLst/>
                <a:gdLst>
                  <a:gd name="T0" fmla="*/ 0 w 102"/>
                  <a:gd name="T1" fmla="*/ 17 h 25"/>
                  <a:gd name="T2" fmla="*/ 0 w 102"/>
                  <a:gd name="T3" fmla="*/ 17 h 25"/>
                  <a:gd name="T4" fmla="*/ 9 w 102"/>
                  <a:gd name="T5" fmla="*/ 17 h 25"/>
                  <a:gd name="T6" fmla="*/ 26 w 102"/>
                  <a:gd name="T7" fmla="*/ 17 h 25"/>
                  <a:gd name="T8" fmla="*/ 43 w 102"/>
                  <a:gd name="T9" fmla="*/ 17 h 25"/>
                  <a:gd name="T10" fmla="*/ 51 w 102"/>
                  <a:gd name="T11" fmla="*/ 17 h 25"/>
                  <a:gd name="T12" fmla="*/ 68 w 102"/>
                  <a:gd name="T13" fmla="*/ 25 h 25"/>
                  <a:gd name="T14" fmla="*/ 77 w 102"/>
                  <a:gd name="T15" fmla="*/ 17 h 25"/>
                  <a:gd name="T16" fmla="*/ 94 w 102"/>
                  <a:gd name="T17" fmla="*/ 17 h 25"/>
                  <a:gd name="T18" fmla="*/ 102 w 102"/>
                  <a:gd name="T19" fmla="*/ 17 h 25"/>
                  <a:gd name="T20" fmla="*/ 102 w 102"/>
                  <a:gd name="T21" fmla="*/ 0 h 25"/>
                  <a:gd name="T22" fmla="*/ 85 w 102"/>
                  <a:gd name="T23" fmla="*/ 8 h 25"/>
                  <a:gd name="T24" fmla="*/ 77 w 102"/>
                  <a:gd name="T25" fmla="*/ 8 h 25"/>
                  <a:gd name="T26" fmla="*/ 68 w 102"/>
                  <a:gd name="T27" fmla="*/ 8 h 25"/>
                  <a:gd name="T28" fmla="*/ 51 w 102"/>
                  <a:gd name="T29" fmla="*/ 8 h 25"/>
                  <a:gd name="T30" fmla="*/ 43 w 102"/>
                  <a:gd name="T31" fmla="*/ 8 h 25"/>
                  <a:gd name="T32" fmla="*/ 26 w 102"/>
                  <a:gd name="T33" fmla="*/ 8 h 25"/>
                  <a:gd name="T34" fmla="*/ 9 w 102"/>
                  <a:gd name="T35" fmla="*/ 0 h 25"/>
                  <a:gd name="T36" fmla="*/ 0 w 102"/>
                  <a:gd name="T37" fmla="*/ 0 h 25"/>
                  <a:gd name="T38" fmla="*/ 0 w 102"/>
                  <a:gd name="T39" fmla="*/ 0 h 25"/>
                  <a:gd name="T40" fmla="*/ 0 w 102"/>
                  <a:gd name="T41" fmla="*/ 17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25">
                    <a:moveTo>
                      <a:pt x="0" y="17"/>
                    </a:moveTo>
                    <a:lnTo>
                      <a:pt x="0" y="17"/>
                    </a:lnTo>
                    <a:lnTo>
                      <a:pt x="9" y="17"/>
                    </a:lnTo>
                    <a:lnTo>
                      <a:pt x="26" y="17"/>
                    </a:lnTo>
                    <a:lnTo>
                      <a:pt x="43" y="17"/>
                    </a:lnTo>
                    <a:lnTo>
                      <a:pt x="51" y="17"/>
                    </a:lnTo>
                    <a:lnTo>
                      <a:pt x="68" y="25"/>
                    </a:lnTo>
                    <a:lnTo>
                      <a:pt x="77" y="17"/>
                    </a:lnTo>
                    <a:lnTo>
                      <a:pt x="94" y="17"/>
                    </a:lnTo>
                    <a:lnTo>
                      <a:pt x="102" y="17"/>
                    </a:lnTo>
                    <a:lnTo>
                      <a:pt x="102" y="0"/>
                    </a:lnTo>
                    <a:lnTo>
                      <a:pt x="85" y="8"/>
                    </a:lnTo>
                    <a:lnTo>
                      <a:pt x="77" y="8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43" y="8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8" name="Freeform 90"/>
              <p:cNvSpPr>
                <a:spLocks/>
              </p:cNvSpPr>
              <p:nvPr/>
            </p:nvSpPr>
            <p:spPr bwMode="auto">
              <a:xfrm>
                <a:off x="1262" y="2982"/>
                <a:ext cx="42" cy="50"/>
              </a:xfrm>
              <a:custGeom>
                <a:avLst/>
                <a:gdLst>
                  <a:gd name="T0" fmla="*/ 0 w 42"/>
                  <a:gd name="T1" fmla="*/ 42 h 50"/>
                  <a:gd name="T2" fmla="*/ 0 w 42"/>
                  <a:gd name="T3" fmla="*/ 42 h 50"/>
                  <a:gd name="T4" fmla="*/ 9 w 42"/>
                  <a:gd name="T5" fmla="*/ 50 h 50"/>
                  <a:gd name="T6" fmla="*/ 17 w 42"/>
                  <a:gd name="T7" fmla="*/ 42 h 50"/>
                  <a:gd name="T8" fmla="*/ 26 w 42"/>
                  <a:gd name="T9" fmla="*/ 42 h 50"/>
                  <a:gd name="T10" fmla="*/ 26 w 42"/>
                  <a:gd name="T11" fmla="*/ 34 h 50"/>
                  <a:gd name="T12" fmla="*/ 26 w 42"/>
                  <a:gd name="T13" fmla="*/ 25 h 50"/>
                  <a:gd name="T14" fmla="*/ 34 w 42"/>
                  <a:gd name="T15" fmla="*/ 17 h 50"/>
                  <a:gd name="T16" fmla="*/ 34 w 42"/>
                  <a:gd name="T17" fmla="*/ 17 h 50"/>
                  <a:gd name="T18" fmla="*/ 42 w 42"/>
                  <a:gd name="T19" fmla="*/ 17 h 50"/>
                  <a:gd name="T20" fmla="*/ 42 w 42"/>
                  <a:gd name="T21" fmla="*/ 0 h 50"/>
                  <a:gd name="T22" fmla="*/ 34 w 42"/>
                  <a:gd name="T23" fmla="*/ 8 h 50"/>
                  <a:gd name="T24" fmla="*/ 26 w 42"/>
                  <a:gd name="T25" fmla="*/ 8 h 50"/>
                  <a:gd name="T26" fmla="*/ 17 w 42"/>
                  <a:gd name="T27" fmla="*/ 17 h 50"/>
                  <a:gd name="T28" fmla="*/ 17 w 42"/>
                  <a:gd name="T29" fmla="*/ 25 h 50"/>
                  <a:gd name="T30" fmla="*/ 9 w 42"/>
                  <a:gd name="T31" fmla="*/ 34 h 50"/>
                  <a:gd name="T32" fmla="*/ 9 w 42"/>
                  <a:gd name="T33" fmla="*/ 34 h 50"/>
                  <a:gd name="T34" fmla="*/ 9 w 42"/>
                  <a:gd name="T35" fmla="*/ 34 h 50"/>
                  <a:gd name="T36" fmla="*/ 9 w 42"/>
                  <a:gd name="T37" fmla="*/ 34 h 50"/>
                  <a:gd name="T38" fmla="*/ 9 w 42"/>
                  <a:gd name="T39" fmla="*/ 34 h 50"/>
                  <a:gd name="T40" fmla="*/ 0 w 42"/>
                  <a:gd name="T41" fmla="*/ 42 h 5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50">
                    <a:moveTo>
                      <a:pt x="0" y="42"/>
                    </a:moveTo>
                    <a:lnTo>
                      <a:pt x="0" y="42"/>
                    </a:lnTo>
                    <a:lnTo>
                      <a:pt x="9" y="50"/>
                    </a:lnTo>
                    <a:lnTo>
                      <a:pt x="17" y="42"/>
                    </a:lnTo>
                    <a:lnTo>
                      <a:pt x="26" y="42"/>
                    </a:lnTo>
                    <a:lnTo>
                      <a:pt x="26" y="34"/>
                    </a:lnTo>
                    <a:lnTo>
                      <a:pt x="26" y="25"/>
                    </a:lnTo>
                    <a:lnTo>
                      <a:pt x="34" y="17"/>
                    </a:lnTo>
                    <a:lnTo>
                      <a:pt x="42" y="17"/>
                    </a:lnTo>
                    <a:lnTo>
                      <a:pt x="42" y="0"/>
                    </a:lnTo>
                    <a:lnTo>
                      <a:pt x="34" y="8"/>
                    </a:lnTo>
                    <a:lnTo>
                      <a:pt x="26" y="8"/>
                    </a:lnTo>
                    <a:lnTo>
                      <a:pt x="17" y="17"/>
                    </a:lnTo>
                    <a:lnTo>
                      <a:pt x="17" y="25"/>
                    </a:lnTo>
                    <a:lnTo>
                      <a:pt x="9" y="3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9" name="Freeform 91"/>
              <p:cNvSpPr>
                <a:spLocks/>
              </p:cNvSpPr>
              <p:nvPr/>
            </p:nvSpPr>
            <p:spPr bwMode="auto">
              <a:xfrm>
                <a:off x="805" y="2728"/>
                <a:ext cx="466" cy="296"/>
              </a:xfrm>
              <a:custGeom>
                <a:avLst/>
                <a:gdLst>
                  <a:gd name="T0" fmla="*/ 8 w 466"/>
                  <a:gd name="T1" fmla="*/ 25 h 296"/>
                  <a:gd name="T2" fmla="*/ 8 w 466"/>
                  <a:gd name="T3" fmla="*/ 25 h 296"/>
                  <a:gd name="T4" fmla="*/ 42 w 466"/>
                  <a:gd name="T5" fmla="*/ 16 h 296"/>
                  <a:gd name="T6" fmla="*/ 76 w 466"/>
                  <a:gd name="T7" fmla="*/ 16 h 296"/>
                  <a:gd name="T8" fmla="*/ 101 w 466"/>
                  <a:gd name="T9" fmla="*/ 16 h 296"/>
                  <a:gd name="T10" fmla="*/ 135 w 466"/>
                  <a:gd name="T11" fmla="*/ 25 h 296"/>
                  <a:gd name="T12" fmla="*/ 169 w 466"/>
                  <a:gd name="T13" fmla="*/ 33 h 296"/>
                  <a:gd name="T14" fmla="*/ 195 w 466"/>
                  <a:gd name="T15" fmla="*/ 50 h 296"/>
                  <a:gd name="T16" fmla="*/ 220 w 466"/>
                  <a:gd name="T17" fmla="*/ 67 h 296"/>
                  <a:gd name="T18" fmla="*/ 254 w 466"/>
                  <a:gd name="T19" fmla="*/ 93 h 296"/>
                  <a:gd name="T20" fmla="*/ 279 w 466"/>
                  <a:gd name="T21" fmla="*/ 118 h 296"/>
                  <a:gd name="T22" fmla="*/ 305 w 466"/>
                  <a:gd name="T23" fmla="*/ 144 h 296"/>
                  <a:gd name="T24" fmla="*/ 330 w 466"/>
                  <a:gd name="T25" fmla="*/ 169 h 296"/>
                  <a:gd name="T26" fmla="*/ 355 w 466"/>
                  <a:gd name="T27" fmla="*/ 194 h 296"/>
                  <a:gd name="T28" fmla="*/ 381 w 466"/>
                  <a:gd name="T29" fmla="*/ 220 h 296"/>
                  <a:gd name="T30" fmla="*/ 406 w 466"/>
                  <a:gd name="T31" fmla="*/ 245 h 296"/>
                  <a:gd name="T32" fmla="*/ 432 w 466"/>
                  <a:gd name="T33" fmla="*/ 271 h 296"/>
                  <a:gd name="T34" fmla="*/ 457 w 466"/>
                  <a:gd name="T35" fmla="*/ 296 h 296"/>
                  <a:gd name="T36" fmla="*/ 466 w 466"/>
                  <a:gd name="T37" fmla="*/ 288 h 296"/>
                  <a:gd name="T38" fmla="*/ 440 w 466"/>
                  <a:gd name="T39" fmla="*/ 262 h 296"/>
                  <a:gd name="T40" fmla="*/ 415 w 466"/>
                  <a:gd name="T41" fmla="*/ 237 h 296"/>
                  <a:gd name="T42" fmla="*/ 389 w 466"/>
                  <a:gd name="T43" fmla="*/ 211 h 296"/>
                  <a:gd name="T44" fmla="*/ 364 w 466"/>
                  <a:gd name="T45" fmla="*/ 186 h 296"/>
                  <a:gd name="T46" fmla="*/ 339 w 466"/>
                  <a:gd name="T47" fmla="*/ 160 h 296"/>
                  <a:gd name="T48" fmla="*/ 313 w 466"/>
                  <a:gd name="T49" fmla="*/ 135 h 296"/>
                  <a:gd name="T50" fmla="*/ 288 w 466"/>
                  <a:gd name="T51" fmla="*/ 101 h 296"/>
                  <a:gd name="T52" fmla="*/ 262 w 466"/>
                  <a:gd name="T53" fmla="*/ 84 h 296"/>
                  <a:gd name="T54" fmla="*/ 228 w 466"/>
                  <a:gd name="T55" fmla="*/ 59 h 296"/>
                  <a:gd name="T56" fmla="*/ 203 w 466"/>
                  <a:gd name="T57" fmla="*/ 42 h 296"/>
                  <a:gd name="T58" fmla="*/ 169 w 466"/>
                  <a:gd name="T59" fmla="*/ 25 h 296"/>
                  <a:gd name="T60" fmla="*/ 144 w 466"/>
                  <a:gd name="T61" fmla="*/ 16 h 296"/>
                  <a:gd name="T62" fmla="*/ 110 w 466"/>
                  <a:gd name="T63" fmla="*/ 8 h 296"/>
                  <a:gd name="T64" fmla="*/ 76 w 466"/>
                  <a:gd name="T65" fmla="*/ 0 h 296"/>
                  <a:gd name="T66" fmla="*/ 42 w 466"/>
                  <a:gd name="T67" fmla="*/ 8 h 296"/>
                  <a:gd name="T68" fmla="*/ 0 w 466"/>
                  <a:gd name="T69" fmla="*/ 16 h 296"/>
                  <a:gd name="T70" fmla="*/ 0 w 466"/>
                  <a:gd name="T71" fmla="*/ 16 h 296"/>
                  <a:gd name="T72" fmla="*/ 8 w 466"/>
                  <a:gd name="T73" fmla="*/ 25 h 2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66" h="296">
                    <a:moveTo>
                      <a:pt x="8" y="25"/>
                    </a:moveTo>
                    <a:lnTo>
                      <a:pt x="8" y="25"/>
                    </a:lnTo>
                    <a:lnTo>
                      <a:pt x="42" y="16"/>
                    </a:lnTo>
                    <a:lnTo>
                      <a:pt x="76" y="16"/>
                    </a:lnTo>
                    <a:lnTo>
                      <a:pt x="101" y="16"/>
                    </a:lnTo>
                    <a:lnTo>
                      <a:pt x="135" y="25"/>
                    </a:lnTo>
                    <a:lnTo>
                      <a:pt x="169" y="33"/>
                    </a:lnTo>
                    <a:lnTo>
                      <a:pt x="195" y="50"/>
                    </a:lnTo>
                    <a:lnTo>
                      <a:pt x="220" y="67"/>
                    </a:lnTo>
                    <a:lnTo>
                      <a:pt x="254" y="93"/>
                    </a:lnTo>
                    <a:lnTo>
                      <a:pt x="279" y="118"/>
                    </a:lnTo>
                    <a:lnTo>
                      <a:pt x="305" y="144"/>
                    </a:lnTo>
                    <a:lnTo>
                      <a:pt x="330" y="169"/>
                    </a:lnTo>
                    <a:lnTo>
                      <a:pt x="355" y="194"/>
                    </a:lnTo>
                    <a:lnTo>
                      <a:pt x="381" y="220"/>
                    </a:lnTo>
                    <a:lnTo>
                      <a:pt x="406" y="245"/>
                    </a:lnTo>
                    <a:lnTo>
                      <a:pt x="432" y="271"/>
                    </a:lnTo>
                    <a:lnTo>
                      <a:pt x="457" y="296"/>
                    </a:lnTo>
                    <a:lnTo>
                      <a:pt x="466" y="288"/>
                    </a:lnTo>
                    <a:lnTo>
                      <a:pt x="440" y="262"/>
                    </a:lnTo>
                    <a:lnTo>
                      <a:pt x="415" y="237"/>
                    </a:lnTo>
                    <a:lnTo>
                      <a:pt x="389" y="211"/>
                    </a:lnTo>
                    <a:lnTo>
                      <a:pt x="364" y="186"/>
                    </a:lnTo>
                    <a:lnTo>
                      <a:pt x="339" y="160"/>
                    </a:lnTo>
                    <a:lnTo>
                      <a:pt x="313" y="135"/>
                    </a:lnTo>
                    <a:lnTo>
                      <a:pt x="288" y="101"/>
                    </a:lnTo>
                    <a:lnTo>
                      <a:pt x="262" y="84"/>
                    </a:lnTo>
                    <a:lnTo>
                      <a:pt x="228" y="59"/>
                    </a:lnTo>
                    <a:lnTo>
                      <a:pt x="203" y="42"/>
                    </a:lnTo>
                    <a:lnTo>
                      <a:pt x="169" y="25"/>
                    </a:lnTo>
                    <a:lnTo>
                      <a:pt x="144" y="16"/>
                    </a:lnTo>
                    <a:lnTo>
                      <a:pt x="110" y="8"/>
                    </a:lnTo>
                    <a:lnTo>
                      <a:pt x="76" y="0"/>
                    </a:lnTo>
                    <a:lnTo>
                      <a:pt x="42" y="8"/>
                    </a:lnTo>
                    <a:lnTo>
                      <a:pt x="0" y="16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0" name="Freeform 92"/>
              <p:cNvSpPr>
                <a:spLocks/>
              </p:cNvSpPr>
              <p:nvPr/>
            </p:nvSpPr>
            <p:spPr bwMode="auto">
              <a:xfrm>
                <a:off x="728" y="2744"/>
                <a:ext cx="85" cy="238"/>
              </a:xfrm>
              <a:custGeom>
                <a:avLst/>
                <a:gdLst>
                  <a:gd name="T0" fmla="*/ 51 w 85"/>
                  <a:gd name="T1" fmla="*/ 229 h 238"/>
                  <a:gd name="T2" fmla="*/ 51 w 85"/>
                  <a:gd name="T3" fmla="*/ 229 h 238"/>
                  <a:gd name="T4" fmla="*/ 34 w 85"/>
                  <a:gd name="T5" fmla="*/ 204 h 238"/>
                  <a:gd name="T6" fmla="*/ 17 w 85"/>
                  <a:gd name="T7" fmla="*/ 170 h 238"/>
                  <a:gd name="T8" fmla="*/ 9 w 85"/>
                  <a:gd name="T9" fmla="*/ 136 h 238"/>
                  <a:gd name="T10" fmla="*/ 9 w 85"/>
                  <a:gd name="T11" fmla="*/ 102 h 238"/>
                  <a:gd name="T12" fmla="*/ 17 w 85"/>
                  <a:gd name="T13" fmla="*/ 77 h 238"/>
                  <a:gd name="T14" fmla="*/ 34 w 85"/>
                  <a:gd name="T15" fmla="*/ 43 h 238"/>
                  <a:gd name="T16" fmla="*/ 51 w 85"/>
                  <a:gd name="T17" fmla="*/ 26 h 238"/>
                  <a:gd name="T18" fmla="*/ 85 w 85"/>
                  <a:gd name="T19" fmla="*/ 9 h 238"/>
                  <a:gd name="T20" fmla="*/ 77 w 85"/>
                  <a:gd name="T21" fmla="*/ 0 h 238"/>
                  <a:gd name="T22" fmla="*/ 43 w 85"/>
                  <a:gd name="T23" fmla="*/ 17 h 238"/>
                  <a:gd name="T24" fmla="*/ 17 w 85"/>
                  <a:gd name="T25" fmla="*/ 34 h 238"/>
                  <a:gd name="T26" fmla="*/ 0 w 85"/>
                  <a:gd name="T27" fmla="*/ 68 h 238"/>
                  <a:gd name="T28" fmla="*/ 0 w 85"/>
                  <a:gd name="T29" fmla="*/ 102 h 238"/>
                  <a:gd name="T30" fmla="*/ 0 w 85"/>
                  <a:gd name="T31" fmla="*/ 136 h 238"/>
                  <a:gd name="T32" fmla="*/ 9 w 85"/>
                  <a:gd name="T33" fmla="*/ 178 h 238"/>
                  <a:gd name="T34" fmla="*/ 26 w 85"/>
                  <a:gd name="T35" fmla="*/ 212 h 238"/>
                  <a:gd name="T36" fmla="*/ 43 w 85"/>
                  <a:gd name="T37" fmla="*/ 238 h 238"/>
                  <a:gd name="T38" fmla="*/ 43 w 85"/>
                  <a:gd name="T39" fmla="*/ 238 h 238"/>
                  <a:gd name="T40" fmla="*/ 51 w 85"/>
                  <a:gd name="T41" fmla="*/ 229 h 2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238">
                    <a:moveTo>
                      <a:pt x="51" y="229"/>
                    </a:moveTo>
                    <a:lnTo>
                      <a:pt x="51" y="229"/>
                    </a:lnTo>
                    <a:lnTo>
                      <a:pt x="34" y="204"/>
                    </a:lnTo>
                    <a:lnTo>
                      <a:pt x="17" y="170"/>
                    </a:lnTo>
                    <a:lnTo>
                      <a:pt x="9" y="136"/>
                    </a:lnTo>
                    <a:lnTo>
                      <a:pt x="9" y="102"/>
                    </a:lnTo>
                    <a:lnTo>
                      <a:pt x="17" y="77"/>
                    </a:lnTo>
                    <a:lnTo>
                      <a:pt x="34" y="43"/>
                    </a:lnTo>
                    <a:lnTo>
                      <a:pt x="51" y="26"/>
                    </a:lnTo>
                    <a:lnTo>
                      <a:pt x="85" y="9"/>
                    </a:lnTo>
                    <a:lnTo>
                      <a:pt x="77" y="0"/>
                    </a:lnTo>
                    <a:lnTo>
                      <a:pt x="43" y="17"/>
                    </a:lnTo>
                    <a:lnTo>
                      <a:pt x="17" y="34"/>
                    </a:lnTo>
                    <a:lnTo>
                      <a:pt x="0" y="68"/>
                    </a:lnTo>
                    <a:lnTo>
                      <a:pt x="0" y="102"/>
                    </a:lnTo>
                    <a:lnTo>
                      <a:pt x="0" y="136"/>
                    </a:lnTo>
                    <a:lnTo>
                      <a:pt x="9" y="178"/>
                    </a:lnTo>
                    <a:lnTo>
                      <a:pt x="26" y="212"/>
                    </a:lnTo>
                    <a:lnTo>
                      <a:pt x="43" y="238"/>
                    </a:lnTo>
                    <a:lnTo>
                      <a:pt x="51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1" name="Freeform 93"/>
              <p:cNvSpPr>
                <a:spLocks/>
              </p:cNvSpPr>
              <p:nvPr/>
            </p:nvSpPr>
            <p:spPr bwMode="auto">
              <a:xfrm>
                <a:off x="771" y="2973"/>
                <a:ext cx="508" cy="297"/>
              </a:xfrm>
              <a:custGeom>
                <a:avLst/>
                <a:gdLst>
                  <a:gd name="T0" fmla="*/ 508 w 508"/>
                  <a:gd name="T1" fmla="*/ 288 h 297"/>
                  <a:gd name="T2" fmla="*/ 508 w 508"/>
                  <a:gd name="T3" fmla="*/ 288 h 297"/>
                  <a:gd name="T4" fmla="*/ 466 w 508"/>
                  <a:gd name="T5" fmla="*/ 280 h 297"/>
                  <a:gd name="T6" fmla="*/ 432 w 508"/>
                  <a:gd name="T7" fmla="*/ 263 h 297"/>
                  <a:gd name="T8" fmla="*/ 398 w 508"/>
                  <a:gd name="T9" fmla="*/ 254 h 297"/>
                  <a:gd name="T10" fmla="*/ 364 w 508"/>
                  <a:gd name="T11" fmla="*/ 237 h 297"/>
                  <a:gd name="T12" fmla="*/ 330 w 508"/>
                  <a:gd name="T13" fmla="*/ 229 h 297"/>
                  <a:gd name="T14" fmla="*/ 296 w 508"/>
                  <a:gd name="T15" fmla="*/ 212 h 297"/>
                  <a:gd name="T16" fmla="*/ 271 w 508"/>
                  <a:gd name="T17" fmla="*/ 195 h 297"/>
                  <a:gd name="T18" fmla="*/ 237 w 508"/>
                  <a:gd name="T19" fmla="*/ 178 h 297"/>
                  <a:gd name="T20" fmla="*/ 203 w 508"/>
                  <a:gd name="T21" fmla="*/ 161 h 297"/>
                  <a:gd name="T22" fmla="*/ 178 w 508"/>
                  <a:gd name="T23" fmla="*/ 144 h 297"/>
                  <a:gd name="T24" fmla="*/ 144 w 508"/>
                  <a:gd name="T25" fmla="*/ 127 h 297"/>
                  <a:gd name="T26" fmla="*/ 118 w 508"/>
                  <a:gd name="T27" fmla="*/ 102 h 297"/>
                  <a:gd name="T28" fmla="*/ 93 w 508"/>
                  <a:gd name="T29" fmla="*/ 76 h 297"/>
                  <a:gd name="T30" fmla="*/ 59 w 508"/>
                  <a:gd name="T31" fmla="*/ 59 h 297"/>
                  <a:gd name="T32" fmla="*/ 34 w 508"/>
                  <a:gd name="T33" fmla="*/ 34 h 297"/>
                  <a:gd name="T34" fmla="*/ 8 w 508"/>
                  <a:gd name="T35" fmla="*/ 0 h 297"/>
                  <a:gd name="T36" fmla="*/ 0 w 508"/>
                  <a:gd name="T37" fmla="*/ 9 h 297"/>
                  <a:gd name="T38" fmla="*/ 25 w 508"/>
                  <a:gd name="T39" fmla="*/ 43 h 297"/>
                  <a:gd name="T40" fmla="*/ 59 w 508"/>
                  <a:gd name="T41" fmla="*/ 68 h 297"/>
                  <a:gd name="T42" fmla="*/ 85 w 508"/>
                  <a:gd name="T43" fmla="*/ 93 h 297"/>
                  <a:gd name="T44" fmla="*/ 110 w 508"/>
                  <a:gd name="T45" fmla="*/ 110 h 297"/>
                  <a:gd name="T46" fmla="*/ 135 w 508"/>
                  <a:gd name="T47" fmla="*/ 136 h 297"/>
                  <a:gd name="T48" fmla="*/ 169 w 508"/>
                  <a:gd name="T49" fmla="*/ 153 h 297"/>
                  <a:gd name="T50" fmla="*/ 203 w 508"/>
                  <a:gd name="T51" fmla="*/ 170 h 297"/>
                  <a:gd name="T52" fmla="*/ 229 w 508"/>
                  <a:gd name="T53" fmla="*/ 195 h 297"/>
                  <a:gd name="T54" fmla="*/ 262 w 508"/>
                  <a:gd name="T55" fmla="*/ 212 h 297"/>
                  <a:gd name="T56" fmla="*/ 296 w 508"/>
                  <a:gd name="T57" fmla="*/ 220 h 297"/>
                  <a:gd name="T58" fmla="*/ 330 w 508"/>
                  <a:gd name="T59" fmla="*/ 237 h 297"/>
                  <a:gd name="T60" fmla="*/ 364 w 508"/>
                  <a:gd name="T61" fmla="*/ 254 h 297"/>
                  <a:gd name="T62" fmla="*/ 398 w 508"/>
                  <a:gd name="T63" fmla="*/ 263 h 297"/>
                  <a:gd name="T64" fmla="*/ 432 w 508"/>
                  <a:gd name="T65" fmla="*/ 280 h 297"/>
                  <a:gd name="T66" fmla="*/ 466 w 508"/>
                  <a:gd name="T67" fmla="*/ 288 h 297"/>
                  <a:gd name="T68" fmla="*/ 500 w 508"/>
                  <a:gd name="T69" fmla="*/ 297 h 297"/>
                  <a:gd name="T70" fmla="*/ 500 w 508"/>
                  <a:gd name="T71" fmla="*/ 297 h 297"/>
                  <a:gd name="T72" fmla="*/ 508 w 508"/>
                  <a:gd name="T73" fmla="*/ 288 h 2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8" h="297">
                    <a:moveTo>
                      <a:pt x="508" y="288"/>
                    </a:moveTo>
                    <a:lnTo>
                      <a:pt x="508" y="288"/>
                    </a:lnTo>
                    <a:lnTo>
                      <a:pt x="466" y="280"/>
                    </a:lnTo>
                    <a:lnTo>
                      <a:pt x="432" y="263"/>
                    </a:lnTo>
                    <a:lnTo>
                      <a:pt x="398" y="254"/>
                    </a:lnTo>
                    <a:lnTo>
                      <a:pt x="364" y="237"/>
                    </a:lnTo>
                    <a:lnTo>
                      <a:pt x="330" y="229"/>
                    </a:lnTo>
                    <a:lnTo>
                      <a:pt x="296" y="212"/>
                    </a:lnTo>
                    <a:lnTo>
                      <a:pt x="271" y="195"/>
                    </a:lnTo>
                    <a:lnTo>
                      <a:pt x="237" y="178"/>
                    </a:lnTo>
                    <a:lnTo>
                      <a:pt x="203" y="161"/>
                    </a:lnTo>
                    <a:lnTo>
                      <a:pt x="178" y="144"/>
                    </a:lnTo>
                    <a:lnTo>
                      <a:pt x="144" y="127"/>
                    </a:lnTo>
                    <a:lnTo>
                      <a:pt x="118" y="102"/>
                    </a:lnTo>
                    <a:lnTo>
                      <a:pt x="93" y="76"/>
                    </a:lnTo>
                    <a:lnTo>
                      <a:pt x="59" y="59"/>
                    </a:lnTo>
                    <a:lnTo>
                      <a:pt x="34" y="34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25" y="43"/>
                    </a:lnTo>
                    <a:lnTo>
                      <a:pt x="59" y="68"/>
                    </a:lnTo>
                    <a:lnTo>
                      <a:pt x="85" y="93"/>
                    </a:lnTo>
                    <a:lnTo>
                      <a:pt x="110" y="110"/>
                    </a:lnTo>
                    <a:lnTo>
                      <a:pt x="135" y="136"/>
                    </a:lnTo>
                    <a:lnTo>
                      <a:pt x="169" y="153"/>
                    </a:lnTo>
                    <a:lnTo>
                      <a:pt x="203" y="170"/>
                    </a:lnTo>
                    <a:lnTo>
                      <a:pt x="229" y="195"/>
                    </a:lnTo>
                    <a:lnTo>
                      <a:pt x="262" y="212"/>
                    </a:lnTo>
                    <a:lnTo>
                      <a:pt x="296" y="220"/>
                    </a:lnTo>
                    <a:lnTo>
                      <a:pt x="330" y="237"/>
                    </a:lnTo>
                    <a:lnTo>
                      <a:pt x="364" y="254"/>
                    </a:lnTo>
                    <a:lnTo>
                      <a:pt x="398" y="263"/>
                    </a:lnTo>
                    <a:lnTo>
                      <a:pt x="432" y="280"/>
                    </a:lnTo>
                    <a:lnTo>
                      <a:pt x="466" y="288"/>
                    </a:lnTo>
                    <a:lnTo>
                      <a:pt x="500" y="297"/>
                    </a:lnTo>
                    <a:lnTo>
                      <a:pt x="508" y="2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2" name="Freeform 94"/>
              <p:cNvSpPr>
                <a:spLocks/>
              </p:cNvSpPr>
              <p:nvPr/>
            </p:nvSpPr>
            <p:spPr bwMode="auto">
              <a:xfrm>
                <a:off x="1271" y="3244"/>
                <a:ext cx="93" cy="34"/>
              </a:xfrm>
              <a:custGeom>
                <a:avLst/>
                <a:gdLst>
                  <a:gd name="T0" fmla="*/ 93 w 93"/>
                  <a:gd name="T1" fmla="*/ 9 h 34"/>
                  <a:gd name="T2" fmla="*/ 93 w 93"/>
                  <a:gd name="T3" fmla="*/ 9 h 34"/>
                  <a:gd name="T4" fmla="*/ 84 w 93"/>
                  <a:gd name="T5" fmla="*/ 9 h 34"/>
                  <a:gd name="T6" fmla="*/ 67 w 93"/>
                  <a:gd name="T7" fmla="*/ 0 h 34"/>
                  <a:gd name="T8" fmla="*/ 59 w 93"/>
                  <a:gd name="T9" fmla="*/ 9 h 34"/>
                  <a:gd name="T10" fmla="*/ 50 w 93"/>
                  <a:gd name="T11" fmla="*/ 9 h 34"/>
                  <a:gd name="T12" fmla="*/ 42 w 93"/>
                  <a:gd name="T13" fmla="*/ 17 h 34"/>
                  <a:gd name="T14" fmla="*/ 25 w 93"/>
                  <a:gd name="T15" fmla="*/ 17 h 34"/>
                  <a:gd name="T16" fmla="*/ 17 w 93"/>
                  <a:gd name="T17" fmla="*/ 17 h 34"/>
                  <a:gd name="T18" fmla="*/ 8 w 93"/>
                  <a:gd name="T19" fmla="*/ 17 h 34"/>
                  <a:gd name="T20" fmla="*/ 0 w 93"/>
                  <a:gd name="T21" fmla="*/ 26 h 34"/>
                  <a:gd name="T22" fmla="*/ 17 w 93"/>
                  <a:gd name="T23" fmla="*/ 34 h 34"/>
                  <a:gd name="T24" fmla="*/ 25 w 93"/>
                  <a:gd name="T25" fmla="*/ 26 h 34"/>
                  <a:gd name="T26" fmla="*/ 42 w 93"/>
                  <a:gd name="T27" fmla="*/ 26 h 34"/>
                  <a:gd name="T28" fmla="*/ 50 w 93"/>
                  <a:gd name="T29" fmla="*/ 26 h 34"/>
                  <a:gd name="T30" fmla="*/ 59 w 93"/>
                  <a:gd name="T31" fmla="*/ 17 h 34"/>
                  <a:gd name="T32" fmla="*/ 67 w 93"/>
                  <a:gd name="T33" fmla="*/ 17 h 34"/>
                  <a:gd name="T34" fmla="*/ 84 w 93"/>
                  <a:gd name="T35" fmla="*/ 17 h 34"/>
                  <a:gd name="T36" fmla="*/ 93 w 93"/>
                  <a:gd name="T37" fmla="*/ 26 h 34"/>
                  <a:gd name="T38" fmla="*/ 93 w 93"/>
                  <a:gd name="T39" fmla="*/ 26 h 34"/>
                  <a:gd name="T40" fmla="*/ 93 w 93"/>
                  <a:gd name="T41" fmla="*/ 9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34">
                    <a:moveTo>
                      <a:pt x="93" y="9"/>
                    </a:moveTo>
                    <a:lnTo>
                      <a:pt x="93" y="9"/>
                    </a:lnTo>
                    <a:lnTo>
                      <a:pt x="84" y="9"/>
                    </a:lnTo>
                    <a:lnTo>
                      <a:pt x="67" y="0"/>
                    </a:lnTo>
                    <a:lnTo>
                      <a:pt x="59" y="9"/>
                    </a:lnTo>
                    <a:lnTo>
                      <a:pt x="50" y="9"/>
                    </a:lnTo>
                    <a:lnTo>
                      <a:pt x="42" y="17"/>
                    </a:lnTo>
                    <a:lnTo>
                      <a:pt x="25" y="17"/>
                    </a:lnTo>
                    <a:lnTo>
                      <a:pt x="17" y="17"/>
                    </a:lnTo>
                    <a:lnTo>
                      <a:pt x="8" y="17"/>
                    </a:lnTo>
                    <a:lnTo>
                      <a:pt x="0" y="26"/>
                    </a:lnTo>
                    <a:lnTo>
                      <a:pt x="17" y="34"/>
                    </a:lnTo>
                    <a:lnTo>
                      <a:pt x="25" y="26"/>
                    </a:lnTo>
                    <a:lnTo>
                      <a:pt x="42" y="26"/>
                    </a:lnTo>
                    <a:lnTo>
                      <a:pt x="50" y="26"/>
                    </a:lnTo>
                    <a:lnTo>
                      <a:pt x="59" y="17"/>
                    </a:lnTo>
                    <a:lnTo>
                      <a:pt x="67" y="17"/>
                    </a:lnTo>
                    <a:lnTo>
                      <a:pt x="84" y="17"/>
                    </a:lnTo>
                    <a:lnTo>
                      <a:pt x="93" y="26"/>
                    </a:lnTo>
                    <a:lnTo>
                      <a:pt x="93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3" name="Freeform 95"/>
              <p:cNvSpPr>
                <a:spLocks/>
              </p:cNvSpPr>
              <p:nvPr/>
            </p:nvSpPr>
            <p:spPr bwMode="auto">
              <a:xfrm>
                <a:off x="1364" y="3253"/>
                <a:ext cx="51" cy="59"/>
              </a:xfrm>
              <a:custGeom>
                <a:avLst/>
                <a:gdLst>
                  <a:gd name="T0" fmla="*/ 51 w 51"/>
                  <a:gd name="T1" fmla="*/ 42 h 59"/>
                  <a:gd name="T2" fmla="*/ 51 w 51"/>
                  <a:gd name="T3" fmla="*/ 42 h 59"/>
                  <a:gd name="T4" fmla="*/ 51 w 51"/>
                  <a:gd name="T5" fmla="*/ 42 h 59"/>
                  <a:gd name="T6" fmla="*/ 42 w 51"/>
                  <a:gd name="T7" fmla="*/ 42 h 59"/>
                  <a:gd name="T8" fmla="*/ 34 w 51"/>
                  <a:gd name="T9" fmla="*/ 34 h 59"/>
                  <a:gd name="T10" fmla="*/ 34 w 51"/>
                  <a:gd name="T11" fmla="*/ 25 h 59"/>
                  <a:gd name="T12" fmla="*/ 25 w 51"/>
                  <a:gd name="T13" fmla="*/ 25 h 59"/>
                  <a:gd name="T14" fmla="*/ 17 w 51"/>
                  <a:gd name="T15" fmla="*/ 17 h 59"/>
                  <a:gd name="T16" fmla="*/ 8 w 51"/>
                  <a:gd name="T17" fmla="*/ 8 h 59"/>
                  <a:gd name="T18" fmla="*/ 0 w 51"/>
                  <a:gd name="T19" fmla="*/ 0 h 59"/>
                  <a:gd name="T20" fmla="*/ 0 w 51"/>
                  <a:gd name="T21" fmla="*/ 17 h 59"/>
                  <a:gd name="T22" fmla="*/ 0 w 51"/>
                  <a:gd name="T23" fmla="*/ 17 h 59"/>
                  <a:gd name="T24" fmla="*/ 8 w 51"/>
                  <a:gd name="T25" fmla="*/ 25 h 59"/>
                  <a:gd name="T26" fmla="*/ 17 w 51"/>
                  <a:gd name="T27" fmla="*/ 34 h 59"/>
                  <a:gd name="T28" fmla="*/ 25 w 51"/>
                  <a:gd name="T29" fmla="*/ 34 h 59"/>
                  <a:gd name="T30" fmla="*/ 25 w 51"/>
                  <a:gd name="T31" fmla="*/ 42 h 59"/>
                  <a:gd name="T32" fmla="*/ 34 w 51"/>
                  <a:gd name="T33" fmla="*/ 51 h 59"/>
                  <a:gd name="T34" fmla="*/ 42 w 51"/>
                  <a:gd name="T35" fmla="*/ 51 h 59"/>
                  <a:gd name="T36" fmla="*/ 51 w 51"/>
                  <a:gd name="T37" fmla="*/ 59 h 59"/>
                  <a:gd name="T38" fmla="*/ 51 w 51"/>
                  <a:gd name="T39" fmla="*/ 59 h 59"/>
                  <a:gd name="T40" fmla="*/ 51 w 51"/>
                  <a:gd name="T41" fmla="*/ 42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59">
                    <a:moveTo>
                      <a:pt x="51" y="42"/>
                    </a:moveTo>
                    <a:lnTo>
                      <a:pt x="51" y="42"/>
                    </a:lnTo>
                    <a:lnTo>
                      <a:pt x="42" y="42"/>
                    </a:lnTo>
                    <a:lnTo>
                      <a:pt x="34" y="34"/>
                    </a:lnTo>
                    <a:lnTo>
                      <a:pt x="34" y="25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8" y="8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17" y="34"/>
                    </a:lnTo>
                    <a:lnTo>
                      <a:pt x="25" y="34"/>
                    </a:lnTo>
                    <a:lnTo>
                      <a:pt x="25" y="42"/>
                    </a:lnTo>
                    <a:lnTo>
                      <a:pt x="34" y="51"/>
                    </a:lnTo>
                    <a:lnTo>
                      <a:pt x="42" y="51"/>
                    </a:lnTo>
                    <a:lnTo>
                      <a:pt x="51" y="59"/>
                    </a:lnTo>
                    <a:lnTo>
                      <a:pt x="5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4" name="Freeform 96"/>
              <p:cNvSpPr>
                <a:spLocks/>
              </p:cNvSpPr>
              <p:nvPr/>
            </p:nvSpPr>
            <p:spPr bwMode="auto">
              <a:xfrm>
                <a:off x="1415" y="3143"/>
                <a:ext cx="152" cy="169"/>
              </a:xfrm>
              <a:custGeom>
                <a:avLst/>
                <a:gdLst>
                  <a:gd name="T0" fmla="*/ 135 w 152"/>
                  <a:gd name="T1" fmla="*/ 0 h 169"/>
                  <a:gd name="T2" fmla="*/ 135 w 152"/>
                  <a:gd name="T3" fmla="*/ 0 h 169"/>
                  <a:gd name="T4" fmla="*/ 144 w 152"/>
                  <a:gd name="T5" fmla="*/ 33 h 169"/>
                  <a:gd name="T6" fmla="*/ 135 w 152"/>
                  <a:gd name="T7" fmla="*/ 67 h 169"/>
                  <a:gd name="T8" fmla="*/ 127 w 152"/>
                  <a:gd name="T9" fmla="*/ 93 h 169"/>
                  <a:gd name="T10" fmla="*/ 110 w 152"/>
                  <a:gd name="T11" fmla="*/ 118 h 169"/>
                  <a:gd name="T12" fmla="*/ 84 w 152"/>
                  <a:gd name="T13" fmla="*/ 135 h 169"/>
                  <a:gd name="T14" fmla="*/ 59 w 152"/>
                  <a:gd name="T15" fmla="*/ 152 h 169"/>
                  <a:gd name="T16" fmla="*/ 33 w 152"/>
                  <a:gd name="T17" fmla="*/ 161 h 169"/>
                  <a:gd name="T18" fmla="*/ 0 w 152"/>
                  <a:gd name="T19" fmla="*/ 152 h 169"/>
                  <a:gd name="T20" fmla="*/ 0 w 152"/>
                  <a:gd name="T21" fmla="*/ 169 h 169"/>
                  <a:gd name="T22" fmla="*/ 33 w 152"/>
                  <a:gd name="T23" fmla="*/ 169 h 169"/>
                  <a:gd name="T24" fmla="*/ 67 w 152"/>
                  <a:gd name="T25" fmla="*/ 161 h 169"/>
                  <a:gd name="T26" fmla="*/ 93 w 152"/>
                  <a:gd name="T27" fmla="*/ 144 h 169"/>
                  <a:gd name="T28" fmla="*/ 118 w 152"/>
                  <a:gd name="T29" fmla="*/ 127 h 169"/>
                  <a:gd name="T30" fmla="*/ 135 w 152"/>
                  <a:gd name="T31" fmla="*/ 101 h 169"/>
                  <a:gd name="T32" fmla="*/ 144 w 152"/>
                  <a:gd name="T33" fmla="*/ 67 h 169"/>
                  <a:gd name="T34" fmla="*/ 152 w 152"/>
                  <a:gd name="T35" fmla="*/ 33 h 169"/>
                  <a:gd name="T36" fmla="*/ 152 w 152"/>
                  <a:gd name="T37" fmla="*/ 0 h 169"/>
                  <a:gd name="T38" fmla="*/ 152 w 152"/>
                  <a:gd name="T39" fmla="*/ 0 h 169"/>
                  <a:gd name="T40" fmla="*/ 135 w 152"/>
                  <a:gd name="T41" fmla="*/ 0 h 16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2" h="169">
                    <a:moveTo>
                      <a:pt x="135" y="0"/>
                    </a:moveTo>
                    <a:lnTo>
                      <a:pt x="135" y="0"/>
                    </a:lnTo>
                    <a:lnTo>
                      <a:pt x="144" y="33"/>
                    </a:lnTo>
                    <a:lnTo>
                      <a:pt x="135" y="67"/>
                    </a:lnTo>
                    <a:lnTo>
                      <a:pt x="127" y="93"/>
                    </a:lnTo>
                    <a:lnTo>
                      <a:pt x="110" y="118"/>
                    </a:lnTo>
                    <a:lnTo>
                      <a:pt x="84" y="135"/>
                    </a:lnTo>
                    <a:lnTo>
                      <a:pt x="59" y="152"/>
                    </a:lnTo>
                    <a:lnTo>
                      <a:pt x="33" y="161"/>
                    </a:lnTo>
                    <a:lnTo>
                      <a:pt x="0" y="152"/>
                    </a:lnTo>
                    <a:lnTo>
                      <a:pt x="0" y="169"/>
                    </a:lnTo>
                    <a:lnTo>
                      <a:pt x="33" y="169"/>
                    </a:lnTo>
                    <a:lnTo>
                      <a:pt x="67" y="161"/>
                    </a:lnTo>
                    <a:lnTo>
                      <a:pt x="93" y="144"/>
                    </a:lnTo>
                    <a:lnTo>
                      <a:pt x="118" y="127"/>
                    </a:lnTo>
                    <a:lnTo>
                      <a:pt x="135" y="101"/>
                    </a:lnTo>
                    <a:lnTo>
                      <a:pt x="144" y="67"/>
                    </a:lnTo>
                    <a:lnTo>
                      <a:pt x="152" y="33"/>
                    </a:lnTo>
                    <a:lnTo>
                      <a:pt x="152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5" name="Freeform 97"/>
              <p:cNvSpPr>
                <a:spLocks/>
              </p:cNvSpPr>
              <p:nvPr/>
            </p:nvSpPr>
            <p:spPr bwMode="auto">
              <a:xfrm>
                <a:off x="1542" y="2990"/>
                <a:ext cx="25" cy="153"/>
              </a:xfrm>
              <a:custGeom>
                <a:avLst/>
                <a:gdLst>
                  <a:gd name="T0" fmla="*/ 0 w 25"/>
                  <a:gd name="T1" fmla="*/ 9 h 153"/>
                  <a:gd name="T2" fmla="*/ 0 w 25"/>
                  <a:gd name="T3" fmla="*/ 0 h 153"/>
                  <a:gd name="T4" fmla="*/ 8 w 25"/>
                  <a:gd name="T5" fmla="*/ 153 h 153"/>
                  <a:gd name="T6" fmla="*/ 25 w 25"/>
                  <a:gd name="T7" fmla="*/ 153 h 153"/>
                  <a:gd name="T8" fmla="*/ 17 w 25"/>
                  <a:gd name="T9" fmla="*/ 0 h 153"/>
                  <a:gd name="T10" fmla="*/ 17 w 25"/>
                  <a:gd name="T11" fmla="*/ 0 h 153"/>
                  <a:gd name="T12" fmla="*/ 17 w 25"/>
                  <a:gd name="T13" fmla="*/ 0 h 153"/>
                  <a:gd name="T14" fmla="*/ 17 w 25"/>
                  <a:gd name="T15" fmla="*/ 0 h 153"/>
                  <a:gd name="T16" fmla="*/ 17 w 25"/>
                  <a:gd name="T17" fmla="*/ 0 h 153"/>
                  <a:gd name="T18" fmla="*/ 0 w 25"/>
                  <a:gd name="T19" fmla="*/ 9 h 1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153">
                    <a:moveTo>
                      <a:pt x="0" y="9"/>
                    </a:moveTo>
                    <a:lnTo>
                      <a:pt x="0" y="0"/>
                    </a:lnTo>
                    <a:lnTo>
                      <a:pt x="8" y="153"/>
                    </a:lnTo>
                    <a:lnTo>
                      <a:pt x="25" y="153"/>
                    </a:lnTo>
                    <a:lnTo>
                      <a:pt x="1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6" name="Freeform 98"/>
              <p:cNvSpPr>
                <a:spLocks/>
              </p:cNvSpPr>
              <p:nvPr/>
            </p:nvSpPr>
            <p:spPr bwMode="auto">
              <a:xfrm>
                <a:off x="1262" y="3016"/>
                <a:ext cx="26" cy="101"/>
              </a:xfrm>
              <a:custGeom>
                <a:avLst/>
                <a:gdLst>
                  <a:gd name="T0" fmla="*/ 26 w 26"/>
                  <a:gd name="T1" fmla="*/ 93 h 101"/>
                  <a:gd name="T2" fmla="*/ 17 w 26"/>
                  <a:gd name="T3" fmla="*/ 59 h 101"/>
                  <a:gd name="T4" fmla="*/ 17 w 26"/>
                  <a:gd name="T5" fmla="*/ 33 h 101"/>
                  <a:gd name="T6" fmla="*/ 17 w 26"/>
                  <a:gd name="T7" fmla="*/ 8 h 101"/>
                  <a:gd name="T8" fmla="*/ 26 w 26"/>
                  <a:gd name="T9" fmla="*/ 0 h 101"/>
                  <a:gd name="T10" fmla="*/ 9 w 26"/>
                  <a:gd name="T11" fmla="*/ 0 h 101"/>
                  <a:gd name="T12" fmla="*/ 9 w 26"/>
                  <a:gd name="T13" fmla="*/ 8 h 101"/>
                  <a:gd name="T14" fmla="*/ 0 w 26"/>
                  <a:gd name="T15" fmla="*/ 33 h 101"/>
                  <a:gd name="T16" fmla="*/ 0 w 26"/>
                  <a:gd name="T17" fmla="*/ 59 h 101"/>
                  <a:gd name="T18" fmla="*/ 17 w 26"/>
                  <a:gd name="T19" fmla="*/ 101 h 101"/>
                  <a:gd name="T20" fmla="*/ 26 w 26"/>
                  <a:gd name="T21" fmla="*/ 93 h 1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6" h="101">
                    <a:moveTo>
                      <a:pt x="26" y="93"/>
                    </a:moveTo>
                    <a:lnTo>
                      <a:pt x="17" y="59"/>
                    </a:lnTo>
                    <a:lnTo>
                      <a:pt x="17" y="33"/>
                    </a:lnTo>
                    <a:lnTo>
                      <a:pt x="17" y="8"/>
                    </a:lnTo>
                    <a:lnTo>
                      <a:pt x="26" y="0"/>
                    </a:lnTo>
                    <a:lnTo>
                      <a:pt x="9" y="0"/>
                    </a:lnTo>
                    <a:lnTo>
                      <a:pt x="9" y="8"/>
                    </a:lnTo>
                    <a:lnTo>
                      <a:pt x="0" y="33"/>
                    </a:lnTo>
                    <a:lnTo>
                      <a:pt x="0" y="59"/>
                    </a:lnTo>
                    <a:lnTo>
                      <a:pt x="17" y="101"/>
                    </a:lnTo>
                    <a:lnTo>
                      <a:pt x="26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7" name="Freeform 99"/>
              <p:cNvSpPr>
                <a:spLocks/>
              </p:cNvSpPr>
              <p:nvPr/>
            </p:nvSpPr>
            <p:spPr bwMode="auto">
              <a:xfrm>
                <a:off x="1364" y="2973"/>
                <a:ext cx="59" cy="195"/>
              </a:xfrm>
              <a:custGeom>
                <a:avLst/>
                <a:gdLst>
                  <a:gd name="T0" fmla="*/ 17 w 59"/>
                  <a:gd name="T1" fmla="*/ 195 h 195"/>
                  <a:gd name="T2" fmla="*/ 17 w 59"/>
                  <a:gd name="T3" fmla="*/ 153 h 195"/>
                  <a:gd name="T4" fmla="*/ 17 w 59"/>
                  <a:gd name="T5" fmla="*/ 119 h 195"/>
                  <a:gd name="T6" fmla="*/ 17 w 59"/>
                  <a:gd name="T7" fmla="*/ 85 h 195"/>
                  <a:gd name="T8" fmla="*/ 25 w 59"/>
                  <a:gd name="T9" fmla="*/ 59 h 195"/>
                  <a:gd name="T10" fmla="*/ 42 w 59"/>
                  <a:gd name="T11" fmla="*/ 43 h 195"/>
                  <a:gd name="T12" fmla="*/ 51 w 59"/>
                  <a:gd name="T13" fmla="*/ 26 h 195"/>
                  <a:gd name="T14" fmla="*/ 51 w 59"/>
                  <a:gd name="T15" fmla="*/ 17 h 195"/>
                  <a:gd name="T16" fmla="*/ 59 w 59"/>
                  <a:gd name="T17" fmla="*/ 9 h 195"/>
                  <a:gd name="T18" fmla="*/ 51 w 59"/>
                  <a:gd name="T19" fmla="*/ 0 h 195"/>
                  <a:gd name="T20" fmla="*/ 42 w 59"/>
                  <a:gd name="T21" fmla="*/ 9 h 195"/>
                  <a:gd name="T22" fmla="*/ 34 w 59"/>
                  <a:gd name="T23" fmla="*/ 17 h 195"/>
                  <a:gd name="T24" fmla="*/ 25 w 59"/>
                  <a:gd name="T25" fmla="*/ 34 h 195"/>
                  <a:gd name="T26" fmla="*/ 17 w 59"/>
                  <a:gd name="T27" fmla="*/ 59 h 195"/>
                  <a:gd name="T28" fmla="*/ 8 w 59"/>
                  <a:gd name="T29" fmla="*/ 85 h 195"/>
                  <a:gd name="T30" fmla="*/ 0 w 59"/>
                  <a:gd name="T31" fmla="*/ 119 h 195"/>
                  <a:gd name="T32" fmla="*/ 0 w 59"/>
                  <a:gd name="T33" fmla="*/ 153 h 195"/>
                  <a:gd name="T34" fmla="*/ 8 w 59"/>
                  <a:gd name="T35" fmla="*/ 195 h 195"/>
                  <a:gd name="T36" fmla="*/ 17 w 59"/>
                  <a:gd name="T37" fmla="*/ 195 h 1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195">
                    <a:moveTo>
                      <a:pt x="17" y="195"/>
                    </a:moveTo>
                    <a:lnTo>
                      <a:pt x="17" y="153"/>
                    </a:lnTo>
                    <a:lnTo>
                      <a:pt x="17" y="119"/>
                    </a:lnTo>
                    <a:lnTo>
                      <a:pt x="17" y="85"/>
                    </a:lnTo>
                    <a:lnTo>
                      <a:pt x="25" y="59"/>
                    </a:lnTo>
                    <a:lnTo>
                      <a:pt x="42" y="43"/>
                    </a:lnTo>
                    <a:lnTo>
                      <a:pt x="51" y="26"/>
                    </a:lnTo>
                    <a:lnTo>
                      <a:pt x="51" y="17"/>
                    </a:lnTo>
                    <a:lnTo>
                      <a:pt x="59" y="9"/>
                    </a:lnTo>
                    <a:lnTo>
                      <a:pt x="51" y="0"/>
                    </a:lnTo>
                    <a:lnTo>
                      <a:pt x="42" y="9"/>
                    </a:lnTo>
                    <a:lnTo>
                      <a:pt x="34" y="17"/>
                    </a:lnTo>
                    <a:lnTo>
                      <a:pt x="25" y="34"/>
                    </a:lnTo>
                    <a:lnTo>
                      <a:pt x="17" y="59"/>
                    </a:lnTo>
                    <a:lnTo>
                      <a:pt x="8" y="85"/>
                    </a:lnTo>
                    <a:lnTo>
                      <a:pt x="0" y="119"/>
                    </a:lnTo>
                    <a:lnTo>
                      <a:pt x="0" y="153"/>
                    </a:lnTo>
                    <a:lnTo>
                      <a:pt x="8" y="195"/>
                    </a:lnTo>
                    <a:lnTo>
                      <a:pt x="17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8" name="Freeform 100"/>
              <p:cNvSpPr>
                <a:spLocks/>
              </p:cNvSpPr>
              <p:nvPr/>
            </p:nvSpPr>
            <p:spPr bwMode="auto">
              <a:xfrm>
                <a:off x="1432" y="2872"/>
                <a:ext cx="508" cy="338"/>
              </a:xfrm>
              <a:custGeom>
                <a:avLst/>
                <a:gdLst>
                  <a:gd name="T0" fmla="*/ 76 w 508"/>
                  <a:gd name="T1" fmla="*/ 135 h 338"/>
                  <a:gd name="T2" fmla="*/ 101 w 508"/>
                  <a:gd name="T3" fmla="*/ 127 h 338"/>
                  <a:gd name="T4" fmla="*/ 127 w 508"/>
                  <a:gd name="T5" fmla="*/ 110 h 338"/>
                  <a:gd name="T6" fmla="*/ 152 w 508"/>
                  <a:gd name="T7" fmla="*/ 93 h 338"/>
                  <a:gd name="T8" fmla="*/ 177 w 508"/>
                  <a:gd name="T9" fmla="*/ 76 h 338"/>
                  <a:gd name="T10" fmla="*/ 203 w 508"/>
                  <a:gd name="T11" fmla="*/ 59 h 338"/>
                  <a:gd name="T12" fmla="*/ 228 w 508"/>
                  <a:gd name="T13" fmla="*/ 33 h 338"/>
                  <a:gd name="T14" fmla="*/ 254 w 508"/>
                  <a:gd name="T15" fmla="*/ 16 h 338"/>
                  <a:gd name="T16" fmla="*/ 279 w 508"/>
                  <a:gd name="T17" fmla="*/ 8 h 338"/>
                  <a:gd name="T18" fmla="*/ 313 w 508"/>
                  <a:gd name="T19" fmla="*/ 0 h 338"/>
                  <a:gd name="T20" fmla="*/ 330 w 508"/>
                  <a:gd name="T21" fmla="*/ 0 h 338"/>
                  <a:gd name="T22" fmla="*/ 347 w 508"/>
                  <a:gd name="T23" fmla="*/ 25 h 338"/>
                  <a:gd name="T24" fmla="*/ 330 w 508"/>
                  <a:gd name="T25" fmla="*/ 50 h 338"/>
                  <a:gd name="T26" fmla="*/ 313 w 508"/>
                  <a:gd name="T27" fmla="*/ 84 h 338"/>
                  <a:gd name="T28" fmla="*/ 288 w 508"/>
                  <a:gd name="T29" fmla="*/ 110 h 338"/>
                  <a:gd name="T30" fmla="*/ 271 w 508"/>
                  <a:gd name="T31" fmla="*/ 135 h 338"/>
                  <a:gd name="T32" fmla="*/ 279 w 508"/>
                  <a:gd name="T33" fmla="*/ 144 h 338"/>
                  <a:gd name="T34" fmla="*/ 296 w 508"/>
                  <a:gd name="T35" fmla="*/ 127 h 338"/>
                  <a:gd name="T36" fmla="*/ 321 w 508"/>
                  <a:gd name="T37" fmla="*/ 110 h 338"/>
                  <a:gd name="T38" fmla="*/ 338 w 508"/>
                  <a:gd name="T39" fmla="*/ 93 h 338"/>
                  <a:gd name="T40" fmla="*/ 364 w 508"/>
                  <a:gd name="T41" fmla="*/ 76 h 338"/>
                  <a:gd name="T42" fmla="*/ 389 w 508"/>
                  <a:gd name="T43" fmla="*/ 67 h 338"/>
                  <a:gd name="T44" fmla="*/ 406 w 508"/>
                  <a:gd name="T45" fmla="*/ 50 h 338"/>
                  <a:gd name="T46" fmla="*/ 423 w 508"/>
                  <a:gd name="T47" fmla="*/ 42 h 338"/>
                  <a:gd name="T48" fmla="*/ 440 w 508"/>
                  <a:gd name="T49" fmla="*/ 42 h 338"/>
                  <a:gd name="T50" fmla="*/ 448 w 508"/>
                  <a:gd name="T51" fmla="*/ 50 h 338"/>
                  <a:gd name="T52" fmla="*/ 465 w 508"/>
                  <a:gd name="T53" fmla="*/ 59 h 338"/>
                  <a:gd name="T54" fmla="*/ 465 w 508"/>
                  <a:gd name="T55" fmla="*/ 76 h 338"/>
                  <a:gd name="T56" fmla="*/ 448 w 508"/>
                  <a:gd name="T57" fmla="*/ 101 h 338"/>
                  <a:gd name="T58" fmla="*/ 423 w 508"/>
                  <a:gd name="T59" fmla="*/ 135 h 338"/>
                  <a:gd name="T60" fmla="*/ 389 w 508"/>
                  <a:gd name="T61" fmla="*/ 160 h 338"/>
                  <a:gd name="T62" fmla="*/ 355 w 508"/>
                  <a:gd name="T63" fmla="*/ 177 h 338"/>
                  <a:gd name="T64" fmla="*/ 364 w 508"/>
                  <a:gd name="T65" fmla="*/ 186 h 338"/>
                  <a:gd name="T66" fmla="*/ 398 w 508"/>
                  <a:gd name="T67" fmla="*/ 160 h 338"/>
                  <a:gd name="T68" fmla="*/ 440 w 508"/>
                  <a:gd name="T69" fmla="*/ 135 h 338"/>
                  <a:gd name="T70" fmla="*/ 474 w 508"/>
                  <a:gd name="T71" fmla="*/ 127 h 338"/>
                  <a:gd name="T72" fmla="*/ 499 w 508"/>
                  <a:gd name="T73" fmla="*/ 144 h 338"/>
                  <a:gd name="T74" fmla="*/ 508 w 508"/>
                  <a:gd name="T75" fmla="*/ 160 h 338"/>
                  <a:gd name="T76" fmla="*/ 508 w 508"/>
                  <a:gd name="T77" fmla="*/ 186 h 338"/>
                  <a:gd name="T78" fmla="*/ 491 w 508"/>
                  <a:gd name="T79" fmla="*/ 211 h 338"/>
                  <a:gd name="T80" fmla="*/ 465 w 508"/>
                  <a:gd name="T81" fmla="*/ 237 h 338"/>
                  <a:gd name="T82" fmla="*/ 440 w 508"/>
                  <a:gd name="T83" fmla="*/ 245 h 338"/>
                  <a:gd name="T84" fmla="*/ 415 w 508"/>
                  <a:gd name="T85" fmla="*/ 262 h 338"/>
                  <a:gd name="T86" fmla="*/ 389 w 508"/>
                  <a:gd name="T87" fmla="*/ 271 h 338"/>
                  <a:gd name="T88" fmla="*/ 347 w 508"/>
                  <a:gd name="T89" fmla="*/ 288 h 338"/>
                  <a:gd name="T90" fmla="*/ 304 w 508"/>
                  <a:gd name="T91" fmla="*/ 296 h 338"/>
                  <a:gd name="T92" fmla="*/ 271 w 508"/>
                  <a:gd name="T93" fmla="*/ 304 h 338"/>
                  <a:gd name="T94" fmla="*/ 228 w 508"/>
                  <a:gd name="T95" fmla="*/ 304 h 338"/>
                  <a:gd name="T96" fmla="*/ 186 w 508"/>
                  <a:gd name="T97" fmla="*/ 304 h 338"/>
                  <a:gd name="T98" fmla="*/ 152 w 508"/>
                  <a:gd name="T99" fmla="*/ 313 h 338"/>
                  <a:gd name="T100" fmla="*/ 110 w 508"/>
                  <a:gd name="T101" fmla="*/ 313 h 338"/>
                  <a:gd name="T102" fmla="*/ 67 w 508"/>
                  <a:gd name="T103" fmla="*/ 330 h 338"/>
                  <a:gd name="T104" fmla="*/ 25 w 508"/>
                  <a:gd name="T105" fmla="*/ 338 h 338"/>
                  <a:gd name="T106" fmla="*/ 8 w 508"/>
                  <a:gd name="T107" fmla="*/ 288 h 338"/>
                  <a:gd name="T108" fmla="*/ 0 w 508"/>
                  <a:gd name="T109" fmla="*/ 220 h 338"/>
                  <a:gd name="T110" fmla="*/ 25 w 508"/>
                  <a:gd name="T111" fmla="*/ 160 h 3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8" h="338">
                    <a:moveTo>
                      <a:pt x="59" y="144"/>
                    </a:moveTo>
                    <a:lnTo>
                      <a:pt x="76" y="135"/>
                    </a:lnTo>
                    <a:lnTo>
                      <a:pt x="84" y="135"/>
                    </a:lnTo>
                    <a:lnTo>
                      <a:pt x="101" y="127"/>
                    </a:lnTo>
                    <a:lnTo>
                      <a:pt x="118" y="118"/>
                    </a:lnTo>
                    <a:lnTo>
                      <a:pt x="127" y="110"/>
                    </a:lnTo>
                    <a:lnTo>
                      <a:pt x="144" y="101"/>
                    </a:lnTo>
                    <a:lnTo>
                      <a:pt x="152" y="93"/>
                    </a:lnTo>
                    <a:lnTo>
                      <a:pt x="169" y="84"/>
                    </a:lnTo>
                    <a:lnTo>
                      <a:pt x="177" y="76"/>
                    </a:lnTo>
                    <a:lnTo>
                      <a:pt x="194" y="67"/>
                    </a:lnTo>
                    <a:lnTo>
                      <a:pt x="203" y="59"/>
                    </a:lnTo>
                    <a:lnTo>
                      <a:pt x="211" y="42"/>
                    </a:lnTo>
                    <a:lnTo>
                      <a:pt x="228" y="33"/>
                    </a:lnTo>
                    <a:lnTo>
                      <a:pt x="237" y="25"/>
                    </a:lnTo>
                    <a:lnTo>
                      <a:pt x="254" y="16"/>
                    </a:lnTo>
                    <a:lnTo>
                      <a:pt x="271" y="8"/>
                    </a:lnTo>
                    <a:lnTo>
                      <a:pt x="279" y="8"/>
                    </a:lnTo>
                    <a:lnTo>
                      <a:pt x="296" y="0"/>
                    </a:lnTo>
                    <a:lnTo>
                      <a:pt x="313" y="0"/>
                    </a:lnTo>
                    <a:lnTo>
                      <a:pt x="321" y="0"/>
                    </a:lnTo>
                    <a:lnTo>
                      <a:pt x="330" y="0"/>
                    </a:lnTo>
                    <a:lnTo>
                      <a:pt x="338" y="8"/>
                    </a:lnTo>
                    <a:lnTo>
                      <a:pt x="347" y="25"/>
                    </a:lnTo>
                    <a:lnTo>
                      <a:pt x="338" y="42"/>
                    </a:lnTo>
                    <a:lnTo>
                      <a:pt x="330" y="50"/>
                    </a:lnTo>
                    <a:lnTo>
                      <a:pt x="321" y="67"/>
                    </a:lnTo>
                    <a:lnTo>
                      <a:pt x="313" y="84"/>
                    </a:lnTo>
                    <a:lnTo>
                      <a:pt x="304" y="93"/>
                    </a:lnTo>
                    <a:lnTo>
                      <a:pt x="288" y="110"/>
                    </a:lnTo>
                    <a:lnTo>
                      <a:pt x="279" y="118"/>
                    </a:lnTo>
                    <a:lnTo>
                      <a:pt x="271" y="135"/>
                    </a:lnTo>
                    <a:lnTo>
                      <a:pt x="271" y="152"/>
                    </a:lnTo>
                    <a:lnTo>
                      <a:pt x="279" y="144"/>
                    </a:lnTo>
                    <a:lnTo>
                      <a:pt x="288" y="135"/>
                    </a:lnTo>
                    <a:lnTo>
                      <a:pt x="296" y="127"/>
                    </a:lnTo>
                    <a:lnTo>
                      <a:pt x="304" y="118"/>
                    </a:lnTo>
                    <a:lnTo>
                      <a:pt x="321" y="110"/>
                    </a:lnTo>
                    <a:lnTo>
                      <a:pt x="330" y="101"/>
                    </a:lnTo>
                    <a:lnTo>
                      <a:pt x="338" y="93"/>
                    </a:lnTo>
                    <a:lnTo>
                      <a:pt x="355" y="84"/>
                    </a:lnTo>
                    <a:lnTo>
                      <a:pt x="364" y="76"/>
                    </a:lnTo>
                    <a:lnTo>
                      <a:pt x="381" y="76"/>
                    </a:lnTo>
                    <a:lnTo>
                      <a:pt x="389" y="67"/>
                    </a:lnTo>
                    <a:lnTo>
                      <a:pt x="398" y="59"/>
                    </a:lnTo>
                    <a:lnTo>
                      <a:pt x="406" y="50"/>
                    </a:lnTo>
                    <a:lnTo>
                      <a:pt x="415" y="50"/>
                    </a:lnTo>
                    <a:lnTo>
                      <a:pt x="423" y="42"/>
                    </a:lnTo>
                    <a:lnTo>
                      <a:pt x="432" y="42"/>
                    </a:lnTo>
                    <a:lnTo>
                      <a:pt x="440" y="42"/>
                    </a:lnTo>
                    <a:lnTo>
                      <a:pt x="448" y="50"/>
                    </a:lnTo>
                    <a:lnTo>
                      <a:pt x="457" y="50"/>
                    </a:lnTo>
                    <a:lnTo>
                      <a:pt x="465" y="59"/>
                    </a:lnTo>
                    <a:lnTo>
                      <a:pt x="465" y="67"/>
                    </a:lnTo>
                    <a:lnTo>
                      <a:pt x="465" y="76"/>
                    </a:lnTo>
                    <a:lnTo>
                      <a:pt x="457" y="84"/>
                    </a:lnTo>
                    <a:lnTo>
                      <a:pt x="448" y="101"/>
                    </a:lnTo>
                    <a:lnTo>
                      <a:pt x="432" y="118"/>
                    </a:lnTo>
                    <a:lnTo>
                      <a:pt x="423" y="135"/>
                    </a:lnTo>
                    <a:lnTo>
                      <a:pt x="406" y="144"/>
                    </a:lnTo>
                    <a:lnTo>
                      <a:pt x="389" y="160"/>
                    </a:lnTo>
                    <a:lnTo>
                      <a:pt x="372" y="169"/>
                    </a:lnTo>
                    <a:lnTo>
                      <a:pt x="355" y="177"/>
                    </a:lnTo>
                    <a:lnTo>
                      <a:pt x="338" y="194"/>
                    </a:lnTo>
                    <a:lnTo>
                      <a:pt x="364" y="186"/>
                    </a:lnTo>
                    <a:lnTo>
                      <a:pt x="381" y="169"/>
                    </a:lnTo>
                    <a:lnTo>
                      <a:pt x="398" y="160"/>
                    </a:lnTo>
                    <a:lnTo>
                      <a:pt x="415" y="144"/>
                    </a:lnTo>
                    <a:lnTo>
                      <a:pt x="440" y="135"/>
                    </a:lnTo>
                    <a:lnTo>
                      <a:pt x="457" y="127"/>
                    </a:lnTo>
                    <a:lnTo>
                      <a:pt x="474" y="127"/>
                    </a:lnTo>
                    <a:lnTo>
                      <a:pt x="499" y="135"/>
                    </a:lnTo>
                    <a:lnTo>
                      <a:pt x="499" y="144"/>
                    </a:lnTo>
                    <a:lnTo>
                      <a:pt x="508" y="152"/>
                    </a:lnTo>
                    <a:lnTo>
                      <a:pt x="508" y="160"/>
                    </a:lnTo>
                    <a:lnTo>
                      <a:pt x="508" y="177"/>
                    </a:lnTo>
                    <a:lnTo>
                      <a:pt x="508" y="186"/>
                    </a:lnTo>
                    <a:lnTo>
                      <a:pt x="499" y="203"/>
                    </a:lnTo>
                    <a:lnTo>
                      <a:pt x="491" y="211"/>
                    </a:lnTo>
                    <a:lnTo>
                      <a:pt x="482" y="220"/>
                    </a:lnTo>
                    <a:lnTo>
                      <a:pt x="465" y="237"/>
                    </a:lnTo>
                    <a:lnTo>
                      <a:pt x="448" y="245"/>
                    </a:lnTo>
                    <a:lnTo>
                      <a:pt x="440" y="245"/>
                    </a:lnTo>
                    <a:lnTo>
                      <a:pt x="423" y="254"/>
                    </a:lnTo>
                    <a:lnTo>
                      <a:pt x="415" y="262"/>
                    </a:lnTo>
                    <a:lnTo>
                      <a:pt x="398" y="271"/>
                    </a:lnTo>
                    <a:lnTo>
                      <a:pt x="389" y="271"/>
                    </a:lnTo>
                    <a:lnTo>
                      <a:pt x="372" y="279"/>
                    </a:lnTo>
                    <a:lnTo>
                      <a:pt x="347" y="288"/>
                    </a:lnTo>
                    <a:lnTo>
                      <a:pt x="330" y="296"/>
                    </a:lnTo>
                    <a:lnTo>
                      <a:pt x="304" y="296"/>
                    </a:lnTo>
                    <a:lnTo>
                      <a:pt x="288" y="304"/>
                    </a:lnTo>
                    <a:lnTo>
                      <a:pt x="271" y="304"/>
                    </a:lnTo>
                    <a:lnTo>
                      <a:pt x="245" y="304"/>
                    </a:lnTo>
                    <a:lnTo>
                      <a:pt x="228" y="304"/>
                    </a:lnTo>
                    <a:lnTo>
                      <a:pt x="211" y="304"/>
                    </a:lnTo>
                    <a:lnTo>
                      <a:pt x="186" y="304"/>
                    </a:lnTo>
                    <a:lnTo>
                      <a:pt x="169" y="313"/>
                    </a:lnTo>
                    <a:lnTo>
                      <a:pt x="152" y="313"/>
                    </a:lnTo>
                    <a:lnTo>
                      <a:pt x="127" y="313"/>
                    </a:lnTo>
                    <a:lnTo>
                      <a:pt x="110" y="313"/>
                    </a:lnTo>
                    <a:lnTo>
                      <a:pt x="84" y="321"/>
                    </a:lnTo>
                    <a:lnTo>
                      <a:pt x="67" y="330"/>
                    </a:lnTo>
                    <a:lnTo>
                      <a:pt x="42" y="338"/>
                    </a:lnTo>
                    <a:lnTo>
                      <a:pt x="25" y="338"/>
                    </a:lnTo>
                    <a:lnTo>
                      <a:pt x="16" y="321"/>
                    </a:lnTo>
                    <a:lnTo>
                      <a:pt x="8" y="288"/>
                    </a:lnTo>
                    <a:lnTo>
                      <a:pt x="0" y="254"/>
                    </a:lnTo>
                    <a:lnTo>
                      <a:pt x="0" y="220"/>
                    </a:lnTo>
                    <a:lnTo>
                      <a:pt x="8" y="186"/>
                    </a:lnTo>
                    <a:lnTo>
                      <a:pt x="25" y="160"/>
                    </a:lnTo>
                    <a:lnTo>
                      <a:pt x="59" y="144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9" name="Freeform 101"/>
              <p:cNvSpPr>
                <a:spLocks/>
              </p:cNvSpPr>
              <p:nvPr/>
            </p:nvSpPr>
            <p:spPr bwMode="auto">
              <a:xfrm>
                <a:off x="1491" y="2872"/>
                <a:ext cx="212" cy="144"/>
              </a:xfrm>
              <a:custGeom>
                <a:avLst/>
                <a:gdLst>
                  <a:gd name="T0" fmla="*/ 203 w 212"/>
                  <a:gd name="T1" fmla="*/ 0 h 144"/>
                  <a:gd name="T2" fmla="*/ 203 w 212"/>
                  <a:gd name="T3" fmla="*/ 0 h 144"/>
                  <a:gd name="T4" fmla="*/ 195 w 212"/>
                  <a:gd name="T5" fmla="*/ 8 h 144"/>
                  <a:gd name="T6" fmla="*/ 178 w 212"/>
                  <a:gd name="T7" fmla="*/ 25 h 144"/>
                  <a:gd name="T8" fmla="*/ 169 w 212"/>
                  <a:gd name="T9" fmla="*/ 33 h 144"/>
                  <a:gd name="T10" fmla="*/ 152 w 212"/>
                  <a:gd name="T11" fmla="*/ 42 h 144"/>
                  <a:gd name="T12" fmla="*/ 144 w 212"/>
                  <a:gd name="T13" fmla="*/ 50 h 144"/>
                  <a:gd name="T14" fmla="*/ 127 w 212"/>
                  <a:gd name="T15" fmla="*/ 59 h 144"/>
                  <a:gd name="T16" fmla="*/ 118 w 212"/>
                  <a:gd name="T17" fmla="*/ 67 h 144"/>
                  <a:gd name="T18" fmla="*/ 101 w 212"/>
                  <a:gd name="T19" fmla="*/ 76 h 144"/>
                  <a:gd name="T20" fmla="*/ 93 w 212"/>
                  <a:gd name="T21" fmla="*/ 93 h 144"/>
                  <a:gd name="T22" fmla="*/ 76 w 212"/>
                  <a:gd name="T23" fmla="*/ 101 h 144"/>
                  <a:gd name="T24" fmla="*/ 68 w 212"/>
                  <a:gd name="T25" fmla="*/ 110 h 144"/>
                  <a:gd name="T26" fmla="*/ 51 w 212"/>
                  <a:gd name="T27" fmla="*/ 110 h 144"/>
                  <a:gd name="T28" fmla="*/ 42 w 212"/>
                  <a:gd name="T29" fmla="*/ 118 h 144"/>
                  <a:gd name="T30" fmla="*/ 25 w 212"/>
                  <a:gd name="T31" fmla="*/ 127 h 144"/>
                  <a:gd name="T32" fmla="*/ 8 w 212"/>
                  <a:gd name="T33" fmla="*/ 135 h 144"/>
                  <a:gd name="T34" fmla="*/ 0 w 212"/>
                  <a:gd name="T35" fmla="*/ 135 h 144"/>
                  <a:gd name="T36" fmla="*/ 0 w 212"/>
                  <a:gd name="T37" fmla="*/ 144 h 144"/>
                  <a:gd name="T38" fmla="*/ 17 w 212"/>
                  <a:gd name="T39" fmla="*/ 144 h 144"/>
                  <a:gd name="T40" fmla="*/ 34 w 212"/>
                  <a:gd name="T41" fmla="*/ 135 h 144"/>
                  <a:gd name="T42" fmla="*/ 42 w 212"/>
                  <a:gd name="T43" fmla="*/ 135 h 144"/>
                  <a:gd name="T44" fmla="*/ 59 w 212"/>
                  <a:gd name="T45" fmla="*/ 127 h 144"/>
                  <a:gd name="T46" fmla="*/ 76 w 212"/>
                  <a:gd name="T47" fmla="*/ 118 h 144"/>
                  <a:gd name="T48" fmla="*/ 85 w 212"/>
                  <a:gd name="T49" fmla="*/ 110 h 144"/>
                  <a:gd name="T50" fmla="*/ 101 w 212"/>
                  <a:gd name="T51" fmla="*/ 101 h 144"/>
                  <a:gd name="T52" fmla="*/ 110 w 212"/>
                  <a:gd name="T53" fmla="*/ 93 h 144"/>
                  <a:gd name="T54" fmla="*/ 127 w 212"/>
                  <a:gd name="T55" fmla="*/ 84 h 144"/>
                  <a:gd name="T56" fmla="*/ 135 w 212"/>
                  <a:gd name="T57" fmla="*/ 67 h 144"/>
                  <a:gd name="T58" fmla="*/ 152 w 212"/>
                  <a:gd name="T59" fmla="*/ 59 h 144"/>
                  <a:gd name="T60" fmla="*/ 161 w 212"/>
                  <a:gd name="T61" fmla="*/ 50 h 144"/>
                  <a:gd name="T62" fmla="*/ 178 w 212"/>
                  <a:gd name="T63" fmla="*/ 42 h 144"/>
                  <a:gd name="T64" fmla="*/ 186 w 212"/>
                  <a:gd name="T65" fmla="*/ 33 h 144"/>
                  <a:gd name="T66" fmla="*/ 195 w 212"/>
                  <a:gd name="T67" fmla="*/ 25 h 144"/>
                  <a:gd name="T68" fmla="*/ 212 w 212"/>
                  <a:gd name="T69" fmla="*/ 16 h 144"/>
                  <a:gd name="T70" fmla="*/ 212 w 212"/>
                  <a:gd name="T71" fmla="*/ 16 h 144"/>
                  <a:gd name="T72" fmla="*/ 203 w 212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44">
                    <a:moveTo>
                      <a:pt x="203" y="0"/>
                    </a:moveTo>
                    <a:lnTo>
                      <a:pt x="203" y="0"/>
                    </a:lnTo>
                    <a:lnTo>
                      <a:pt x="195" y="8"/>
                    </a:lnTo>
                    <a:lnTo>
                      <a:pt x="178" y="25"/>
                    </a:lnTo>
                    <a:lnTo>
                      <a:pt x="169" y="33"/>
                    </a:lnTo>
                    <a:lnTo>
                      <a:pt x="152" y="42"/>
                    </a:lnTo>
                    <a:lnTo>
                      <a:pt x="144" y="50"/>
                    </a:lnTo>
                    <a:lnTo>
                      <a:pt x="127" y="59"/>
                    </a:lnTo>
                    <a:lnTo>
                      <a:pt x="118" y="67"/>
                    </a:lnTo>
                    <a:lnTo>
                      <a:pt x="101" y="76"/>
                    </a:lnTo>
                    <a:lnTo>
                      <a:pt x="93" y="93"/>
                    </a:lnTo>
                    <a:lnTo>
                      <a:pt x="76" y="101"/>
                    </a:lnTo>
                    <a:lnTo>
                      <a:pt x="68" y="110"/>
                    </a:lnTo>
                    <a:lnTo>
                      <a:pt x="51" y="110"/>
                    </a:lnTo>
                    <a:lnTo>
                      <a:pt x="42" y="118"/>
                    </a:lnTo>
                    <a:lnTo>
                      <a:pt x="25" y="127"/>
                    </a:lnTo>
                    <a:lnTo>
                      <a:pt x="8" y="135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17" y="144"/>
                    </a:lnTo>
                    <a:lnTo>
                      <a:pt x="34" y="135"/>
                    </a:lnTo>
                    <a:lnTo>
                      <a:pt x="42" y="135"/>
                    </a:lnTo>
                    <a:lnTo>
                      <a:pt x="59" y="127"/>
                    </a:lnTo>
                    <a:lnTo>
                      <a:pt x="76" y="118"/>
                    </a:lnTo>
                    <a:lnTo>
                      <a:pt x="85" y="110"/>
                    </a:lnTo>
                    <a:lnTo>
                      <a:pt x="101" y="101"/>
                    </a:lnTo>
                    <a:lnTo>
                      <a:pt x="110" y="93"/>
                    </a:lnTo>
                    <a:lnTo>
                      <a:pt x="127" y="84"/>
                    </a:lnTo>
                    <a:lnTo>
                      <a:pt x="135" y="67"/>
                    </a:lnTo>
                    <a:lnTo>
                      <a:pt x="152" y="59"/>
                    </a:lnTo>
                    <a:lnTo>
                      <a:pt x="161" y="50"/>
                    </a:lnTo>
                    <a:lnTo>
                      <a:pt x="178" y="42"/>
                    </a:lnTo>
                    <a:lnTo>
                      <a:pt x="186" y="33"/>
                    </a:lnTo>
                    <a:lnTo>
                      <a:pt x="195" y="25"/>
                    </a:lnTo>
                    <a:lnTo>
                      <a:pt x="212" y="16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0" name="Freeform 102"/>
              <p:cNvSpPr>
                <a:spLocks/>
              </p:cNvSpPr>
              <p:nvPr/>
            </p:nvSpPr>
            <p:spPr bwMode="auto">
              <a:xfrm>
                <a:off x="1694" y="2863"/>
                <a:ext cx="85" cy="51"/>
              </a:xfrm>
              <a:custGeom>
                <a:avLst/>
                <a:gdLst>
                  <a:gd name="T0" fmla="*/ 85 w 85"/>
                  <a:gd name="T1" fmla="*/ 51 h 51"/>
                  <a:gd name="T2" fmla="*/ 85 w 85"/>
                  <a:gd name="T3" fmla="*/ 51 h 51"/>
                  <a:gd name="T4" fmla="*/ 85 w 85"/>
                  <a:gd name="T5" fmla="*/ 34 h 51"/>
                  <a:gd name="T6" fmla="*/ 85 w 85"/>
                  <a:gd name="T7" fmla="*/ 17 h 51"/>
                  <a:gd name="T8" fmla="*/ 76 w 85"/>
                  <a:gd name="T9" fmla="*/ 9 h 51"/>
                  <a:gd name="T10" fmla="*/ 59 w 85"/>
                  <a:gd name="T11" fmla="*/ 0 h 51"/>
                  <a:gd name="T12" fmla="*/ 51 w 85"/>
                  <a:gd name="T13" fmla="*/ 0 h 51"/>
                  <a:gd name="T14" fmla="*/ 34 w 85"/>
                  <a:gd name="T15" fmla="*/ 0 h 51"/>
                  <a:gd name="T16" fmla="*/ 17 w 85"/>
                  <a:gd name="T17" fmla="*/ 9 h 51"/>
                  <a:gd name="T18" fmla="*/ 0 w 85"/>
                  <a:gd name="T19" fmla="*/ 9 h 51"/>
                  <a:gd name="T20" fmla="*/ 9 w 85"/>
                  <a:gd name="T21" fmla="*/ 25 h 51"/>
                  <a:gd name="T22" fmla="*/ 17 w 85"/>
                  <a:gd name="T23" fmla="*/ 17 h 51"/>
                  <a:gd name="T24" fmla="*/ 34 w 85"/>
                  <a:gd name="T25" fmla="*/ 17 h 51"/>
                  <a:gd name="T26" fmla="*/ 51 w 85"/>
                  <a:gd name="T27" fmla="*/ 17 h 51"/>
                  <a:gd name="T28" fmla="*/ 59 w 85"/>
                  <a:gd name="T29" fmla="*/ 17 h 51"/>
                  <a:gd name="T30" fmla="*/ 68 w 85"/>
                  <a:gd name="T31" fmla="*/ 17 h 51"/>
                  <a:gd name="T32" fmla="*/ 76 w 85"/>
                  <a:gd name="T33" fmla="*/ 25 h 51"/>
                  <a:gd name="T34" fmla="*/ 76 w 85"/>
                  <a:gd name="T35" fmla="*/ 34 h 51"/>
                  <a:gd name="T36" fmla="*/ 68 w 85"/>
                  <a:gd name="T37" fmla="*/ 42 h 51"/>
                  <a:gd name="T38" fmla="*/ 68 w 85"/>
                  <a:gd name="T39" fmla="*/ 42 h 51"/>
                  <a:gd name="T40" fmla="*/ 85 w 85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51">
                    <a:moveTo>
                      <a:pt x="85" y="51"/>
                    </a:moveTo>
                    <a:lnTo>
                      <a:pt x="85" y="51"/>
                    </a:lnTo>
                    <a:lnTo>
                      <a:pt x="85" y="34"/>
                    </a:lnTo>
                    <a:lnTo>
                      <a:pt x="85" y="17"/>
                    </a:lnTo>
                    <a:lnTo>
                      <a:pt x="76" y="9"/>
                    </a:lnTo>
                    <a:lnTo>
                      <a:pt x="59" y="0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9"/>
                    </a:lnTo>
                    <a:lnTo>
                      <a:pt x="0" y="9"/>
                    </a:lnTo>
                    <a:lnTo>
                      <a:pt x="9" y="25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51" y="17"/>
                    </a:lnTo>
                    <a:lnTo>
                      <a:pt x="59" y="17"/>
                    </a:lnTo>
                    <a:lnTo>
                      <a:pt x="68" y="17"/>
                    </a:lnTo>
                    <a:lnTo>
                      <a:pt x="76" y="25"/>
                    </a:lnTo>
                    <a:lnTo>
                      <a:pt x="76" y="34"/>
                    </a:lnTo>
                    <a:lnTo>
                      <a:pt x="68" y="42"/>
                    </a:lnTo>
                    <a:lnTo>
                      <a:pt x="85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1" name="Freeform 103"/>
              <p:cNvSpPr>
                <a:spLocks/>
              </p:cNvSpPr>
              <p:nvPr/>
            </p:nvSpPr>
            <p:spPr bwMode="auto">
              <a:xfrm>
                <a:off x="1694" y="2905"/>
                <a:ext cx="85" cy="136"/>
              </a:xfrm>
              <a:custGeom>
                <a:avLst/>
                <a:gdLst>
                  <a:gd name="T0" fmla="*/ 0 w 85"/>
                  <a:gd name="T1" fmla="*/ 111 h 136"/>
                  <a:gd name="T2" fmla="*/ 17 w 85"/>
                  <a:gd name="T3" fmla="*/ 119 h 136"/>
                  <a:gd name="T4" fmla="*/ 17 w 85"/>
                  <a:gd name="T5" fmla="*/ 102 h 136"/>
                  <a:gd name="T6" fmla="*/ 26 w 85"/>
                  <a:gd name="T7" fmla="*/ 94 h 136"/>
                  <a:gd name="T8" fmla="*/ 34 w 85"/>
                  <a:gd name="T9" fmla="*/ 77 h 136"/>
                  <a:gd name="T10" fmla="*/ 42 w 85"/>
                  <a:gd name="T11" fmla="*/ 68 h 136"/>
                  <a:gd name="T12" fmla="*/ 51 w 85"/>
                  <a:gd name="T13" fmla="*/ 51 h 136"/>
                  <a:gd name="T14" fmla="*/ 68 w 85"/>
                  <a:gd name="T15" fmla="*/ 34 h 136"/>
                  <a:gd name="T16" fmla="*/ 76 w 85"/>
                  <a:gd name="T17" fmla="*/ 26 h 136"/>
                  <a:gd name="T18" fmla="*/ 85 w 85"/>
                  <a:gd name="T19" fmla="*/ 9 h 136"/>
                  <a:gd name="T20" fmla="*/ 68 w 85"/>
                  <a:gd name="T21" fmla="*/ 0 h 136"/>
                  <a:gd name="T22" fmla="*/ 59 w 85"/>
                  <a:gd name="T23" fmla="*/ 17 h 136"/>
                  <a:gd name="T24" fmla="*/ 51 w 85"/>
                  <a:gd name="T25" fmla="*/ 26 h 136"/>
                  <a:gd name="T26" fmla="*/ 42 w 85"/>
                  <a:gd name="T27" fmla="*/ 43 h 136"/>
                  <a:gd name="T28" fmla="*/ 34 w 85"/>
                  <a:gd name="T29" fmla="*/ 60 h 136"/>
                  <a:gd name="T30" fmla="*/ 26 w 85"/>
                  <a:gd name="T31" fmla="*/ 68 h 136"/>
                  <a:gd name="T32" fmla="*/ 17 w 85"/>
                  <a:gd name="T33" fmla="*/ 85 h 136"/>
                  <a:gd name="T34" fmla="*/ 9 w 85"/>
                  <a:gd name="T35" fmla="*/ 102 h 136"/>
                  <a:gd name="T36" fmla="*/ 0 w 85"/>
                  <a:gd name="T37" fmla="*/ 119 h 136"/>
                  <a:gd name="T38" fmla="*/ 9 w 85"/>
                  <a:gd name="T39" fmla="*/ 127 h 136"/>
                  <a:gd name="T40" fmla="*/ 0 w 85"/>
                  <a:gd name="T41" fmla="*/ 119 h 136"/>
                  <a:gd name="T42" fmla="*/ 0 w 85"/>
                  <a:gd name="T43" fmla="*/ 136 h 136"/>
                  <a:gd name="T44" fmla="*/ 9 w 85"/>
                  <a:gd name="T45" fmla="*/ 127 h 136"/>
                  <a:gd name="T46" fmla="*/ 0 w 85"/>
                  <a:gd name="T47" fmla="*/ 111 h 1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85" h="136">
                    <a:moveTo>
                      <a:pt x="0" y="111"/>
                    </a:moveTo>
                    <a:lnTo>
                      <a:pt x="17" y="119"/>
                    </a:lnTo>
                    <a:lnTo>
                      <a:pt x="17" y="102"/>
                    </a:lnTo>
                    <a:lnTo>
                      <a:pt x="26" y="94"/>
                    </a:lnTo>
                    <a:lnTo>
                      <a:pt x="34" y="77"/>
                    </a:lnTo>
                    <a:lnTo>
                      <a:pt x="42" y="68"/>
                    </a:lnTo>
                    <a:lnTo>
                      <a:pt x="51" y="51"/>
                    </a:lnTo>
                    <a:lnTo>
                      <a:pt x="68" y="34"/>
                    </a:lnTo>
                    <a:lnTo>
                      <a:pt x="76" y="26"/>
                    </a:lnTo>
                    <a:lnTo>
                      <a:pt x="85" y="9"/>
                    </a:lnTo>
                    <a:lnTo>
                      <a:pt x="68" y="0"/>
                    </a:lnTo>
                    <a:lnTo>
                      <a:pt x="59" y="17"/>
                    </a:lnTo>
                    <a:lnTo>
                      <a:pt x="51" y="26"/>
                    </a:lnTo>
                    <a:lnTo>
                      <a:pt x="42" y="43"/>
                    </a:lnTo>
                    <a:lnTo>
                      <a:pt x="34" y="60"/>
                    </a:lnTo>
                    <a:lnTo>
                      <a:pt x="26" y="68"/>
                    </a:lnTo>
                    <a:lnTo>
                      <a:pt x="17" y="85"/>
                    </a:lnTo>
                    <a:lnTo>
                      <a:pt x="9" y="102"/>
                    </a:lnTo>
                    <a:lnTo>
                      <a:pt x="0" y="119"/>
                    </a:lnTo>
                    <a:lnTo>
                      <a:pt x="9" y="127"/>
                    </a:lnTo>
                    <a:lnTo>
                      <a:pt x="0" y="119"/>
                    </a:lnTo>
                    <a:lnTo>
                      <a:pt x="0" y="136"/>
                    </a:lnTo>
                    <a:lnTo>
                      <a:pt x="9" y="127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2" name="Freeform 104"/>
              <p:cNvSpPr>
                <a:spLocks/>
              </p:cNvSpPr>
              <p:nvPr/>
            </p:nvSpPr>
            <p:spPr bwMode="auto">
              <a:xfrm>
                <a:off x="1694" y="2905"/>
                <a:ext cx="170" cy="127"/>
              </a:xfrm>
              <a:custGeom>
                <a:avLst/>
                <a:gdLst>
                  <a:gd name="T0" fmla="*/ 170 w 170"/>
                  <a:gd name="T1" fmla="*/ 0 h 127"/>
                  <a:gd name="T2" fmla="*/ 170 w 170"/>
                  <a:gd name="T3" fmla="*/ 0 h 127"/>
                  <a:gd name="T4" fmla="*/ 161 w 170"/>
                  <a:gd name="T5" fmla="*/ 9 h 127"/>
                  <a:gd name="T6" fmla="*/ 153 w 170"/>
                  <a:gd name="T7" fmla="*/ 9 h 127"/>
                  <a:gd name="T8" fmla="*/ 144 w 170"/>
                  <a:gd name="T9" fmla="*/ 17 h 127"/>
                  <a:gd name="T10" fmla="*/ 136 w 170"/>
                  <a:gd name="T11" fmla="*/ 17 h 127"/>
                  <a:gd name="T12" fmla="*/ 127 w 170"/>
                  <a:gd name="T13" fmla="*/ 26 h 127"/>
                  <a:gd name="T14" fmla="*/ 110 w 170"/>
                  <a:gd name="T15" fmla="*/ 34 h 127"/>
                  <a:gd name="T16" fmla="*/ 102 w 170"/>
                  <a:gd name="T17" fmla="*/ 43 h 127"/>
                  <a:gd name="T18" fmla="*/ 85 w 170"/>
                  <a:gd name="T19" fmla="*/ 51 h 127"/>
                  <a:gd name="T20" fmla="*/ 76 w 170"/>
                  <a:gd name="T21" fmla="*/ 60 h 127"/>
                  <a:gd name="T22" fmla="*/ 68 w 170"/>
                  <a:gd name="T23" fmla="*/ 68 h 127"/>
                  <a:gd name="T24" fmla="*/ 51 w 170"/>
                  <a:gd name="T25" fmla="*/ 77 h 127"/>
                  <a:gd name="T26" fmla="*/ 42 w 170"/>
                  <a:gd name="T27" fmla="*/ 85 h 127"/>
                  <a:gd name="T28" fmla="*/ 34 w 170"/>
                  <a:gd name="T29" fmla="*/ 94 h 127"/>
                  <a:gd name="T30" fmla="*/ 17 w 170"/>
                  <a:gd name="T31" fmla="*/ 102 h 127"/>
                  <a:gd name="T32" fmla="*/ 9 w 170"/>
                  <a:gd name="T33" fmla="*/ 102 h 127"/>
                  <a:gd name="T34" fmla="*/ 0 w 170"/>
                  <a:gd name="T35" fmla="*/ 111 h 127"/>
                  <a:gd name="T36" fmla="*/ 9 w 170"/>
                  <a:gd name="T37" fmla="*/ 127 h 127"/>
                  <a:gd name="T38" fmla="*/ 17 w 170"/>
                  <a:gd name="T39" fmla="*/ 119 h 127"/>
                  <a:gd name="T40" fmla="*/ 26 w 170"/>
                  <a:gd name="T41" fmla="*/ 111 h 127"/>
                  <a:gd name="T42" fmla="*/ 42 w 170"/>
                  <a:gd name="T43" fmla="*/ 102 h 127"/>
                  <a:gd name="T44" fmla="*/ 51 w 170"/>
                  <a:gd name="T45" fmla="*/ 94 h 127"/>
                  <a:gd name="T46" fmla="*/ 59 w 170"/>
                  <a:gd name="T47" fmla="*/ 85 h 127"/>
                  <a:gd name="T48" fmla="*/ 68 w 170"/>
                  <a:gd name="T49" fmla="*/ 77 h 127"/>
                  <a:gd name="T50" fmla="*/ 85 w 170"/>
                  <a:gd name="T51" fmla="*/ 68 h 127"/>
                  <a:gd name="T52" fmla="*/ 93 w 170"/>
                  <a:gd name="T53" fmla="*/ 60 h 127"/>
                  <a:gd name="T54" fmla="*/ 102 w 170"/>
                  <a:gd name="T55" fmla="*/ 51 h 127"/>
                  <a:gd name="T56" fmla="*/ 119 w 170"/>
                  <a:gd name="T57" fmla="*/ 43 h 127"/>
                  <a:gd name="T58" fmla="*/ 127 w 170"/>
                  <a:gd name="T59" fmla="*/ 34 h 127"/>
                  <a:gd name="T60" fmla="*/ 136 w 170"/>
                  <a:gd name="T61" fmla="*/ 34 h 127"/>
                  <a:gd name="T62" fmla="*/ 153 w 170"/>
                  <a:gd name="T63" fmla="*/ 26 h 127"/>
                  <a:gd name="T64" fmla="*/ 161 w 170"/>
                  <a:gd name="T65" fmla="*/ 26 h 127"/>
                  <a:gd name="T66" fmla="*/ 170 w 170"/>
                  <a:gd name="T67" fmla="*/ 17 h 127"/>
                  <a:gd name="T68" fmla="*/ 170 w 170"/>
                  <a:gd name="T69" fmla="*/ 17 h 127"/>
                  <a:gd name="T70" fmla="*/ 170 w 170"/>
                  <a:gd name="T71" fmla="*/ 17 h 127"/>
                  <a:gd name="T72" fmla="*/ 170 w 170"/>
                  <a:gd name="T73" fmla="*/ 0 h 1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0" h="127">
                    <a:moveTo>
                      <a:pt x="170" y="0"/>
                    </a:moveTo>
                    <a:lnTo>
                      <a:pt x="170" y="0"/>
                    </a:lnTo>
                    <a:lnTo>
                      <a:pt x="161" y="9"/>
                    </a:lnTo>
                    <a:lnTo>
                      <a:pt x="153" y="9"/>
                    </a:lnTo>
                    <a:lnTo>
                      <a:pt x="144" y="17"/>
                    </a:lnTo>
                    <a:lnTo>
                      <a:pt x="136" y="17"/>
                    </a:lnTo>
                    <a:lnTo>
                      <a:pt x="127" y="26"/>
                    </a:lnTo>
                    <a:lnTo>
                      <a:pt x="110" y="34"/>
                    </a:lnTo>
                    <a:lnTo>
                      <a:pt x="102" y="43"/>
                    </a:lnTo>
                    <a:lnTo>
                      <a:pt x="85" y="51"/>
                    </a:lnTo>
                    <a:lnTo>
                      <a:pt x="76" y="60"/>
                    </a:lnTo>
                    <a:lnTo>
                      <a:pt x="68" y="68"/>
                    </a:lnTo>
                    <a:lnTo>
                      <a:pt x="51" y="77"/>
                    </a:lnTo>
                    <a:lnTo>
                      <a:pt x="42" y="85"/>
                    </a:lnTo>
                    <a:lnTo>
                      <a:pt x="34" y="94"/>
                    </a:lnTo>
                    <a:lnTo>
                      <a:pt x="17" y="102"/>
                    </a:lnTo>
                    <a:lnTo>
                      <a:pt x="9" y="102"/>
                    </a:lnTo>
                    <a:lnTo>
                      <a:pt x="0" y="111"/>
                    </a:lnTo>
                    <a:lnTo>
                      <a:pt x="9" y="127"/>
                    </a:lnTo>
                    <a:lnTo>
                      <a:pt x="17" y="119"/>
                    </a:lnTo>
                    <a:lnTo>
                      <a:pt x="26" y="111"/>
                    </a:lnTo>
                    <a:lnTo>
                      <a:pt x="42" y="102"/>
                    </a:lnTo>
                    <a:lnTo>
                      <a:pt x="51" y="94"/>
                    </a:lnTo>
                    <a:lnTo>
                      <a:pt x="59" y="85"/>
                    </a:lnTo>
                    <a:lnTo>
                      <a:pt x="68" y="77"/>
                    </a:lnTo>
                    <a:lnTo>
                      <a:pt x="85" y="68"/>
                    </a:lnTo>
                    <a:lnTo>
                      <a:pt x="93" y="60"/>
                    </a:lnTo>
                    <a:lnTo>
                      <a:pt x="102" y="51"/>
                    </a:lnTo>
                    <a:lnTo>
                      <a:pt x="119" y="43"/>
                    </a:lnTo>
                    <a:lnTo>
                      <a:pt x="127" y="34"/>
                    </a:lnTo>
                    <a:lnTo>
                      <a:pt x="136" y="34"/>
                    </a:lnTo>
                    <a:lnTo>
                      <a:pt x="153" y="26"/>
                    </a:lnTo>
                    <a:lnTo>
                      <a:pt x="161" y="26"/>
                    </a:lnTo>
                    <a:lnTo>
                      <a:pt x="170" y="17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3" name="Freeform 105"/>
              <p:cNvSpPr>
                <a:spLocks/>
              </p:cNvSpPr>
              <p:nvPr/>
            </p:nvSpPr>
            <p:spPr bwMode="auto">
              <a:xfrm>
                <a:off x="1864" y="2905"/>
                <a:ext cx="42" cy="60"/>
              </a:xfrm>
              <a:custGeom>
                <a:avLst/>
                <a:gdLst>
                  <a:gd name="T0" fmla="*/ 33 w 42"/>
                  <a:gd name="T1" fmla="*/ 60 h 60"/>
                  <a:gd name="T2" fmla="*/ 33 w 42"/>
                  <a:gd name="T3" fmla="*/ 60 h 60"/>
                  <a:gd name="T4" fmla="*/ 33 w 42"/>
                  <a:gd name="T5" fmla="*/ 43 h 60"/>
                  <a:gd name="T6" fmla="*/ 42 w 42"/>
                  <a:gd name="T7" fmla="*/ 34 h 60"/>
                  <a:gd name="T8" fmla="*/ 33 w 42"/>
                  <a:gd name="T9" fmla="*/ 17 h 60"/>
                  <a:gd name="T10" fmla="*/ 33 w 42"/>
                  <a:gd name="T11" fmla="*/ 17 h 60"/>
                  <a:gd name="T12" fmla="*/ 25 w 42"/>
                  <a:gd name="T13" fmla="*/ 9 h 60"/>
                  <a:gd name="T14" fmla="*/ 16 w 42"/>
                  <a:gd name="T15" fmla="*/ 0 h 60"/>
                  <a:gd name="T16" fmla="*/ 8 w 42"/>
                  <a:gd name="T17" fmla="*/ 0 h 60"/>
                  <a:gd name="T18" fmla="*/ 0 w 42"/>
                  <a:gd name="T19" fmla="*/ 0 h 60"/>
                  <a:gd name="T20" fmla="*/ 0 w 42"/>
                  <a:gd name="T21" fmla="*/ 17 h 60"/>
                  <a:gd name="T22" fmla="*/ 8 w 42"/>
                  <a:gd name="T23" fmla="*/ 17 h 60"/>
                  <a:gd name="T24" fmla="*/ 8 w 42"/>
                  <a:gd name="T25" fmla="*/ 17 h 60"/>
                  <a:gd name="T26" fmla="*/ 16 w 42"/>
                  <a:gd name="T27" fmla="*/ 17 h 60"/>
                  <a:gd name="T28" fmla="*/ 25 w 42"/>
                  <a:gd name="T29" fmla="*/ 26 h 60"/>
                  <a:gd name="T30" fmla="*/ 25 w 42"/>
                  <a:gd name="T31" fmla="*/ 26 h 60"/>
                  <a:gd name="T32" fmla="*/ 25 w 42"/>
                  <a:gd name="T33" fmla="*/ 34 h 60"/>
                  <a:gd name="T34" fmla="*/ 25 w 42"/>
                  <a:gd name="T35" fmla="*/ 43 h 60"/>
                  <a:gd name="T36" fmla="*/ 16 w 42"/>
                  <a:gd name="T37" fmla="*/ 51 h 60"/>
                  <a:gd name="T38" fmla="*/ 16 w 42"/>
                  <a:gd name="T39" fmla="*/ 51 h 60"/>
                  <a:gd name="T40" fmla="*/ 33 w 42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60">
                    <a:moveTo>
                      <a:pt x="33" y="60"/>
                    </a:moveTo>
                    <a:lnTo>
                      <a:pt x="33" y="60"/>
                    </a:lnTo>
                    <a:lnTo>
                      <a:pt x="33" y="43"/>
                    </a:lnTo>
                    <a:lnTo>
                      <a:pt x="42" y="34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6" y="17"/>
                    </a:lnTo>
                    <a:lnTo>
                      <a:pt x="25" y="26"/>
                    </a:lnTo>
                    <a:lnTo>
                      <a:pt x="25" y="34"/>
                    </a:lnTo>
                    <a:lnTo>
                      <a:pt x="25" y="43"/>
                    </a:lnTo>
                    <a:lnTo>
                      <a:pt x="16" y="51"/>
                    </a:lnTo>
                    <a:lnTo>
                      <a:pt x="33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4" name="Freeform 106"/>
              <p:cNvSpPr>
                <a:spLocks/>
              </p:cNvSpPr>
              <p:nvPr/>
            </p:nvSpPr>
            <p:spPr bwMode="auto">
              <a:xfrm>
                <a:off x="1736" y="2956"/>
                <a:ext cx="161" cy="127"/>
              </a:xfrm>
              <a:custGeom>
                <a:avLst/>
                <a:gdLst>
                  <a:gd name="T0" fmla="*/ 34 w 161"/>
                  <a:gd name="T1" fmla="*/ 102 h 127"/>
                  <a:gd name="T2" fmla="*/ 43 w 161"/>
                  <a:gd name="T3" fmla="*/ 110 h 127"/>
                  <a:gd name="T4" fmla="*/ 60 w 161"/>
                  <a:gd name="T5" fmla="*/ 102 h 127"/>
                  <a:gd name="T6" fmla="*/ 68 w 161"/>
                  <a:gd name="T7" fmla="*/ 93 h 127"/>
                  <a:gd name="T8" fmla="*/ 85 w 161"/>
                  <a:gd name="T9" fmla="*/ 76 h 127"/>
                  <a:gd name="T10" fmla="*/ 102 w 161"/>
                  <a:gd name="T11" fmla="*/ 68 h 127"/>
                  <a:gd name="T12" fmla="*/ 119 w 161"/>
                  <a:gd name="T13" fmla="*/ 51 h 127"/>
                  <a:gd name="T14" fmla="*/ 136 w 161"/>
                  <a:gd name="T15" fmla="*/ 43 h 127"/>
                  <a:gd name="T16" fmla="*/ 153 w 161"/>
                  <a:gd name="T17" fmla="*/ 26 h 127"/>
                  <a:gd name="T18" fmla="*/ 161 w 161"/>
                  <a:gd name="T19" fmla="*/ 9 h 127"/>
                  <a:gd name="T20" fmla="*/ 144 w 161"/>
                  <a:gd name="T21" fmla="*/ 0 h 127"/>
                  <a:gd name="T22" fmla="*/ 136 w 161"/>
                  <a:gd name="T23" fmla="*/ 17 h 127"/>
                  <a:gd name="T24" fmla="*/ 128 w 161"/>
                  <a:gd name="T25" fmla="*/ 34 h 127"/>
                  <a:gd name="T26" fmla="*/ 111 w 161"/>
                  <a:gd name="T27" fmla="*/ 43 h 127"/>
                  <a:gd name="T28" fmla="*/ 94 w 161"/>
                  <a:gd name="T29" fmla="*/ 60 h 127"/>
                  <a:gd name="T30" fmla="*/ 85 w 161"/>
                  <a:gd name="T31" fmla="*/ 68 h 127"/>
                  <a:gd name="T32" fmla="*/ 68 w 161"/>
                  <a:gd name="T33" fmla="*/ 76 h 127"/>
                  <a:gd name="T34" fmla="*/ 51 w 161"/>
                  <a:gd name="T35" fmla="*/ 93 h 127"/>
                  <a:gd name="T36" fmla="*/ 34 w 161"/>
                  <a:gd name="T37" fmla="*/ 102 h 127"/>
                  <a:gd name="T38" fmla="*/ 34 w 161"/>
                  <a:gd name="T39" fmla="*/ 110 h 127"/>
                  <a:gd name="T40" fmla="*/ 34 w 161"/>
                  <a:gd name="T41" fmla="*/ 102 h 127"/>
                  <a:gd name="T42" fmla="*/ 0 w 161"/>
                  <a:gd name="T43" fmla="*/ 127 h 127"/>
                  <a:gd name="T44" fmla="*/ 34 w 161"/>
                  <a:gd name="T45" fmla="*/ 110 h 127"/>
                  <a:gd name="T46" fmla="*/ 34 w 161"/>
                  <a:gd name="T47" fmla="*/ 102 h 12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61" h="127">
                    <a:moveTo>
                      <a:pt x="34" y="102"/>
                    </a:moveTo>
                    <a:lnTo>
                      <a:pt x="43" y="110"/>
                    </a:lnTo>
                    <a:lnTo>
                      <a:pt x="60" y="102"/>
                    </a:lnTo>
                    <a:lnTo>
                      <a:pt x="68" y="93"/>
                    </a:lnTo>
                    <a:lnTo>
                      <a:pt x="85" y="76"/>
                    </a:lnTo>
                    <a:lnTo>
                      <a:pt x="102" y="68"/>
                    </a:lnTo>
                    <a:lnTo>
                      <a:pt x="119" y="51"/>
                    </a:lnTo>
                    <a:lnTo>
                      <a:pt x="136" y="43"/>
                    </a:lnTo>
                    <a:lnTo>
                      <a:pt x="153" y="26"/>
                    </a:lnTo>
                    <a:lnTo>
                      <a:pt x="161" y="9"/>
                    </a:lnTo>
                    <a:lnTo>
                      <a:pt x="144" y="0"/>
                    </a:lnTo>
                    <a:lnTo>
                      <a:pt x="136" y="17"/>
                    </a:lnTo>
                    <a:lnTo>
                      <a:pt x="128" y="34"/>
                    </a:lnTo>
                    <a:lnTo>
                      <a:pt x="111" y="43"/>
                    </a:lnTo>
                    <a:lnTo>
                      <a:pt x="94" y="60"/>
                    </a:lnTo>
                    <a:lnTo>
                      <a:pt x="85" y="68"/>
                    </a:lnTo>
                    <a:lnTo>
                      <a:pt x="68" y="76"/>
                    </a:lnTo>
                    <a:lnTo>
                      <a:pt x="51" y="93"/>
                    </a:lnTo>
                    <a:lnTo>
                      <a:pt x="34" y="102"/>
                    </a:lnTo>
                    <a:lnTo>
                      <a:pt x="34" y="110"/>
                    </a:lnTo>
                    <a:lnTo>
                      <a:pt x="34" y="102"/>
                    </a:lnTo>
                    <a:lnTo>
                      <a:pt x="0" y="127"/>
                    </a:lnTo>
                    <a:lnTo>
                      <a:pt x="34" y="110"/>
                    </a:lnTo>
                    <a:lnTo>
                      <a:pt x="34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5" name="Freeform 107"/>
              <p:cNvSpPr>
                <a:spLocks/>
              </p:cNvSpPr>
              <p:nvPr/>
            </p:nvSpPr>
            <p:spPr bwMode="auto">
              <a:xfrm>
                <a:off x="1770" y="2990"/>
                <a:ext cx="161" cy="76"/>
              </a:xfrm>
              <a:custGeom>
                <a:avLst/>
                <a:gdLst>
                  <a:gd name="T0" fmla="*/ 161 w 161"/>
                  <a:gd name="T1" fmla="*/ 9 h 76"/>
                  <a:gd name="T2" fmla="*/ 161 w 161"/>
                  <a:gd name="T3" fmla="*/ 9 h 76"/>
                  <a:gd name="T4" fmla="*/ 136 w 161"/>
                  <a:gd name="T5" fmla="*/ 0 h 76"/>
                  <a:gd name="T6" fmla="*/ 119 w 161"/>
                  <a:gd name="T7" fmla="*/ 0 h 76"/>
                  <a:gd name="T8" fmla="*/ 94 w 161"/>
                  <a:gd name="T9" fmla="*/ 9 h 76"/>
                  <a:gd name="T10" fmla="*/ 77 w 161"/>
                  <a:gd name="T11" fmla="*/ 17 h 76"/>
                  <a:gd name="T12" fmla="*/ 60 w 161"/>
                  <a:gd name="T13" fmla="*/ 34 h 76"/>
                  <a:gd name="T14" fmla="*/ 34 w 161"/>
                  <a:gd name="T15" fmla="*/ 51 h 76"/>
                  <a:gd name="T16" fmla="*/ 17 w 161"/>
                  <a:gd name="T17" fmla="*/ 59 h 76"/>
                  <a:gd name="T18" fmla="*/ 0 w 161"/>
                  <a:gd name="T19" fmla="*/ 68 h 76"/>
                  <a:gd name="T20" fmla="*/ 0 w 161"/>
                  <a:gd name="T21" fmla="*/ 76 h 76"/>
                  <a:gd name="T22" fmla="*/ 26 w 161"/>
                  <a:gd name="T23" fmla="*/ 68 h 76"/>
                  <a:gd name="T24" fmla="*/ 43 w 161"/>
                  <a:gd name="T25" fmla="*/ 59 h 76"/>
                  <a:gd name="T26" fmla="*/ 60 w 161"/>
                  <a:gd name="T27" fmla="*/ 42 h 76"/>
                  <a:gd name="T28" fmla="*/ 85 w 161"/>
                  <a:gd name="T29" fmla="*/ 34 h 76"/>
                  <a:gd name="T30" fmla="*/ 102 w 161"/>
                  <a:gd name="T31" fmla="*/ 26 h 76"/>
                  <a:gd name="T32" fmla="*/ 119 w 161"/>
                  <a:gd name="T33" fmla="*/ 17 h 76"/>
                  <a:gd name="T34" fmla="*/ 136 w 161"/>
                  <a:gd name="T35" fmla="*/ 17 h 76"/>
                  <a:gd name="T36" fmla="*/ 153 w 161"/>
                  <a:gd name="T37" fmla="*/ 26 h 76"/>
                  <a:gd name="T38" fmla="*/ 153 w 161"/>
                  <a:gd name="T39" fmla="*/ 26 h 76"/>
                  <a:gd name="T40" fmla="*/ 161 w 161"/>
                  <a:gd name="T41" fmla="*/ 9 h 7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76">
                    <a:moveTo>
                      <a:pt x="161" y="9"/>
                    </a:moveTo>
                    <a:lnTo>
                      <a:pt x="161" y="9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4" y="9"/>
                    </a:lnTo>
                    <a:lnTo>
                      <a:pt x="77" y="17"/>
                    </a:lnTo>
                    <a:lnTo>
                      <a:pt x="60" y="34"/>
                    </a:lnTo>
                    <a:lnTo>
                      <a:pt x="34" y="51"/>
                    </a:lnTo>
                    <a:lnTo>
                      <a:pt x="17" y="5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6" y="68"/>
                    </a:lnTo>
                    <a:lnTo>
                      <a:pt x="43" y="59"/>
                    </a:lnTo>
                    <a:lnTo>
                      <a:pt x="60" y="42"/>
                    </a:lnTo>
                    <a:lnTo>
                      <a:pt x="85" y="34"/>
                    </a:lnTo>
                    <a:lnTo>
                      <a:pt x="102" y="26"/>
                    </a:lnTo>
                    <a:lnTo>
                      <a:pt x="119" y="17"/>
                    </a:lnTo>
                    <a:lnTo>
                      <a:pt x="136" y="17"/>
                    </a:lnTo>
                    <a:lnTo>
                      <a:pt x="153" y="26"/>
                    </a:lnTo>
                    <a:lnTo>
                      <a:pt x="1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6" name="Freeform 108"/>
              <p:cNvSpPr>
                <a:spLocks/>
              </p:cNvSpPr>
              <p:nvPr/>
            </p:nvSpPr>
            <p:spPr bwMode="auto">
              <a:xfrm>
                <a:off x="1906" y="2999"/>
                <a:ext cx="42" cy="101"/>
              </a:xfrm>
              <a:custGeom>
                <a:avLst/>
                <a:gdLst>
                  <a:gd name="T0" fmla="*/ 8 w 42"/>
                  <a:gd name="T1" fmla="*/ 101 h 101"/>
                  <a:gd name="T2" fmla="*/ 8 w 42"/>
                  <a:gd name="T3" fmla="*/ 101 h 101"/>
                  <a:gd name="T4" fmla="*/ 25 w 42"/>
                  <a:gd name="T5" fmla="*/ 93 h 101"/>
                  <a:gd name="T6" fmla="*/ 34 w 42"/>
                  <a:gd name="T7" fmla="*/ 76 h 101"/>
                  <a:gd name="T8" fmla="*/ 42 w 42"/>
                  <a:gd name="T9" fmla="*/ 59 h 101"/>
                  <a:gd name="T10" fmla="*/ 42 w 42"/>
                  <a:gd name="T11" fmla="*/ 50 h 101"/>
                  <a:gd name="T12" fmla="*/ 42 w 42"/>
                  <a:gd name="T13" fmla="*/ 33 h 101"/>
                  <a:gd name="T14" fmla="*/ 42 w 42"/>
                  <a:gd name="T15" fmla="*/ 25 h 101"/>
                  <a:gd name="T16" fmla="*/ 34 w 42"/>
                  <a:gd name="T17" fmla="*/ 8 h 101"/>
                  <a:gd name="T18" fmla="*/ 25 w 42"/>
                  <a:gd name="T19" fmla="*/ 0 h 101"/>
                  <a:gd name="T20" fmla="*/ 17 w 42"/>
                  <a:gd name="T21" fmla="*/ 17 h 101"/>
                  <a:gd name="T22" fmla="*/ 25 w 42"/>
                  <a:gd name="T23" fmla="*/ 17 h 101"/>
                  <a:gd name="T24" fmla="*/ 25 w 42"/>
                  <a:gd name="T25" fmla="*/ 25 h 101"/>
                  <a:gd name="T26" fmla="*/ 25 w 42"/>
                  <a:gd name="T27" fmla="*/ 33 h 101"/>
                  <a:gd name="T28" fmla="*/ 25 w 42"/>
                  <a:gd name="T29" fmla="*/ 50 h 101"/>
                  <a:gd name="T30" fmla="*/ 25 w 42"/>
                  <a:gd name="T31" fmla="*/ 59 h 101"/>
                  <a:gd name="T32" fmla="*/ 17 w 42"/>
                  <a:gd name="T33" fmla="*/ 67 h 101"/>
                  <a:gd name="T34" fmla="*/ 17 w 42"/>
                  <a:gd name="T35" fmla="*/ 84 h 101"/>
                  <a:gd name="T36" fmla="*/ 0 w 42"/>
                  <a:gd name="T37" fmla="*/ 93 h 101"/>
                  <a:gd name="T38" fmla="*/ 0 w 42"/>
                  <a:gd name="T39" fmla="*/ 93 h 101"/>
                  <a:gd name="T40" fmla="*/ 8 w 42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101">
                    <a:moveTo>
                      <a:pt x="8" y="101"/>
                    </a:moveTo>
                    <a:lnTo>
                      <a:pt x="8" y="101"/>
                    </a:lnTo>
                    <a:lnTo>
                      <a:pt x="25" y="93"/>
                    </a:lnTo>
                    <a:lnTo>
                      <a:pt x="34" y="76"/>
                    </a:lnTo>
                    <a:lnTo>
                      <a:pt x="42" y="59"/>
                    </a:lnTo>
                    <a:lnTo>
                      <a:pt x="42" y="50"/>
                    </a:lnTo>
                    <a:lnTo>
                      <a:pt x="42" y="33"/>
                    </a:lnTo>
                    <a:lnTo>
                      <a:pt x="42" y="25"/>
                    </a:lnTo>
                    <a:lnTo>
                      <a:pt x="34" y="8"/>
                    </a:lnTo>
                    <a:lnTo>
                      <a:pt x="25" y="0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5" y="33"/>
                    </a:lnTo>
                    <a:lnTo>
                      <a:pt x="25" y="50"/>
                    </a:lnTo>
                    <a:lnTo>
                      <a:pt x="25" y="59"/>
                    </a:lnTo>
                    <a:lnTo>
                      <a:pt x="17" y="67"/>
                    </a:lnTo>
                    <a:lnTo>
                      <a:pt x="17" y="84"/>
                    </a:lnTo>
                    <a:lnTo>
                      <a:pt x="0" y="93"/>
                    </a:lnTo>
                    <a:lnTo>
                      <a:pt x="8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7" name="Freeform 109"/>
              <p:cNvSpPr>
                <a:spLocks/>
              </p:cNvSpPr>
              <p:nvPr/>
            </p:nvSpPr>
            <p:spPr bwMode="auto">
              <a:xfrm>
                <a:off x="1796" y="3092"/>
                <a:ext cx="118" cy="68"/>
              </a:xfrm>
              <a:custGeom>
                <a:avLst/>
                <a:gdLst>
                  <a:gd name="T0" fmla="*/ 8 w 118"/>
                  <a:gd name="T1" fmla="*/ 68 h 68"/>
                  <a:gd name="T2" fmla="*/ 8 w 118"/>
                  <a:gd name="T3" fmla="*/ 68 h 68"/>
                  <a:gd name="T4" fmla="*/ 25 w 118"/>
                  <a:gd name="T5" fmla="*/ 59 h 68"/>
                  <a:gd name="T6" fmla="*/ 34 w 118"/>
                  <a:gd name="T7" fmla="*/ 51 h 68"/>
                  <a:gd name="T8" fmla="*/ 51 w 118"/>
                  <a:gd name="T9" fmla="*/ 51 h 68"/>
                  <a:gd name="T10" fmla="*/ 59 w 118"/>
                  <a:gd name="T11" fmla="*/ 42 h 68"/>
                  <a:gd name="T12" fmla="*/ 76 w 118"/>
                  <a:gd name="T13" fmla="*/ 34 h 68"/>
                  <a:gd name="T14" fmla="*/ 93 w 118"/>
                  <a:gd name="T15" fmla="*/ 25 h 68"/>
                  <a:gd name="T16" fmla="*/ 101 w 118"/>
                  <a:gd name="T17" fmla="*/ 17 h 68"/>
                  <a:gd name="T18" fmla="*/ 118 w 118"/>
                  <a:gd name="T19" fmla="*/ 8 h 68"/>
                  <a:gd name="T20" fmla="*/ 110 w 118"/>
                  <a:gd name="T21" fmla="*/ 0 h 68"/>
                  <a:gd name="T22" fmla="*/ 101 w 118"/>
                  <a:gd name="T23" fmla="*/ 8 h 68"/>
                  <a:gd name="T24" fmla="*/ 84 w 118"/>
                  <a:gd name="T25" fmla="*/ 17 h 68"/>
                  <a:gd name="T26" fmla="*/ 68 w 118"/>
                  <a:gd name="T27" fmla="*/ 25 h 68"/>
                  <a:gd name="T28" fmla="*/ 59 w 118"/>
                  <a:gd name="T29" fmla="*/ 34 h 68"/>
                  <a:gd name="T30" fmla="*/ 42 w 118"/>
                  <a:gd name="T31" fmla="*/ 34 h 68"/>
                  <a:gd name="T32" fmla="*/ 34 w 118"/>
                  <a:gd name="T33" fmla="*/ 42 h 68"/>
                  <a:gd name="T34" fmla="*/ 17 w 118"/>
                  <a:gd name="T35" fmla="*/ 51 h 68"/>
                  <a:gd name="T36" fmla="*/ 0 w 118"/>
                  <a:gd name="T37" fmla="*/ 51 h 68"/>
                  <a:gd name="T38" fmla="*/ 0 w 118"/>
                  <a:gd name="T39" fmla="*/ 51 h 68"/>
                  <a:gd name="T40" fmla="*/ 8 w 118"/>
                  <a:gd name="T41" fmla="*/ 68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8" h="68">
                    <a:moveTo>
                      <a:pt x="8" y="68"/>
                    </a:moveTo>
                    <a:lnTo>
                      <a:pt x="8" y="68"/>
                    </a:lnTo>
                    <a:lnTo>
                      <a:pt x="25" y="59"/>
                    </a:lnTo>
                    <a:lnTo>
                      <a:pt x="34" y="51"/>
                    </a:lnTo>
                    <a:lnTo>
                      <a:pt x="51" y="51"/>
                    </a:lnTo>
                    <a:lnTo>
                      <a:pt x="59" y="42"/>
                    </a:lnTo>
                    <a:lnTo>
                      <a:pt x="76" y="34"/>
                    </a:lnTo>
                    <a:lnTo>
                      <a:pt x="93" y="25"/>
                    </a:lnTo>
                    <a:lnTo>
                      <a:pt x="101" y="17"/>
                    </a:lnTo>
                    <a:lnTo>
                      <a:pt x="118" y="8"/>
                    </a:lnTo>
                    <a:lnTo>
                      <a:pt x="110" y="0"/>
                    </a:lnTo>
                    <a:lnTo>
                      <a:pt x="101" y="8"/>
                    </a:lnTo>
                    <a:lnTo>
                      <a:pt x="84" y="17"/>
                    </a:lnTo>
                    <a:lnTo>
                      <a:pt x="68" y="25"/>
                    </a:lnTo>
                    <a:lnTo>
                      <a:pt x="59" y="34"/>
                    </a:lnTo>
                    <a:lnTo>
                      <a:pt x="42" y="34"/>
                    </a:lnTo>
                    <a:lnTo>
                      <a:pt x="34" y="42"/>
                    </a:lnTo>
                    <a:lnTo>
                      <a:pt x="17" y="51"/>
                    </a:lnTo>
                    <a:lnTo>
                      <a:pt x="0" y="5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8" name="Freeform 110"/>
              <p:cNvSpPr>
                <a:spLocks/>
              </p:cNvSpPr>
              <p:nvPr/>
            </p:nvSpPr>
            <p:spPr bwMode="auto">
              <a:xfrm>
                <a:off x="1474" y="3143"/>
                <a:ext cx="330" cy="67"/>
              </a:xfrm>
              <a:custGeom>
                <a:avLst/>
                <a:gdLst>
                  <a:gd name="T0" fmla="*/ 8 w 330"/>
                  <a:gd name="T1" fmla="*/ 67 h 67"/>
                  <a:gd name="T2" fmla="*/ 8 w 330"/>
                  <a:gd name="T3" fmla="*/ 67 h 67"/>
                  <a:gd name="T4" fmla="*/ 25 w 330"/>
                  <a:gd name="T5" fmla="*/ 59 h 67"/>
                  <a:gd name="T6" fmla="*/ 51 w 330"/>
                  <a:gd name="T7" fmla="*/ 59 h 67"/>
                  <a:gd name="T8" fmla="*/ 68 w 330"/>
                  <a:gd name="T9" fmla="*/ 50 h 67"/>
                  <a:gd name="T10" fmla="*/ 85 w 330"/>
                  <a:gd name="T11" fmla="*/ 50 h 67"/>
                  <a:gd name="T12" fmla="*/ 110 w 330"/>
                  <a:gd name="T13" fmla="*/ 42 h 67"/>
                  <a:gd name="T14" fmla="*/ 127 w 330"/>
                  <a:gd name="T15" fmla="*/ 42 h 67"/>
                  <a:gd name="T16" fmla="*/ 144 w 330"/>
                  <a:gd name="T17" fmla="*/ 42 h 67"/>
                  <a:gd name="T18" fmla="*/ 169 w 330"/>
                  <a:gd name="T19" fmla="*/ 42 h 67"/>
                  <a:gd name="T20" fmla="*/ 186 w 330"/>
                  <a:gd name="T21" fmla="*/ 42 h 67"/>
                  <a:gd name="T22" fmla="*/ 203 w 330"/>
                  <a:gd name="T23" fmla="*/ 42 h 67"/>
                  <a:gd name="T24" fmla="*/ 229 w 330"/>
                  <a:gd name="T25" fmla="*/ 42 h 67"/>
                  <a:gd name="T26" fmla="*/ 246 w 330"/>
                  <a:gd name="T27" fmla="*/ 33 h 67"/>
                  <a:gd name="T28" fmla="*/ 271 w 330"/>
                  <a:gd name="T29" fmla="*/ 33 h 67"/>
                  <a:gd name="T30" fmla="*/ 288 w 330"/>
                  <a:gd name="T31" fmla="*/ 25 h 67"/>
                  <a:gd name="T32" fmla="*/ 305 w 330"/>
                  <a:gd name="T33" fmla="*/ 25 h 67"/>
                  <a:gd name="T34" fmla="*/ 330 w 330"/>
                  <a:gd name="T35" fmla="*/ 17 h 67"/>
                  <a:gd name="T36" fmla="*/ 322 w 330"/>
                  <a:gd name="T37" fmla="*/ 0 h 67"/>
                  <a:gd name="T38" fmla="*/ 305 w 330"/>
                  <a:gd name="T39" fmla="*/ 8 h 67"/>
                  <a:gd name="T40" fmla="*/ 288 w 330"/>
                  <a:gd name="T41" fmla="*/ 17 h 67"/>
                  <a:gd name="T42" fmla="*/ 262 w 330"/>
                  <a:gd name="T43" fmla="*/ 25 h 67"/>
                  <a:gd name="T44" fmla="*/ 246 w 330"/>
                  <a:gd name="T45" fmla="*/ 25 h 67"/>
                  <a:gd name="T46" fmla="*/ 229 w 330"/>
                  <a:gd name="T47" fmla="*/ 25 h 67"/>
                  <a:gd name="T48" fmla="*/ 203 w 330"/>
                  <a:gd name="T49" fmla="*/ 25 h 67"/>
                  <a:gd name="T50" fmla="*/ 186 w 330"/>
                  <a:gd name="T51" fmla="*/ 25 h 67"/>
                  <a:gd name="T52" fmla="*/ 169 w 330"/>
                  <a:gd name="T53" fmla="*/ 25 h 67"/>
                  <a:gd name="T54" fmla="*/ 144 w 330"/>
                  <a:gd name="T55" fmla="*/ 33 h 67"/>
                  <a:gd name="T56" fmla="*/ 127 w 330"/>
                  <a:gd name="T57" fmla="*/ 33 h 67"/>
                  <a:gd name="T58" fmla="*/ 110 w 330"/>
                  <a:gd name="T59" fmla="*/ 33 h 67"/>
                  <a:gd name="T60" fmla="*/ 85 w 330"/>
                  <a:gd name="T61" fmla="*/ 33 h 67"/>
                  <a:gd name="T62" fmla="*/ 68 w 330"/>
                  <a:gd name="T63" fmla="*/ 42 h 67"/>
                  <a:gd name="T64" fmla="*/ 42 w 330"/>
                  <a:gd name="T65" fmla="*/ 42 h 67"/>
                  <a:gd name="T66" fmla="*/ 25 w 330"/>
                  <a:gd name="T67" fmla="*/ 50 h 67"/>
                  <a:gd name="T68" fmla="*/ 0 w 330"/>
                  <a:gd name="T69" fmla="*/ 59 h 67"/>
                  <a:gd name="T70" fmla="*/ 0 w 330"/>
                  <a:gd name="T71" fmla="*/ 59 h 67"/>
                  <a:gd name="T72" fmla="*/ 8 w 330"/>
                  <a:gd name="T73" fmla="*/ 67 h 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30" h="67">
                    <a:moveTo>
                      <a:pt x="8" y="67"/>
                    </a:moveTo>
                    <a:lnTo>
                      <a:pt x="8" y="67"/>
                    </a:lnTo>
                    <a:lnTo>
                      <a:pt x="25" y="59"/>
                    </a:lnTo>
                    <a:lnTo>
                      <a:pt x="51" y="59"/>
                    </a:lnTo>
                    <a:lnTo>
                      <a:pt x="68" y="50"/>
                    </a:lnTo>
                    <a:lnTo>
                      <a:pt x="85" y="50"/>
                    </a:lnTo>
                    <a:lnTo>
                      <a:pt x="110" y="42"/>
                    </a:lnTo>
                    <a:lnTo>
                      <a:pt x="127" y="42"/>
                    </a:lnTo>
                    <a:lnTo>
                      <a:pt x="144" y="42"/>
                    </a:lnTo>
                    <a:lnTo>
                      <a:pt x="169" y="42"/>
                    </a:lnTo>
                    <a:lnTo>
                      <a:pt x="186" y="42"/>
                    </a:lnTo>
                    <a:lnTo>
                      <a:pt x="203" y="42"/>
                    </a:lnTo>
                    <a:lnTo>
                      <a:pt x="229" y="42"/>
                    </a:lnTo>
                    <a:lnTo>
                      <a:pt x="246" y="33"/>
                    </a:lnTo>
                    <a:lnTo>
                      <a:pt x="271" y="33"/>
                    </a:lnTo>
                    <a:lnTo>
                      <a:pt x="288" y="25"/>
                    </a:lnTo>
                    <a:lnTo>
                      <a:pt x="305" y="25"/>
                    </a:lnTo>
                    <a:lnTo>
                      <a:pt x="330" y="17"/>
                    </a:lnTo>
                    <a:lnTo>
                      <a:pt x="322" y="0"/>
                    </a:lnTo>
                    <a:lnTo>
                      <a:pt x="305" y="8"/>
                    </a:lnTo>
                    <a:lnTo>
                      <a:pt x="288" y="17"/>
                    </a:lnTo>
                    <a:lnTo>
                      <a:pt x="262" y="25"/>
                    </a:lnTo>
                    <a:lnTo>
                      <a:pt x="246" y="25"/>
                    </a:lnTo>
                    <a:lnTo>
                      <a:pt x="229" y="25"/>
                    </a:lnTo>
                    <a:lnTo>
                      <a:pt x="203" y="25"/>
                    </a:lnTo>
                    <a:lnTo>
                      <a:pt x="186" y="25"/>
                    </a:lnTo>
                    <a:lnTo>
                      <a:pt x="169" y="25"/>
                    </a:lnTo>
                    <a:lnTo>
                      <a:pt x="144" y="33"/>
                    </a:lnTo>
                    <a:lnTo>
                      <a:pt x="127" y="33"/>
                    </a:lnTo>
                    <a:lnTo>
                      <a:pt x="110" y="33"/>
                    </a:lnTo>
                    <a:lnTo>
                      <a:pt x="85" y="33"/>
                    </a:lnTo>
                    <a:lnTo>
                      <a:pt x="68" y="42"/>
                    </a:lnTo>
                    <a:lnTo>
                      <a:pt x="42" y="42"/>
                    </a:lnTo>
                    <a:lnTo>
                      <a:pt x="25" y="50"/>
                    </a:lnTo>
                    <a:lnTo>
                      <a:pt x="0" y="5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9" name="Freeform 111"/>
              <p:cNvSpPr>
                <a:spLocks/>
              </p:cNvSpPr>
              <p:nvPr/>
            </p:nvSpPr>
            <p:spPr bwMode="auto">
              <a:xfrm>
                <a:off x="1423" y="3007"/>
                <a:ext cx="68" cy="203"/>
              </a:xfrm>
              <a:custGeom>
                <a:avLst/>
                <a:gdLst>
                  <a:gd name="T0" fmla="*/ 68 w 68"/>
                  <a:gd name="T1" fmla="*/ 0 h 203"/>
                  <a:gd name="T2" fmla="*/ 68 w 68"/>
                  <a:gd name="T3" fmla="*/ 0 h 203"/>
                  <a:gd name="T4" fmla="*/ 34 w 68"/>
                  <a:gd name="T5" fmla="*/ 17 h 203"/>
                  <a:gd name="T6" fmla="*/ 17 w 68"/>
                  <a:gd name="T7" fmla="*/ 51 h 203"/>
                  <a:gd name="T8" fmla="*/ 0 w 68"/>
                  <a:gd name="T9" fmla="*/ 85 h 203"/>
                  <a:gd name="T10" fmla="*/ 0 w 68"/>
                  <a:gd name="T11" fmla="*/ 119 h 203"/>
                  <a:gd name="T12" fmla="*/ 9 w 68"/>
                  <a:gd name="T13" fmla="*/ 161 h 203"/>
                  <a:gd name="T14" fmla="*/ 17 w 68"/>
                  <a:gd name="T15" fmla="*/ 186 h 203"/>
                  <a:gd name="T16" fmla="*/ 34 w 68"/>
                  <a:gd name="T17" fmla="*/ 203 h 203"/>
                  <a:gd name="T18" fmla="*/ 59 w 68"/>
                  <a:gd name="T19" fmla="*/ 203 h 203"/>
                  <a:gd name="T20" fmla="*/ 51 w 68"/>
                  <a:gd name="T21" fmla="*/ 195 h 203"/>
                  <a:gd name="T22" fmla="*/ 42 w 68"/>
                  <a:gd name="T23" fmla="*/ 195 h 203"/>
                  <a:gd name="T24" fmla="*/ 25 w 68"/>
                  <a:gd name="T25" fmla="*/ 178 h 203"/>
                  <a:gd name="T26" fmla="*/ 17 w 68"/>
                  <a:gd name="T27" fmla="*/ 153 h 203"/>
                  <a:gd name="T28" fmla="*/ 17 w 68"/>
                  <a:gd name="T29" fmla="*/ 119 h 203"/>
                  <a:gd name="T30" fmla="*/ 17 w 68"/>
                  <a:gd name="T31" fmla="*/ 85 h 203"/>
                  <a:gd name="T32" fmla="*/ 25 w 68"/>
                  <a:gd name="T33" fmla="*/ 51 h 203"/>
                  <a:gd name="T34" fmla="*/ 42 w 68"/>
                  <a:gd name="T35" fmla="*/ 25 h 203"/>
                  <a:gd name="T36" fmla="*/ 68 w 68"/>
                  <a:gd name="T37" fmla="*/ 9 h 203"/>
                  <a:gd name="T38" fmla="*/ 68 w 68"/>
                  <a:gd name="T39" fmla="*/ 9 h 203"/>
                  <a:gd name="T40" fmla="*/ 68 w 68"/>
                  <a:gd name="T41" fmla="*/ 0 h 20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203">
                    <a:moveTo>
                      <a:pt x="68" y="0"/>
                    </a:moveTo>
                    <a:lnTo>
                      <a:pt x="68" y="0"/>
                    </a:lnTo>
                    <a:lnTo>
                      <a:pt x="34" y="17"/>
                    </a:lnTo>
                    <a:lnTo>
                      <a:pt x="17" y="51"/>
                    </a:lnTo>
                    <a:lnTo>
                      <a:pt x="0" y="85"/>
                    </a:lnTo>
                    <a:lnTo>
                      <a:pt x="0" y="119"/>
                    </a:lnTo>
                    <a:lnTo>
                      <a:pt x="9" y="161"/>
                    </a:lnTo>
                    <a:lnTo>
                      <a:pt x="17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51" y="195"/>
                    </a:lnTo>
                    <a:lnTo>
                      <a:pt x="42" y="195"/>
                    </a:lnTo>
                    <a:lnTo>
                      <a:pt x="25" y="178"/>
                    </a:lnTo>
                    <a:lnTo>
                      <a:pt x="17" y="153"/>
                    </a:lnTo>
                    <a:lnTo>
                      <a:pt x="17" y="119"/>
                    </a:lnTo>
                    <a:lnTo>
                      <a:pt x="17" y="85"/>
                    </a:lnTo>
                    <a:lnTo>
                      <a:pt x="25" y="51"/>
                    </a:lnTo>
                    <a:lnTo>
                      <a:pt x="42" y="25"/>
                    </a:lnTo>
                    <a:lnTo>
                      <a:pt x="68" y="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0" name="Freeform 112"/>
              <p:cNvSpPr>
                <a:spLocks/>
              </p:cNvSpPr>
              <p:nvPr/>
            </p:nvSpPr>
            <p:spPr bwMode="auto">
              <a:xfrm>
                <a:off x="661" y="1906"/>
                <a:ext cx="796" cy="745"/>
              </a:xfrm>
              <a:custGeom>
                <a:avLst/>
                <a:gdLst>
                  <a:gd name="T0" fmla="*/ 618 w 796"/>
                  <a:gd name="T1" fmla="*/ 186 h 745"/>
                  <a:gd name="T2" fmla="*/ 601 w 796"/>
                  <a:gd name="T3" fmla="*/ 118 h 745"/>
                  <a:gd name="T4" fmla="*/ 576 w 796"/>
                  <a:gd name="T5" fmla="*/ 68 h 745"/>
                  <a:gd name="T6" fmla="*/ 542 w 796"/>
                  <a:gd name="T7" fmla="*/ 34 h 745"/>
                  <a:gd name="T8" fmla="*/ 499 w 796"/>
                  <a:gd name="T9" fmla="*/ 8 h 745"/>
                  <a:gd name="T10" fmla="*/ 457 w 796"/>
                  <a:gd name="T11" fmla="*/ 0 h 745"/>
                  <a:gd name="T12" fmla="*/ 406 w 796"/>
                  <a:gd name="T13" fmla="*/ 8 h 745"/>
                  <a:gd name="T14" fmla="*/ 355 w 796"/>
                  <a:gd name="T15" fmla="*/ 17 h 745"/>
                  <a:gd name="T16" fmla="*/ 305 w 796"/>
                  <a:gd name="T17" fmla="*/ 42 h 745"/>
                  <a:gd name="T18" fmla="*/ 262 w 796"/>
                  <a:gd name="T19" fmla="*/ 68 h 745"/>
                  <a:gd name="T20" fmla="*/ 211 w 796"/>
                  <a:gd name="T21" fmla="*/ 102 h 745"/>
                  <a:gd name="T22" fmla="*/ 169 w 796"/>
                  <a:gd name="T23" fmla="*/ 135 h 745"/>
                  <a:gd name="T24" fmla="*/ 135 w 796"/>
                  <a:gd name="T25" fmla="*/ 178 h 745"/>
                  <a:gd name="T26" fmla="*/ 93 w 796"/>
                  <a:gd name="T27" fmla="*/ 212 h 745"/>
                  <a:gd name="T28" fmla="*/ 59 w 796"/>
                  <a:gd name="T29" fmla="*/ 254 h 745"/>
                  <a:gd name="T30" fmla="*/ 17 w 796"/>
                  <a:gd name="T31" fmla="*/ 288 h 745"/>
                  <a:gd name="T32" fmla="*/ 0 w 796"/>
                  <a:gd name="T33" fmla="*/ 322 h 745"/>
                  <a:gd name="T34" fmla="*/ 17 w 796"/>
                  <a:gd name="T35" fmla="*/ 398 h 745"/>
                  <a:gd name="T36" fmla="*/ 42 w 796"/>
                  <a:gd name="T37" fmla="*/ 525 h 745"/>
                  <a:gd name="T38" fmla="*/ 101 w 796"/>
                  <a:gd name="T39" fmla="*/ 644 h 745"/>
                  <a:gd name="T40" fmla="*/ 169 w 796"/>
                  <a:gd name="T41" fmla="*/ 694 h 745"/>
                  <a:gd name="T42" fmla="*/ 220 w 796"/>
                  <a:gd name="T43" fmla="*/ 720 h 745"/>
                  <a:gd name="T44" fmla="*/ 262 w 796"/>
                  <a:gd name="T45" fmla="*/ 737 h 745"/>
                  <a:gd name="T46" fmla="*/ 305 w 796"/>
                  <a:gd name="T47" fmla="*/ 745 h 745"/>
                  <a:gd name="T48" fmla="*/ 347 w 796"/>
                  <a:gd name="T49" fmla="*/ 745 h 745"/>
                  <a:gd name="T50" fmla="*/ 381 w 796"/>
                  <a:gd name="T51" fmla="*/ 745 h 745"/>
                  <a:gd name="T52" fmla="*/ 415 w 796"/>
                  <a:gd name="T53" fmla="*/ 737 h 745"/>
                  <a:gd name="T54" fmla="*/ 449 w 796"/>
                  <a:gd name="T55" fmla="*/ 737 h 745"/>
                  <a:gd name="T56" fmla="*/ 483 w 796"/>
                  <a:gd name="T57" fmla="*/ 728 h 745"/>
                  <a:gd name="T58" fmla="*/ 516 w 796"/>
                  <a:gd name="T59" fmla="*/ 728 h 745"/>
                  <a:gd name="T60" fmla="*/ 550 w 796"/>
                  <a:gd name="T61" fmla="*/ 720 h 745"/>
                  <a:gd name="T62" fmla="*/ 576 w 796"/>
                  <a:gd name="T63" fmla="*/ 711 h 745"/>
                  <a:gd name="T64" fmla="*/ 601 w 796"/>
                  <a:gd name="T65" fmla="*/ 694 h 745"/>
                  <a:gd name="T66" fmla="*/ 627 w 796"/>
                  <a:gd name="T67" fmla="*/ 678 h 745"/>
                  <a:gd name="T68" fmla="*/ 652 w 796"/>
                  <a:gd name="T69" fmla="*/ 661 h 745"/>
                  <a:gd name="T70" fmla="*/ 669 w 796"/>
                  <a:gd name="T71" fmla="*/ 627 h 745"/>
                  <a:gd name="T72" fmla="*/ 694 w 796"/>
                  <a:gd name="T73" fmla="*/ 584 h 745"/>
                  <a:gd name="T74" fmla="*/ 745 w 796"/>
                  <a:gd name="T75" fmla="*/ 517 h 745"/>
                  <a:gd name="T76" fmla="*/ 779 w 796"/>
                  <a:gd name="T77" fmla="*/ 449 h 745"/>
                  <a:gd name="T78" fmla="*/ 796 w 796"/>
                  <a:gd name="T79" fmla="*/ 398 h 745"/>
                  <a:gd name="T80" fmla="*/ 779 w 796"/>
                  <a:gd name="T81" fmla="*/ 373 h 745"/>
                  <a:gd name="T82" fmla="*/ 762 w 796"/>
                  <a:gd name="T83" fmla="*/ 356 h 745"/>
                  <a:gd name="T84" fmla="*/ 737 w 796"/>
                  <a:gd name="T85" fmla="*/ 339 h 745"/>
                  <a:gd name="T86" fmla="*/ 711 w 796"/>
                  <a:gd name="T87" fmla="*/ 330 h 745"/>
                  <a:gd name="T88" fmla="*/ 686 w 796"/>
                  <a:gd name="T89" fmla="*/ 305 h 745"/>
                  <a:gd name="T90" fmla="*/ 669 w 796"/>
                  <a:gd name="T91" fmla="*/ 288 h 745"/>
                  <a:gd name="T92" fmla="*/ 643 w 796"/>
                  <a:gd name="T93" fmla="*/ 262 h 745"/>
                  <a:gd name="T94" fmla="*/ 627 w 796"/>
                  <a:gd name="T95" fmla="*/ 237 h 7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96" h="745">
                    <a:moveTo>
                      <a:pt x="627" y="220"/>
                    </a:moveTo>
                    <a:lnTo>
                      <a:pt x="618" y="186"/>
                    </a:lnTo>
                    <a:lnTo>
                      <a:pt x="610" y="152"/>
                    </a:lnTo>
                    <a:lnTo>
                      <a:pt x="601" y="118"/>
                    </a:lnTo>
                    <a:lnTo>
                      <a:pt x="593" y="93"/>
                    </a:lnTo>
                    <a:lnTo>
                      <a:pt x="576" y="68"/>
                    </a:lnTo>
                    <a:lnTo>
                      <a:pt x="559" y="51"/>
                    </a:lnTo>
                    <a:lnTo>
                      <a:pt x="542" y="34"/>
                    </a:lnTo>
                    <a:lnTo>
                      <a:pt x="525" y="17"/>
                    </a:lnTo>
                    <a:lnTo>
                      <a:pt x="499" y="8"/>
                    </a:lnTo>
                    <a:lnTo>
                      <a:pt x="474" y="8"/>
                    </a:lnTo>
                    <a:lnTo>
                      <a:pt x="457" y="0"/>
                    </a:lnTo>
                    <a:lnTo>
                      <a:pt x="432" y="0"/>
                    </a:lnTo>
                    <a:lnTo>
                      <a:pt x="406" y="8"/>
                    </a:lnTo>
                    <a:lnTo>
                      <a:pt x="381" y="8"/>
                    </a:lnTo>
                    <a:lnTo>
                      <a:pt x="355" y="17"/>
                    </a:lnTo>
                    <a:lnTo>
                      <a:pt x="330" y="34"/>
                    </a:lnTo>
                    <a:lnTo>
                      <a:pt x="305" y="42"/>
                    </a:lnTo>
                    <a:lnTo>
                      <a:pt x="279" y="59"/>
                    </a:lnTo>
                    <a:lnTo>
                      <a:pt x="262" y="68"/>
                    </a:lnTo>
                    <a:lnTo>
                      <a:pt x="237" y="85"/>
                    </a:lnTo>
                    <a:lnTo>
                      <a:pt x="211" y="102"/>
                    </a:lnTo>
                    <a:lnTo>
                      <a:pt x="195" y="118"/>
                    </a:lnTo>
                    <a:lnTo>
                      <a:pt x="169" y="135"/>
                    </a:lnTo>
                    <a:lnTo>
                      <a:pt x="152" y="152"/>
                    </a:lnTo>
                    <a:lnTo>
                      <a:pt x="135" y="178"/>
                    </a:lnTo>
                    <a:lnTo>
                      <a:pt x="110" y="195"/>
                    </a:lnTo>
                    <a:lnTo>
                      <a:pt x="93" y="212"/>
                    </a:lnTo>
                    <a:lnTo>
                      <a:pt x="76" y="229"/>
                    </a:lnTo>
                    <a:lnTo>
                      <a:pt x="59" y="254"/>
                    </a:lnTo>
                    <a:lnTo>
                      <a:pt x="34" y="271"/>
                    </a:lnTo>
                    <a:lnTo>
                      <a:pt x="17" y="288"/>
                    </a:lnTo>
                    <a:lnTo>
                      <a:pt x="0" y="305"/>
                    </a:lnTo>
                    <a:lnTo>
                      <a:pt x="0" y="322"/>
                    </a:lnTo>
                    <a:lnTo>
                      <a:pt x="8" y="356"/>
                    </a:lnTo>
                    <a:lnTo>
                      <a:pt x="17" y="398"/>
                    </a:lnTo>
                    <a:lnTo>
                      <a:pt x="25" y="457"/>
                    </a:lnTo>
                    <a:lnTo>
                      <a:pt x="42" y="525"/>
                    </a:lnTo>
                    <a:lnTo>
                      <a:pt x="67" y="584"/>
                    </a:lnTo>
                    <a:lnTo>
                      <a:pt x="101" y="644"/>
                    </a:lnTo>
                    <a:lnTo>
                      <a:pt x="144" y="686"/>
                    </a:lnTo>
                    <a:lnTo>
                      <a:pt x="169" y="694"/>
                    </a:lnTo>
                    <a:lnTo>
                      <a:pt x="195" y="711"/>
                    </a:lnTo>
                    <a:lnTo>
                      <a:pt x="220" y="720"/>
                    </a:lnTo>
                    <a:lnTo>
                      <a:pt x="237" y="728"/>
                    </a:lnTo>
                    <a:lnTo>
                      <a:pt x="262" y="737"/>
                    </a:lnTo>
                    <a:lnTo>
                      <a:pt x="279" y="745"/>
                    </a:lnTo>
                    <a:lnTo>
                      <a:pt x="305" y="745"/>
                    </a:lnTo>
                    <a:lnTo>
                      <a:pt x="322" y="745"/>
                    </a:lnTo>
                    <a:lnTo>
                      <a:pt x="347" y="745"/>
                    </a:lnTo>
                    <a:lnTo>
                      <a:pt x="364" y="745"/>
                    </a:lnTo>
                    <a:lnTo>
                      <a:pt x="381" y="745"/>
                    </a:lnTo>
                    <a:lnTo>
                      <a:pt x="398" y="745"/>
                    </a:lnTo>
                    <a:lnTo>
                      <a:pt x="415" y="737"/>
                    </a:lnTo>
                    <a:lnTo>
                      <a:pt x="432" y="737"/>
                    </a:lnTo>
                    <a:lnTo>
                      <a:pt x="449" y="737"/>
                    </a:lnTo>
                    <a:lnTo>
                      <a:pt x="466" y="737"/>
                    </a:lnTo>
                    <a:lnTo>
                      <a:pt x="483" y="728"/>
                    </a:lnTo>
                    <a:lnTo>
                      <a:pt x="499" y="728"/>
                    </a:lnTo>
                    <a:lnTo>
                      <a:pt x="516" y="728"/>
                    </a:lnTo>
                    <a:lnTo>
                      <a:pt x="533" y="720"/>
                    </a:lnTo>
                    <a:lnTo>
                      <a:pt x="550" y="720"/>
                    </a:lnTo>
                    <a:lnTo>
                      <a:pt x="567" y="711"/>
                    </a:lnTo>
                    <a:lnTo>
                      <a:pt x="576" y="711"/>
                    </a:lnTo>
                    <a:lnTo>
                      <a:pt x="593" y="703"/>
                    </a:lnTo>
                    <a:lnTo>
                      <a:pt x="601" y="694"/>
                    </a:lnTo>
                    <a:lnTo>
                      <a:pt x="618" y="686"/>
                    </a:lnTo>
                    <a:lnTo>
                      <a:pt x="627" y="678"/>
                    </a:lnTo>
                    <a:lnTo>
                      <a:pt x="643" y="669"/>
                    </a:lnTo>
                    <a:lnTo>
                      <a:pt x="652" y="661"/>
                    </a:lnTo>
                    <a:lnTo>
                      <a:pt x="660" y="644"/>
                    </a:lnTo>
                    <a:lnTo>
                      <a:pt x="669" y="627"/>
                    </a:lnTo>
                    <a:lnTo>
                      <a:pt x="677" y="618"/>
                    </a:lnTo>
                    <a:lnTo>
                      <a:pt x="694" y="584"/>
                    </a:lnTo>
                    <a:lnTo>
                      <a:pt x="720" y="542"/>
                    </a:lnTo>
                    <a:lnTo>
                      <a:pt x="745" y="517"/>
                    </a:lnTo>
                    <a:lnTo>
                      <a:pt x="762" y="483"/>
                    </a:lnTo>
                    <a:lnTo>
                      <a:pt x="779" y="449"/>
                    </a:lnTo>
                    <a:lnTo>
                      <a:pt x="796" y="423"/>
                    </a:lnTo>
                    <a:lnTo>
                      <a:pt x="796" y="398"/>
                    </a:lnTo>
                    <a:lnTo>
                      <a:pt x="787" y="381"/>
                    </a:lnTo>
                    <a:lnTo>
                      <a:pt x="779" y="373"/>
                    </a:lnTo>
                    <a:lnTo>
                      <a:pt x="771" y="364"/>
                    </a:lnTo>
                    <a:lnTo>
                      <a:pt x="762" y="356"/>
                    </a:lnTo>
                    <a:lnTo>
                      <a:pt x="754" y="347"/>
                    </a:lnTo>
                    <a:lnTo>
                      <a:pt x="737" y="339"/>
                    </a:lnTo>
                    <a:lnTo>
                      <a:pt x="728" y="339"/>
                    </a:lnTo>
                    <a:lnTo>
                      <a:pt x="711" y="330"/>
                    </a:lnTo>
                    <a:lnTo>
                      <a:pt x="703" y="313"/>
                    </a:lnTo>
                    <a:lnTo>
                      <a:pt x="686" y="305"/>
                    </a:lnTo>
                    <a:lnTo>
                      <a:pt x="677" y="296"/>
                    </a:lnTo>
                    <a:lnTo>
                      <a:pt x="669" y="288"/>
                    </a:lnTo>
                    <a:lnTo>
                      <a:pt x="652" y="279"/>
                    </a:lnTo>
                    <a:lnTo>
                      <a:pt x="643" y="262"/>
                    </a:lnTo>
                    <a:lnTo>
                      <a:pt x="635" y="254"/>
                    </a:lnTo>
                    <a:lnTo>
                      <a:pt x="627" y="237"/>
                    </a:lnTo>
                    <a:lnTo>
                      <a:pt x="627" y="220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1" name="Freeform 113"/>
              <p:cNvSpPr>
                <a:spLocks/>
              </p:cNvSpPr>
              <p:nvPr/>
            </p:nvSpPr>
            <p:spPr bwMode="auto">
              <a:xfrm>
                <a:off x="991" y="1906"/>
                <a:ext cx="305" cy="220"/>
              </a:xfrm>
              <a:custGeom>
                <a:avLst/>
                <a:gdLst>
                  <a:gd name="T0" fmla="*/ 0 w 305"/>
                  <a:gd name="T1" fmla="*/ 34 h 220"/>
                  <a:gd name="T2" fmla="*/ 0 w 305"/>
                  <a:gd name="T3" fmla="*/ 34 h 220"/>
                  <a:gd name="T4" fmla="*/ 25 w 305"/>
                  <a:gd name="T5" fmla="*/ 25 h 220"/>
                  <a:gd name="T6" fmla="*/ 51 w 305"/>
                  <a:gd name="T7" fmla="*/ 17 h 220"/>
                  <a:gd name="T8" fmla="*/ 76 w 305"/>
                  <a:gd name="T9" fmla="*/ 8 h 220"/>
                  <a:gd name="T10" fmla="*/ 102 w 305"/>
                  <a:gd name="T11" fmla="*/ 8 h 220"/>
                  <a:gd name="T12" fmla="*/ 127 w 305"/>
                  <a:gd name="T13" fmla="*/ 8 h 220"/>
                  <a:gd name="T14" fmla="*/ 144 w 305"/>
                  <a:gd name="T15" fmla="*/ 8 h 220"/>
                  <a:gd name="T16" fmla="*/ 169 w 305"/>
                  <a:gd name="T17" fmla="*/ 17 h 220"/>
                  <a:gd name="T18" fmla="*/ 186 w 305"/>
                  <a:gd name="T19" fmla="*/ 25 h 220"/>
                  <a:gd name="T20" fmla="*/ 212 w 305"/>
                  <a:gd name="T21" fmla="*/ 34 h 220"/>
                  <a:gd name="T22" fmla="*/ 229 w 305"/>
                  <a:gd name="T23" fmla="*/ 51 h 220"/>
                  <a:gd name="T24" fmla="*/ 246 w 305"/>
                  <a:gd name="T25" fmla="*/ 68 h 220"/>
                  <a:gd name="T26" fmla="*/ 254 w 305"/>
                  <a:gd name="T27" fmla="*/ 93 h 220"/>
                  <a:gd name="T28" fmla="*/ 271 w 305"/>
                  <a:gd name="T29" fmla="*/ 118 h 220"/>
                  <a:gd name="T30" fmla="*/ 280 w 305"/>
                  <a:gd name="T31" fmla="*/ 152 h 220"/>
                  <a:gd name="T32" fmla="*/ 288 w 305"/>
                  <a:gd name="T33" fmla="*/ 186 h 220"/>
                  <a:gd name="T34" fmla="*/ 288 w 305"/>
                  <a:gd name="T35" fmla="*/ 220 h 220"/>
                  <a:gd name="T36" fmla="*/ 305 w 305"/>
                  <a:gd name="T37" fmla="*/ 220 h 220"/>
                  <a:gd name="T38" fmla="*/ 297 w 305"/>
                  <a:gd name="T39" fmla="*/ 186 h 220"/>
                  <a:gd name="T40" fmla="*/ 288 w 305"/>
                  <a:gd name="T41" fmla="*/ 144 h 220"/>
                  <a:gd name="T42" fmla="*/ 280 w 305"/>
                  <a:gd name="T43" fmla="*/ 118 h 220"/>
                  <a:gd name="T44" fmla="*/ 271 w 305"/>
                  <a:gd name="T45" fmla="*/ 85 h 220"/>
                  <a:gd name="T46" fmla="*/ 254 w 305"/>
                  <a:gd name="T47" fmla="*/ 59 h 220"/>
                  <a:gd name="T48" fmla="*/ 237 w 305"/>
                  <a:gd name="T49" fmla="*/ 42 h 220"/>
                  <a:gd name="T50" fmla="*/ 220 w 305"/>
                  <a:gd name="T51" fmla="*/ 25 h 220"/>
                  <a:gd name="T52" fmla="*/ 195 w 305"/>
                  <a:gd name="T53" fmla="*/ 17 h 220"/>
                  <a:gd name="T54" fmla="*/ 169 w 305"/>
                  <a:gd name="T55" fmla="*/ 8 h 220"/>
                  <a:gd name="T56" fmla="*/ 153 w 305"/>
                  <a:gd name="T57" fmla="*/ 0 h 220"/>
                  <a:gd name="T58" fmla="*/ 127 w 305"/>
                  <a:gd name="T59" fmla="*/ 0 h 220"/>
                  <a:gd name="T60" fmla="*/ 102 w 305"/>
                  <a:gd name="T61" fmla="*/ 0 h 220"/>
                  <a:gd name="T62" fmla="*/ 76 w 305"/>
                  <a:gd name="T63" fmla="*/ 0 h 220"/>
                  <a:gd name="T64" fmla="*/ 51 w 305"/>
                  <a:gd name="T65" fmla="*/ 8 h 220"/>
                  <a:gd name="T66" fmla="*/ 25 w 305"/>
                  <a:gd name="T67" fmla="*/ 17 h 220"/>
                  <a:gd name="T68" fmla="*/ 0 w 305"/>
                  <a:gd name="T69" fmla="*/ 25 h 220"/>
                  <a:gd name="T70" fmla="*/ 0 w 305"/>
                  <a:gd name="T71" fmla="*/ 25 h 220"/>
                  <a:gd name="T72" fmla="*/ 0 w 305"/>
                  <a:gd name="T73" fmla="*/ 34 h 2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5" h="220">
                    <a:moveTo>
                      <a:pt x="0" y="34"/>
                    </a:moveTo>
                    <a:lnTo>
                      <a:pt x="0" y="34"/>
                    </a:lnTo>
                    <a:lnTo>
                      <a:pt x="25" y="25"/>
                    </a:lnTo>
                    <a:lnTo>
                      <a:pt x="51" y="17"/>
                    </a:lnTo>
                    <a:lnTo>
                      <a:pt x="76" y="8"/>
                    </a:lnTo>
                    <a:lnTo>
                      <a:pt x="102" y="8"/>
                    </a:lnTo>
                    <a:lnTo>
                      <a:pt x="127" y="8"/>
                    </a:lnTo>
                    <a:lnTo>
                      <a:pt x="144" y="8"/>
                    </a:lnTo>
                    <a:lnTo>
                      <a:pt x="169" y="17"/>
                    </a:lnTo>
                    <a:lnTo>
                      <a:pt x="186" y="25"/>
                    </a:lnTo>
                    <a:lnTo>
                      <a:pt x="212" y="34"/>
                    </a:lnTo>
                    <a:lnTo>
                      <a:pt x="229" y="51"/>
                    </a:lnTo>
                    <a:lnTo>
                      <a:pt x="246" y="68"/>
                    </a:lnTo>
                    <a:lnTo>
                      <a:pt x="254" y="93"/>
                    </a:lnTo>
                    <a:lnTo>
                      <a:pt x="271" y="118"/>
                    </a:lnTo>
                    <a:lnTo>
                      <a:pt x="280" y="152"/>
                    </a:lnTo>
                    <a:lnTo>
                      <a:pt x="288" y="186"/>
                    </a:lnTo>
                    <a:lnTo>
                      <a:pt x="288" y="220"/>
                    </a:lnTo>
                    <a:lnTo>
                      <a:pt x="305" y="220"/>
                    </a:lnTo>
                    <a:lnTo>
                      <a:pt x="297" y="186"/>
                    </a:lnTo>
                    <a:lnTo>
                      <a:pt x="288" y="144"/>
                    </a:lnTo>
                    <a:lnTo>
                      <a:pt x="280" y="118"/>
                    </a:lnTo>
                    <a:lnTo>
                      <a:pt x="271" y="85"/>
                    </a:lnTo>
                    <a:lnTo>
                      <a:pt x="254" y="59"/>
                    </a:lnTo>
                    <a:lnTo>
                      <a:pt x="237" y="42"/>
                    </a:lnTo>
                    <a:lnTo>
                      <a:pt x="220" y="25"/>
                    </a:lnTo>
                    <a:lnTo>
                      <a:pt x="195" y="17"/>
                    </a:lnTo>
                    <a:lnTo>
                      <a:pt x="169" y="8"/>
                    </a:lnTo>
                    <a:lnTo>
                      <a:pt x="153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76" y="0"/>
                    </a:lnTo>
                    <a:lnTo>
                      <a:pt x="51" y="8"/>
                    </a:lnTo>
                    <a:lnTo>
                      <a:pt x="25" y="17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2" name="Freeform 114"/>
              <p:cNvSpPr>
                <a:spLocks/>
              </p:cNvSpPr>
              <p:nvPr/>
            </p:nvSpPr>
            <p:spPr bwMode="auto">
              <a:xfrm>
                <a:off x="652" y="1931"/>
                <a:ext cx="339" cy="288"/>
              </a:xfrm>
              <a:custGeom>
                <a:avLst/>
                <a:gdLst>
                  <a:gd name="T0" fmla="*/ 17 w 339"/>
                  <a:gd name="T1" fmla="*/ 280 h 288"/>
                  <a:gd name="T2" fmla="*/ 17 w 339"/>
                  <a:gd name="T3" fmla="*/ 288 h 288"/>
                  <a:gd name="T4" fmla="*/ 34 w 339"/>
                  <a:gd name="T5" fmla="*/ 271 h 288"/>
                  <a:gd name="T6" fmla="*/ 51 w 339"/>
                  <a:gd name="T7" fmla="*/ 246 h 288"/>
                  <a:gd name="T8" fmla="*/ 68 w 339"/>
                  <a:gd name="T9" fmla="*/ 229 h 288"/>
                  <a:gd name="T10" fmla="*/ 85 w 339"/>
                  <a:gd name="T11" fmla="*/ 212 h 288"/>
                  <a:gd name="T12" fmla="*/ 110 w 339"/>
                  <a:gd name="T13" fmla="*/ 195 h 288"/>
                  <a:gd name="T14" fmla="*/ 127 w 339"/>
                  <a:gd name="T15" fmla="*/ 170 h 288"/>
                  <a:gd name="T16" fmla="*/ 144 w 339"/>
                  <a:gd name="T17" fmla="*/ 153 h 288"/>
                  <a:gd name="T18" fmla="*/ 170 w 339"/>
                  <a:gd name="T19" fmla="*/ 136 h 288"/>
                  <a:gd name="T20" fmla="*/ 187 w 339"/>
                  <a:gd name="T21" fmla="*/ 119 h 288"/>
                  <a:gd name="T22" fmla="*/ 204 w 339"/>
                  <a:gd name="T23" fmla="*/ 102 h 288"/>
                  <a:gd name="T24" fmla="*/ 229 w 339"/>
                  <a:gd name="T25" fmla="*/ 85 h 288"/>
                  <a:gd name="T26" fmla="*/ 246 w 339"/>
                  <a:gd name="T27" fmla="*/ 68 h 288"/>
                  <a:gd name="T28" fmla="*/ 271 w 339"/>
                  <a:gd name="T29" fmla="*/ 51 h 288"/>
                  <a:gd name="T30" fmla="*/ 297 w 339"/>
                  <a:gd name="T31" fmla="*/ 34 h 288"/>
                  <a:gd name="T32" fmla="*/ 314 w 339"/>
                  <a:gd name="T33" fmla="*/ 26 h 288"/>
                  <a:gd name="T34" fmla="*/ 339 w 339"/>
                  <a:gd name="T35" fmla="*/ 9 h 288"/>
                  <a:gd name="T36" fmla="*/ 339 w 339"/>
                  <a:gd name="T37" fmla="*/ 0 h 288"/>
                  <a:gd name="T38" fmla="*/ 314 w 339"/>
                  <a:gd name="T39" fmla="*/ 9 h 288"/>
                  <a:gd name="T40" fmla="*/ 288 w 339"/>
                  <a:gd name="T41" fmla="*/ 26 h 288"/>
                  <a:gd name="T42" fmla="*/ 263 w 339"/>
                  <a:gd name="T43" fmla="*/ 43 h 288"/>
                  <a:gd name="T44" fmla="*/ 237 w 339"/>
                  <a:gd name="T45" fmla="*/ 60 h 288"/>
                  <a:gd name="T46" fmla="*/ 220 w 339"/>
                  <a:gd name="T47" fmla="*/ 77 h 288"/>
                  <a:gd name="T48" fmla="*/ 195 w 339"/>
                  <a:gd name="T49" fmla="*/ 85 h 288"/>
                  <a:gd name="T50" fmla="*/ 178 w 339"/>
                  <a:gd name="T51" fmla="*/ 110 h 288"/>
                  <a:gd name="T52" fmla="*/ 161 w 339"/>
                  <a:gd name="T53" fmla="*/ 127 h 288"/>
                  <a:gd name="T54" fmla="*/ 136 w 339"/>
                  <a:gd name="T55" fmla="*/ 144 h 288"/>
                  <a:gd name="T56" fmla="*/ 119 w 339"/>
                  <a:gd name="T57" fmla="*/ 161 h 288"/>
                  <a:gd name="T58" fmla="*/ 102 w 339"/>
                  <a:gd name="T59" fmla="*/ 178 h 288"/>
                  <a:gd name="T60" fmla="*/ 76 w 339"/>
                  <a:gd name="T61" fmla="*/ 204 h 288"/>
                  <a:gd name="T62" fmla="*/ 60 w 339"/>
                  <a:gd name="T63" fmla="*/ 221 h 288"/>
                  <a:gd name="T64" fmla="*/ 43 w 339"/>
                  <a:gd name="T65" fmla="*/ 237 h 288"/>
                  <a:gd name="T66" fmla="*/ 26 w 339"/>
                  <a:gd name="T67" fmla="*/ 263 h 288"/>
                  <a:gd name="T68" fmla="*/ 9 w 339"/>
                  <a:gd name="T69" fmla="*/ 280 h 288"/>
                  <a:gd name="T70" fmla="*/ 0 w 339"/>
                  <a:gd name="T71" fmla="*/ 280 h 288"/>
                  <a:gd name="T72" fmla="*/ 9 w 339"/>
                  <a:gd name="T73" fmla="*/ 280 h 288"/>
                  <a:gd name="T74" fmla="*/ 0 w 339"/>
                  <a:gd name="T75" fmla="*/ 280 h 288"/>
                  <a:gd name="T76" fmla="*/ 0 w 339"/>
                  <a:gd name="T77" fmla="*/ 280 h 288"/>
                  <a:gd name="T78" fmla="*/ 17 w 339"/>
                  <a:gd name="T79" fmla="*/ 280 h 28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9" h="288">
                    <a:moveTo>
                      <a:pt x="17" y="280"/>
                    </a:moveTo>
                    <a:lnTo>
                      <a:pt x="17" y="288"/>
                    </a:lnTo>
                    <a:lnTo>
                      <a:pt x="34" y="271"/>
                    </a:lnTo>
                    <a:lnTo>
                      <a:pt x="51" y="246"/>
                    </a:lnTo>
                    <a:lnTo>
                      <a:pt x="68" y="229"/>
                    </a:lnTo>
                    <a:lnTo>
                      <a:pt x="85" y="212"/>
                    </a:lnTo>
                    <a:lnTo>
                      <a:pt x="110" y="195"/>
                    </a:lnTo>
                    <a:lnTo>
                      <a:pt x="127" y="170"/>
                    </a:lnTo>
                    <a:lnTo>
                      <a:pt x="144" y="153"/>
                    </a:lnTo>
                    <a:lnTo>
                      <a:pt x="170" y="136"/>
                    </a:lnTo>
                    <a:lnTo>
                      <a:pt x="187" y="119"/>
                    </a:lnTo>
                    <a:lnTo>
                      <a:pt x="204" y="102"/>
                    </a:lnTo>
                    <a:lnTo>
                      <a:pt x="229" y="85"/>
                    </a:lnTo>
                    <a:lnTo>
                      <a:pt x="246" y="68"/>
                    </a:lnTo>
                    <a:lnTo>
                      <a:pt x="271" y="51"/>
                    </a:lnTo>
                    <a:lnTo>
                      <a:pt x="297" y="34"/>
                    </a:lnTo>
                    <a:lnTo>
                      <a:pt x="314" y="26"/>
                    </a:lnTo>
                    <a:lnTo>
                      <a:pt x="339" y="9"/>
                    </a:lnTo>
                    <a:lnTo>
                      <a:pt x="339" y="0"/>
                    </a:lnTo>
                    <a:lnTo>
                      <a:pt x="314" y="9"/>
                    </a:lnTo>
                    <a:lnTo>
                      <a:pt x="288" y="26"/>
                    </a:lnTo>
                    <a:lnTo>
                      <a:pt x="263" y="43"/>
                    </a:lnTo>
                    <a:lnTo>
                      <a:pt x="237" y="60"/>
                    </a:lnTo>
                    <a:lnTo>
                      <a:pt x="220" y="77"/>
                    </a:lnTo>
                    <a:lnTo>
                      <a:pt x="195" y="85"/>
                    </a:lnTo>
                    <a:lnTo>
                      <a:pt x="178" y="110"/>
                    </a:lnTo>
                    <a:lnTo>
                      <a:pt x="161" y="127"/>
                    </a:lnTo>
                    <a:lnTo>
                      <a:pt x="136" y="144"/>
                    </a:lnTo>
                    <a:lnTo>
                      <a:pt x="119" y="161"/>
                    </a:lnTo>
                    <a:lnTo>
                      <a:pt x="102" y="178"/>
                    </a:lnTo>
                    <a:lnTo>
                      <a:pt x="76" y="204"/>
                    </a:lnTo>
                    <a:lnTo>
                      <a:pt x="60" y="221"/>
                    </a:lnTo>
                    <a:lnTo>
                      <a:pt x="43" y="237"/>
                    </a:lnTo>
                    <a:lnTo>
                      <a:pt x="26" y="263"/>
                    </a:lnTo>
                    <a:lnTo>
                      <a:pt x="9" y="280"/>
                    </a:lnTo>
                    <a:lnTo>
                      <a:pt x="0" y="280"/>
                    </a:lnTo>
                    <a:lnTo>
                      <a:pt x="9" y="280"/>
                    </a:lnTo>
                    <a:lnTo>
                      <a:pt x="0" y="280"/>
                    </a:lnTo>
                    <a:lnTo>
                      <a:pt x="17" y="2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3" name="Freeform 115"/>
              <p:cNvSpPr>
                <a:spLocks/>
              </p:cNvSpPr>
              <p:nvPr/>
            </p:nvSpPr>
            <p:spPr bwMode="auto">
              <a:xfrm>
                <a:off x="652" y="2211"/>
                <a:ext cx="161" cy="381"/>
              </a:xfrm>
              <a:custGeom>
                <a:avLst/>
                <a:gdLst>
                  <a:gd name="T0" fmla="*/ 161 w 161"/>
                  <a:gd name="T1" fmla="*/ 373 h 381"/>
                  <a:gd name="T2" fmla="*/ 161 w 161"/>
                  <a:gd name="T3" fmla="*/ 373 h 381"/>
                  <a:gd name="T4" fmla="*/ 119 w 161"/>
                  <a:gd name="T5" fmla="*/ 330 h 381"/>
                  <a:gd name="T6" fmla="*/ 85 w 161"/>
                  <a:gd name="T7" fmla="*/ 279 h 381"/>
                  <a:gd name="T8" fmla="*/ 60 w 161"/>
                  <a:gd name="T9" fmla="*/ 212 h 381"/>
                  <a:gd name="T10" fmla="*/ 43 w 161"/>
                  <a:gd name="T11" fmla="*/ 152 h 381"/>
                  <a:gd name="T12" fmla="*/ 26 w 161"/>
                  <a:gd name="T13" fmla="*/ 93 h 381"/>
                  <a:gd name="T14" fmla="*/ 17 w 161"/>
                  <a:gd name="T15" fmla="*/ 51 h 381"/>
                  <a:gd name="T16" fmla="*/ 17 w 161"/>
                  <a:gd name="T17" fmla="*/ 17 h 381"/>
                  <a:gd name="T18" fmla="*/ 17 w 161"/>
                  <a:gd name="T19" fmla="*/ 0 h 381"/>
                  <a:gd name="T20" fmla="*/ 0 w 161"/>
                  <a:gd name="T21" fmla="*/ 0 h 381"/>
                  <a:gd name="T22" fmla="*/ 9 w 161"/>
                  <a:gd name="T23" fmla="*/ 17 h 381"/>
                  <a:gd name="T24" fmla="*/ 9 w 161"/>
                  <a:gd name="T25" fmla="*/ 51 h 381"/>
                  <a:gd name="T26" fmla="*/ 17 w 161"/>
                  <a:gd name="T27" fmla="*/ 93 h 381"/>
                  <a:gd name="T28" fmla="*/ 26 w 161"/>
                  <a:gd name="T29" fmla="*/ 152 h 381"/>
                  <a:gd name="T30" fmla="*/ 51 w 161"/>
                  <a:gd name="T31" fmla="*/ 220 h 381"/>
                  <a:gd name="T32" fmla="*/ 76 w 161"/>
                  <a:gd name="T33" fmla="*/ 279 h 381"/>
                  <a:gd name="T34" fmla="*/ 110 w 161"/>
                  <a:gd name="T35" fmla="*/ 339 h 381"/>
                  <a:gd name="T36" fmla="*/ 153 w 161"/>
                  <a:gd name="T37" fmla="*/ 381 h 381"/>
                  <a:gd name="T38" fmla="*/ 153 w 161"/>
                  <a:gd name="T39" fmla="*/ 381 h 381"/>
                  <a:gd name="T40" fmla="*/ 161 w 161"/>
                  <a:gd name="T41" fmla="*/ 373 h 3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381">
                    <a:moveTo>
                      <a:pt x="161" y="373"/>
                    </a:moveTo>
                    <a:lnTo>
                      <a:pt x="161" y="373"/>
                    </a:lnTo>
                    <a:lnTo>
                      <a:pt x="119" y="330"/>
                    </a:lnTo>
                    <a:lnTo>
                      <a:pt x="85" y="279"/>
                    </a:lnTo>
                    <a:lnTo>
                      <a:pt x="60" y="212"/>
                    </a:lnTo>
                    <a:lnTo>
                      <a:pt x="43" y="152"/>
                    </a:lnTo>
                    <a:lnTo>
                      <a:pt x="26" y="93"/>
                    </a:lnTo>
                    <a:lnTo>
                      <a:pt x="17" y="51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9" y="17"/>
                    </a:lnTo>
                    <a:lnTo>
                      <a:pt x="9" y="51"/>
                    </a:lnTo>
                    <a:lnTo>
                      <a:pt x="17" y="93"/>
                    </a:lnTo>
                    <a:lnTo>
                      <a:pt x="26" y="152"/>
                    </a:lnTo>
                    <a:lnTo>
                      <a:pt x="51" y="220"/>
                    </a:lnTo>
                    <a:lnTo>
                      <a:pt x="76" y="279"/>
                    </a:lnTo>
                    <a:lnTo>
                      <a:pt x="110" y="339"/>
                    </a:lnTo>
                    <a:lnTo>
                      <a:pt x="153" y="381"/>
                    </a:lnTo>
                    <a:lnTo>
                      <a:pt x="161" y="3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4" name="Freeform 116"/>
              <p:cNvSpPr>
                <a:spLocks/>
              </p:cNvSpPr>
              <p:nvPr/>
            </p:nvSpPr>
            <p:spPr bwMode="auto">
              <a:xfrm>
                <a:off x="805" y="2584"/>
                <a:ext cx="322" cy="76"/>
              </a:xfrm>
              <a:custGeom>
                <a:avLst/>
                <a:gdLst>
                  <a:gd name="T0" fmla="*/ 322 w 322"/>
                  <a:gd name="T1" fmla="*/ 50 h 76"/>
                  <a:gd name="T2" fmla="*/ 322 w 322"/>
                  <a:gd name="T3" fmla="*/ 50 h 76"/>
                  <a:gd name="T4" fmla="*/ 305 w 322"/>
                  <a:gd name="T5" fmla="*/ 50 h 76"/>
                  <a:gd name="T6" fmla="*/ 288 w 322"/>
                  <a:gd name="T7" fmla="*/ 50 h 76"/>
                  <a:gd name="T8" fmla="*/ 271 w 322"/>
                  <a:gd name="T9" fmla="*/ 59 h 76"/>
                  <a:gd name="T10" fmla="*/ 254 w 322"/>
                  <a:gd name="T11" fmla="*/ 59 h 76"/>
                  <a:gd name="T12" fmla="*/ 237 w 322"/>
                  <a:gd name="T13" fmla="*/ 59 h 76"/>
                  <a:gd name="T14" fmla="*/ 220 w 322"/>
                  <a:gd name="T15" fmla="*/ 59 h 76"/>
                  <a:gd name="T16" fmla="*/ 203 w 322"/>
                  <a:gd name="T17" fmla="*/ 59 h 76"/>
                  <a:gd name="T18" fmla="*/ 178 w 322"/>
                  <a:gd name="T19" fmla="*/ 67 h 76"/>
                  <a:gd name="T20" fmla="*/ 161 w 322"/>
                  <a:gd name="T21" fmla="*/ 59 h 76"/>
                  <a:gd name="T22" fmla="*/ 144 w 322"/>
                  <a:gd name="T23" fmla="*/ 59 h 76"/>
                  <a:gd name="T24" fmla="*/ 118 w 322"/>
                  <a:gd name="T25" fmla="*/ 50 h 76"/>
                  <a:gd name="T26" fmla="*/ 101 w 322"/>
                  <a:gd name="T27" fmla="*/ 50 h 76"/>
                  <a:gd name="T28" fmla="*/ 76 w 322"/>
                  <a:gd name="T29" fmla="*/ 42 h 76"/>
                  <a:gd name="T30" fmla="*/ 51 w 322"/>
                  <a:gd name="T31" fmla="*/ 25 h 76"/>
                  <a:gd name="T32" fmla="*/ 34 w 322"/>
                  <a:gd name="T33" fmla="*/ 16 h 76"/>
                  <a:gd name="T34" fmla="*/ 8 w 322"/>
                  <a:gd name="T35" fmla="*/ 0 h 76"/>
                  <a:gd name="T36" fmla="*/ 0 w 322"/>
                  <a:gd name="T37" fmla="*/ 8 h 76"/>
                  <a:gd name="T38" fmla="*/ 25 w 322"/>
                  <a:gd name="T39" fmla="*/ 25 h 76"/>
                  <a:gd name="T40" fmla="*/ 51 w 322"/>
                  <a:gd name="T41" fmla="*/ 42 h 76"/>
                  <a:gd name="T42" fmla="*/ 76 w 322"/>
                  <a:gd name="T43" fmla="*/ 50 h 76"/>
                  <a:gd name="T44" fmla="*/ 93 w 322"/>
                  <a:gd name="T45" fmla="*/ 59 h 76"/>
                  <a:gd name="T46" fmla="*/ 118 w 322"/>
                  <a:gd name="T47" fmla="*/ 67 h 76"/>
                  <a:gd name="T48" fmla="*/ 135 w 322"/>
                  <a:gd name="T49" fmla="*/ 67 h 76"/>
                  <a:gd name="T50" fmla="*/ 161 w 322"/>
                  <a:gd name="T51" fmla="*/ 76 h 76"/>
                  <a:gd name="T52" fmla="*/ 178 w 322"/>
                  <a:gd name="T53" fmla="*/ 76 h 76"/>
                  <a:gd name="T54" fmla="*/ 203 w 322"/>
                  <a:gd name="T55" fmla="*/ 76 h 76"/>
                  <a:gd name="T56" fmla="*/ 220 w 322"/>
                  <a:gd name="T57" fmla="*/ 76 h 76"/>
                  <a:gd name="T58" fmla="*/ 237 w 322"/>
                  <a:gd name="T59" fmla="*/ 76 h 76"/>
                  <a:gd name="T60" fmla="*/ 254 w 322"/>
                  <a:gd name="T61" fmla="*/ 67 h 76"/>
                  <a:gd name="T62" fmla="*/ 271 w 322"/>
                  <a:gd name="T63" fmla="*/ 67 h 76"/>
                  <a:gd name="T64" fmla="*/ 288 w 322"/>
                  <a:gd name="T65" fmla="*/ 67 h 76"/>
                  <a:gd name="T66" fmla="*/ 305 w 322"/>
                  <a:gd name="T67" fmla="*/ 67 h 76"/>
                  <a:gd name="T68" fmla="*/ 322 w 322"/>
                  <a:gd name="T69" fmla="*/ 59 h 76"/>
                  <a:gd name="T70" fmla="*/ 322 w 322"/>
                  <a:gd name="T71" fmla="*/ 59 h 76"/>
                  <a:gd name="T72" fmla="*/ 322 w 322"/>
                  <a:gd name="T73" fmla="*/ 50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2" h="76">
                    <a:moveTo>
                      <a:pt x="322" y="50"/>
                    </a:moveTo>
                    <a:lnTo>
                      <a:pt x="322" y="50"/>
                    </a:lnTo>
                    <a:lnTo>
                      <a:pt x="305" y="50"/>
                    </a:lnTo>
                    <a:lnTo>
                      <a:pt x="288" y="50"/>
                    </a:lnTo>
                    <a:lnTo>
                      <a:pt x="271" y="59"/>
                    </a:lnTo>
                    <a:lnTo>
                      <a:pt x="254" y="59"/>
                    </a:lnTo>
                    <a:lnTo>
                      <a:pt x="237" y="59"/>
                    </a:lnTo>
                    <a:lnTo>
                      <a:pt x="220" y="59"/>
                    </a:lnTo>
                    <a:lnTo>
                      <a:pt x="203" y="59"/>
                    </a:lnTo>
                    <a:lnTo>
                      <a:pt x="178" y="67"/>
                    </a:lnTo>
                    <a:lnTo>
                      <a:pt x="161" y="59"/>
                    </a:lnTo>
                    <a:lnTo>
                      <a:pt x="144" y="59"/>
                    </a:lnTo>
                    <a:lnTo>
                      <a:pt x="118" y="50"/>
                    </a:lnTo>
                    <a:lnTo>
                      <a:pt x="101" y="50"/>
                    </a:lnTo>
                    <a:lnTo>
                      <a:pt x="76" y="42"/>
                    </a:lnTo>
                    <a:lnTo>
                      <a:pt x="51" y="25"/>
                    </a:lnTo>
                    <a:lnTo>
                      <a:pt x="34" y="1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25" y="25"/>
                    </a:lnTo>
                    <a:lnTo>
                      <a:pt x="51" y="42"/>
                    </a:lnTo>
                    <a:lnTo>
                      <a:pt x="76" y="50"/>
                    </a:lnTo>
                    <a:lnTo>
                      <a:pt x="93" y="59"/>
                    </a:lnTo>
                    <a:lnTo>
                      <a:pt x="118" y="67"/>
                    </a:lnTo>
                    <a:lnTo>
                      <a:pt x="135" y="67"/>
                    </a:lnTo>
                    <a:lnTo>
                      <a:pt x="161" y="76"/>
                    </a:lnTo>
                    <a:lnTo>
                      <a:pt x="178" y="76"/>
                    </a:lnTo>
                    <a:lnTo>
                      <a:pt x="203" y="76"/>
                    </a:lnTo>
                    <a:lnTo>
                      <a:pt x="220" y="76"/>
                    </a:lnTo>
                    <a:lnTo>
                      <a:pt x="237" y="76"/>
                    </a:lnTo>
                    <a:lnTo>
                      <a:pt x="254" y="67"/>
                    </a:lnTo>
                    <a:lnTo>
                      <a:pt x="271" y="67"/>
                    </a:lnTo>
                    <a:lnTo>
                      <a:pt x="288" y="67"/>
                    </a:lnTo>
                    <a:lnTo>
                      <a:pt x="305" y="67"/>
                    </a:lnTo>
                    <a:lnTo>
                      <a:pt x="322" y="59"/>
                    </a:lnTo>
                    <a:lnTo>
                      <a:pt x="322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5" name="Freeform 117"/>
              <p:cNvSpPr>
                <a:spLocks/>
              </p:cNvSpPr>
              <p:nvPr/>
            </p:nvSpPr>
            <p:spPr bwMode="auto">
              <a:xfrm>
                <a:off x="1127" y="2516"/>
                <a:ext cx="220" cy="127"/>
              </a:xfrm>
              <a:custGeom>
                <a:avLst/>
                <a:gdLst>
                  <a:gd name="T0" fmla="*/ 211 w 220"/>
                  <a:gd name="T1" fmla="*/ 0 h 127"/>
                  <a:gd name="T2" fmla="*/ 211 w 220"/>
                  <a:gd name="T3" fmla="*/ 0 h 127"/>
                  <a:gd name="T4" fmla="*/ 203 w 220"/>
                  <a:gd name="T5" fmla="*/ 17 h 127"/>
                  <a:gd name="T6" fmla="*/ 194 w 220"/>
                  <a:gd name="T7" fmla="*/ 34 h 127"/>
                  <a:gd name="T8" fmla="*/ 177 w 220"/>
                  <a:gd name="T9" fmla="*/ 42 h 127"/>
                  <a:gd name="T10" fmla="*/ 169 w 220"/>
                  <a:gd name="T11" fmla="*/ 59 h 127"/>
                  <a:gd name="T12" fmla="*/ 161 w 220"/>
                  <a:gd name="T13" fmla="*/ 68 h 127"/>
                  <a:gd name="T14" fmla="*/ 152 w 220"/>
                  <a:gd name="T15" fmla="*/ 76 h 127"/>
                  <a:gd name="T16" fmla="*/ 135 w 220"/>
                  <a:gd name="T17" fmla="*/ 76 h 127"/>
                  <a:gd name="T18" fmla="*/ 127 w 220"/>
                  <a:gd name="T19" fmla="*/ 84 h 127"/>
                  <a:gd name="T20" fmla="*/ 110 w 220"/>
                  <a:gd name="T21" fmla="*/ 93 h 127"/>
                  <a:gd name="T22" fmla="*/ 93 w 220"/>
                  <a:gd name="T23" fmla="*/ 101 h 127"/>
                  <a:gd name="T24" fmla="*/ 84 w 220"/>
                  <a:gd name="T25" fmla="*/ 101 h 127"/>
                  <a:gd name="T26" fmla="*/ 67 w 220"/>
                  <a:gd name="T27" fmla="*/ 110 h 127"/>
                  <a:gd name="T28" fmla="*/ 50 w 220"/>
                  <a:gd name="T29" fmla="*/ 110 h 127"/>
                  <a:gd name="T30" fmla="*/ 33 w 220"/>
                  <a:gd name="T31" fmla="*/ 110 h 127"/>
                  <a:gd name="T32" fmla="*/ 17 w 220"/>
                  <a:gd name="T33" fmla="*/ 118 h 127"/>
                  <a:gd name="T34" fmla="*/ 0 w 220"/>
                  <a:gd name="T35" fmla="*/ 118 h 127"/>
                  <a:gd name="T36" fmla="*/ 0 w 220"/>
                  <a:gd name="T37" fmla="*/ 127 h 127"/>
                  <a:gd name="T38" fmla="*/ 17 w 220"/>
                  <a:gd name="T39" fmla="*/ 127 h 127"/>
                  <a:gd name="T40" fmla="*/ 33 w 220"/>
                  <a:gd name="T41" fmla="*/ 127 h 127"/>
                  <a:gd name="T42" fmla="*/ 50 w 220"/>
                  <a:gd name="T43" fmla="*/ 118 h 127"/>
                  <a:gd name="T44" fmla="*/ 67 w 220"/>
                  <a:gd name="T45" fmla="*/ 118 h 127"/>
                  <a:gd name="T46" fmla="*/ 84 w 220"/>
                  <a:gd name="T47" fmla="*/ 118 h 127"/>
                  <a:gd name="T48" fmla="*/ 101 w 220"/>
                  <a:gd name="T49" fmla="*/ 110 h 127"/>
                  <a:gd name="T50" fmla="*/ 110 w 220"/>
                  <a:gd name="T51" fmla="*/ 101 h 127"/>
                  <a:gd name="T52" fmla="*/ 127 w 220"/>
                  <a:gd name="T53" fmla="*/ 101 h 127"/>
                  <a:gd name="T54" fmla="*/ 144 w 220"/>
                  <a:gd name="T55" fmla="*/ 93 h 127"/>
                  <a:gd name="T56" fmla="*/ 152 w 220"/>
                  <a:gd name="T57" fmla="*/ 84 h 127"/>
                  <a:gd name="T58" fmla="*/ 169 w 220"/>
                  <a:gd name="T59" fmla="*/ 76 h 127"/>
                  <a:gd name="T60" fmla="*/ 177 w 220"/>
                  <a:gd name="T61" fmla="*/ 59 h 127"/>
                  <a:gd name="T62" fmla="*/ 194 w 220"/>
                  <a:gd name="T63" fmla="*/ 51 h 127"/>
                  <a:gd name="T64" fmla="*/ 203 w 220"/>
                  <a:gd name="T65" fmla="*/ 42 h 127"/>
                  <a:gd name="T66" fmla="*/ 211 w 220"/>
                  <a:gd name="T67" fmla="*/ 25 h 127"/>
                  <a:gd name="T68" fmla="*/ 220 w 220"/>
                  <a:gd name="T69" fmla="*/ 8 h 127"/>
                  <a:gd name="T70" fmla="*/ 220 w 220"/>
                  <a:gd name="T71" fmla="*/ 8 h 127"/>
                  <a:gd name="T72" fmla="*/ 211 w 220"/>
                  <a:gd name="T73" fmla="*/ 0 h 1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0" h="127">
                    <a:moveTo>
                      <a:pt x="211" y="0"/>
                    </a:moveTo>
                    <a:lnTo>
                      <a:pt x="211" y="0"/>
                    </a:lnTo>
                    <a:lnTo>
                      <a:pt x="203" y="17"/>
                    </a:lnTo>
                    <a:lnTo>
                      <a:pt x="194" y="34"/>
                    </a:lnTo>
                    <a:lnTo>
                      <a:pt x="177" y="42"/>
                    </a:lnTo>
                    <a:lnTo>
                      <a:pt x="169" y="59"/>
                    </a:lnTo>
                    <a:lnTo>
                      <a:pt x="161" y="68"/>
                    </a:lnTo>
                    <a:lnTo>
                      <a:pt x="152" y="76"/>
                    </a:lnTo>
                    <a:lnTo>
                      <a:pt x="135" y="76"/>
                    </a:lnTo>
                    <a:lnTo>
                      <a:pt x="127" y="84"/>
                    </a:lnTo>
                    <a:lnTo>
                      <a:pt x="110" y="93"/>
                    </a:lnTo>
                    <a:lnTo>
                      <a:pt x="93" y="101"/>
                    </a:lnTo>
                    <a:lnTo>
                      <a:pt x="84" y="101"/>
                    </a:lnTo>
                    <a:lnTo>
                      <a:pt x="67" y="110"/>
                    </a:lnTo>
                    <a:lnTo>
                      <a:pt x="50" y="110"/>
                    </a:lnTo>
                    <a:lnTo>
                      <a:pt x="33" y="110"/>
                    </a:lnTo>
                    <a:lnTo>
                      <a:pt x="17" y="118"/>
                    </a:lnTo>
                    <a:lnTo>
                      <a:pt x="0" y="118"/>
                    </a:lnTo>
                    <a:lnTo>
                      <a:pt x="0" y="127"/>
                    </a:lnTo>
                    <a:lnTo>
                      <a:pt x="17" y="127"/>
                    </a:lnTo>
                    <a:lnTo>
                      <a:pt x="33" y="127"/>
                    </a:lnTo>
                    <a:lnTo>
                      <a:pt x="50" y="118"/>
                    </a:lnTo>
                    <a:lnTo>
                      <a:pt x="67" y="118"/>
                    </a:lnTo>
                    <a:lnTo>
                      <a:pt x="84" y="118"/>
                    </a:lnTo>
                    <a:lnTo>
                      <a:pt x="101" y="110"/>
                    </a:lnTo>
                    <a:lnTo>
                      <a:pt x="110" y="101"/>
                    </a:lnTo>
                    <a:lnTo>
                      <a:pt x="127" y="101"/>
                    </a:lnTo>
                    <a:lnTo>
                      <a:pt x="144" y="93"/>
                    </a:lnTo>
                    <a:lnTo>
                      <a:pt x="152" y="84"/>
                    </a:lnTo>
                    <a:lnTo>
                      <a:pt x="169" y="76"/>
                    </a:lnTo>
                    <a:lnTo>
                      <a:pt x="177" y="59"/>
                    </a:lnTo>
                    <a:lnTo>
                      <a:pt x="194" y="51"/>
                    </a:lnTo>
                    <a:lnTo>
                      <a:pt x="203" y="42"/>
                    </a:lnTo>
                    <a:lnTo>
                      <a:pt x="211" y="25"/>
                    </a:lnTo>
                    <a:lnTo>
                      <a:pt x="220" y="8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6" name="Freeform 118"/>
              <p:cNvSpPr>
                <a:spLocks/>
              </p:cNvSpPr>
              <p:nvPr/>
            </p:nvSpPr>
            <p:spPr bwMode="auto">
              <a:xfrm>
                <a:off x="1338" y="2287"/>
                <a:ext cx="127" cy="237"/>
              </a:xfrm>
              <a:custGeom>
                <a:avLst/>
                <a:gdLst>
                  <a:gd name="T0" fmla="*/ 102 w 127"/>
                  <a:gd name="T1" fmla="*/ 9 h 237"/>
                  <a:gd name="T2" fmla="*/ 102 w 127"/>
                  <a:gd name="T3" fmla="*/ 9 h 237"/>
                  <a:gd name="T4" fmla="*/ 110 w 127"/>
                  <a:gd name="T5" fmla="*/ 17 h 237"/>
                  <a:gd name="T6" fmla="*/ 110 w 127"/>
                  <a:gd name="T7" fmla="*/ 42 h 237"/>
                  <a:gd name="T8" fmla="*/ 102 w 127"/>
                  <a:gd name="T9" fmla="*/ 68 h 237"/>
                  <a:gd name="T10" fmla="*/ 85 w 127"/>
                  <a:gd name="T11" fmla="*/ 93 h 237"/>
                  <a:gd name="T12" fmla="*/ 60 w 127"/>
                  <a:gd name="T13" fmla="*/ 127 h 237"/>
                  <a:gd name="T14" fmla="*/ 34 w 127"/>
                  <a:gd name="T15" fmla="*/ 161 h 237"/>
                  <a:gd name="T16" fmla="*/ 17 w 127"/>
                  <a:gd name="T17" fmla="*/ 195 h 237"/>
                  <a:gd name="T18" fmla="*/ 0 w 127"/>
                  <a:gd name="T19" fmla="*/ 229 h 237"/>
                  <a:gd name="T20" fmla="*/ 9 w 127"/>
                  <a:gd name="T21" fmla="*/ 237 h 237"/>
                  <a:gd name="T22" fmla="*/ 26 w 127"/>
                  <a:gd name="T23" fmla="*/ 203 h 237"/>
                  <a:gd name="T24" fmla="*/ 51 w 127"/>
                  <a:gd name="T25" fmla="*/ 169 h 237"/>
                  <a:gd name="T26" fmla="*/ 68 w 127"/>
                  <a:gd name="T27" fmla="*/ 136 h 237"/>
                  <a:gd name="T28" fmla="*/ 94 w 127"/>
                  <a:gd name="T29" fmla="*/ 102 h 237"/>
                  <a:gd name="T30" fmla="*/ 110 w 127"/>
                  <a:gd name="T31" fmla="*/ 76 h 237"/>
                  <a:gd name="T32" fmla="*/ 119 w 127"/>
                  <a:gd name="T33" fmla="*/ 42 h 237"/>
                  <a:gd name="T34" fmla="*/ 127 w 127"/>
                  <a:gd name="T35" fmla="*/ 17 h 237"/>
                  <a:gd name="T36" fmla="*/ 119 w 127"/>
                  <a:gd name="T37" fmla="*/ 0 h 237"/>
                  <a:gd name="T38" fmla="*/ 119 w 127"/>
                  <a:gd name="T39" fmla="*/ 0 h 237"/>
                  <a:gd name="T40" fmla="*/ 102 w 127"/>
                  <a:gd name="T41" fmla="*/ 9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7" h="237">
                    <a:moveTo>
                      <a:pt x="102" y="9"/>
                    </a:moveTo>
                    <a:lnTo>
                      <a:pt x="102" y="9"/>
                    </a:lnTo>
                    <a:lnTo>
                      <a:pt x="110" y="17"/>
                    </a:lnTo>
                    <a:lnTo>
                      <a:pt x="110" y="42"/>
                    </a:lnTo>
                    <a:lnTo>
                      <a:pt x="102" y="68"/>
                    </a:lnTo>
                    <a:lnTo>
                      <a:pt x="85" y="93"/>
                    </a:lnTo>
                    <a:lnTo>
                      <a:pt x="60" y="127"/>
                    </a:lnTo>
                    <a:lnTo>
                      <a:pt x="34" y="161"/>
                    </a:lnTo>
                    <a:lnTo>
                      <a:pt x="17" y="195"/>
                    </a:lnTo>
                    <a:lnTo>
                      <a:pt x="0" y="229"/>
                    </a:lnTo>
                    <a:lnTo>
                      <a:pt x="9" y="237"/>
                    </a:lnTo>
                    <a:lnTo>
                      <a:pt x="26" y="203"/>
                    </a:lnTo>
                    <a:lnTo>
                      <a:pt x="51" y="169"/>
                    </a:lnTo>
                    <a:lnTo>
                      <a:pt x="68" y="136"/>
                    </a:lnTo>
                    <a:lnTo>
                      <a:pt x="94" y="102"/>
                    </a:lnTo>
                    <a:lnTo>
                      <a:pt x="110" y="76"/>
                    </a:lnTo>
                    <a:lnTo>
                      <a:pt x="119" y="42"/>
                    </a:lnTo>
                    <a:lnTo>
                      <a:pt x="127" y="17"/>
                    </a:lnTo>
                    <a:lnTo>
                      <a:pt x="119" y="0"/>
                    </a:lnTo>
                    <a:lnTo>
                      <a:pt x="102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Freeform 119"/>
              <p:cNvSpPr>
                <a:spLocks/>
              </p:cNvSpPr>
              <p:nvPr/>
            </p:nvSpPr>
            <p:spPr bwMode="auto">
              <a:xfrm>
                <a:off x="1279" y="2126"/>
                <a:ext cx="178" cy="170"/>
              </a:xfrm>
              <a:custGeom>
                <a:avLst/>
                <a:gdLst>
                  <a:gd name="T0" fmla="*/ 0 w 178"/>
                  <a:gd name="T1" fmla="*/ 0 h 170"/>
                  <a:gd name="T2" fmla="*/ 0 w 178"/>
                  <a:gd name="T3" fmla="*/ 9 h 170"/>
                  <a:gd name="T4" fmla="*/ 9 w 178"/>
                  <a:gd name="T5" fmla="*/ 17 h 170"/>
                  <a:gd name="T6" fmla="*/ 17 w 178"/>
                  <a:gd name="T7" fmla="*/ 34 h 170"/>
                  <a:gd name="T8" fmla="*/ 25 w 178"/>
                  <a:gd name="T9" fmla="*/ 51 h 170"/>
                  <a:gd name="T10" fmla="*/ 34 w 178"/>
                  <a:gd name="T11" fmla="*/ 59 h 170"/>
                  <a:gd name="T12" fmla="*/ 42 w 178"/>
                  <a:gd name="T13" fmla="*/ 76 h 170"/>
                  <a:gd name="T14" fmla="*/ 59 w 178"/>
                  <a:gd name="T15" fmla="*/ 85 h 170"/>
                  <a:gd name="T16" fmla="*/ 68 w 178"/>
                  <a:gd name="T17" fmla="*/ 93 h 170"/>
                  <a:gd name="T18" fmla="*/ 76 w 178"/>
                  <a:gd name="T19" fmla="*/ 102 h 170"/>
                  <a:gd name="T20" fmla="*/ 93 w 178"/>
                  <a:gd name="T21" fmla="*/ 110 h 170"/>
                  <a:gd name="T22" fmla="*/ 102 w 178"/>
                  <a:gd name="T23" fmla="*/ 119 h 170"/>
                  <a:gd name="T24" fmla="*/ 119 w 178"/>
                  <a:gd name="T25" fmla="*/ 127 h 170"/>
                  <a:gd name="T26" fmla="*/ 127 w 178"/>
                  <a:gd name="T27" fmla="*/ 136 h 170"/>
                  <a:gd name="T28" fmla="*/ 136 w 178"/>
                  <a:gd name="T29" fmla="*/ 144 h 170"/>
                  <a:gd name="T30" fmla="*/ 153 w 178"/>
                  <a:gd name="T31" fmla="*/ 153 h 170"/>
                  <a:gd name="T32" fmla="*/ 161 w 178"/>
                  <a:gd name="T33" fmla="*/ 161 h 170"/>
                  <a:gd name="T34" fmla="*/ 161 w 178"/>
                  <a:gd name="T35" fmla="*/ 170 h 170"/>
                  <a:gd name="T36" fmla="*/ 178 w 178"/>
                  <a:gd name="T37" fmla="*/ 161 h 170"/>
                  <a:gd name="T38" fmla="*/ 169 w 178"/>
                  <a:gd name="T39" fmla="*/ 144 h 170"/>
                  <a:gd name="T40" fmla="*/ 161 w 178"/>
                  <a:gd name="T41" fmla="*/ 144 h 170"/>
                  <a:gd name="T42" fmla="*/ 144 w 178"/>
                  <a:gd name="T43" fmla="*/ 136 h 170"/>
                  <a:gd name="T44" fmla="*/ 136 w 178"/>
                  <a:gd name="T45" fmla="*/ 127 h 170"/>
                  <a:gd name="T46" fmla="*/ 127 w 178"/>
                  <a:gd name="T47" fmla="*/ 119 h 170"/>
                  <a:gd name="T48" fmla="*/ 110 w 178"/>
                  <a:gd name="T49" fmla="*/ 110 h 170"/>
                  <a:gd name="T50" fmla="*/ 102 w 178"/>
                  <a:gd name="T51" fmla="*/ 102 h 170"/>
                  <a:gd name="T52" fmla="*/ 85 w 178"/>
                  <a:gd name="T53" fmla="*/ 93 h 170"/>
                  <a:gd name="T54" fmla="*/ 76 w 178"/>
                  <a:gd name="T55" fmla="*/ 85 h 170"/>
                  <a:gd name="T56" fmla="*/ 59 w 178"/>
                  <a:gd name="T57" fmla="*/ 76 h 170"/>
                  <a:gd name="T58" fmla="*/ 51 w 178"/>
                  <a:gd name="T59" fmla="*/ 68 h 170"/>
                  <a:gd name="T60" fmla="*/ 42 w 178"/>
                  <a:gd name="T61" fmla="*/ 51 h 170"/>
                  <a:gd name="T62" fmla="*/ 34 w 178"/>
                  <a:gd name="T63" fmla="*/ 42 h 170"/>
                  <a:gd name="T64" fmla="*/ 25 w 178"/>
                  <a:gd name="T65" fmla="*/ 26 h 170"/>
                  <a:gd name="T66" fmla="*/ 17 w 178"/>
                  <a:gd name="T67" fmla="*/ 17 h 170"/>
                  <a:gd name="T68" fmla="*/ 17 w 178"/>
                  <a:gd name="T69" fmla="*/ 0 h 170"/>
                  <a:gd name="T70" fmla="*/ 17 w 178"/>
                  <a:gd name="T71" fmla="*/ 0 h 170"/>
                  <a:gd name="T72" fmla="*/ 0 w 178"/>
                  <a:gd name="T73" fmla="*/ 0 h 170"/>
                  <a:gd name="T74" fmla="*/ 0 w 178"/>
                  <a:gd name="T75" fmla="*/ 9 h 170"/>
                  <a:gd name="T76" fmla="*/ 0 w 178"/>
                  <a:gd name="T77" fmla="*/ 9 h 170"/>
                  <a:gd name="T78" fmla="*/ 0 w 178"/>
                  <a:gd name="T79" fmla="*/ 0 h 1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8" h="170">
                    <a:moveTo>
                      <a:pt x="0" y="0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7" y="34"/>
                    </a:lnTo>
                    <a:lnTo>
                      <a:pt x="25" y="51"/>
                    </a:lnTo>
                    <a:lnTo>
                      <a:pt x="34" y="59"/>
                    </a:lnTo>
                    <a:lnTo>
                      <a:pt x="42" y="76"/>
                    </a:lnTo>
                    <a:lnTo>
                      <a:pt x="59" y="85"/>
                    </a:lnTo>
                    <a:lnTo>
                      <a:pt x="68" y="93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19"/>
                    </a:lnTo>
                    <a:lnTo>
                      <a:pt x="119" y="127"/>
                    </a:lnTo>
                    <a:lnTo>
                      <a:pt x="127" y="136"/>
                    </a:lnTo>
                    <a:lnTo>
                      <a:pt x="136" y="144"/>
                    </a:lnTo>
                    <a:lnTo>
                      <a:pt x="153" y="153"/>
                    </a:lnTo>
                    <a:lnTo>
                      <a:pt x="161" y="161"/>
                    </a:lnTo>
                    <a:lnTo>
                      <a:pt x="161" y="170"/>
                    </a:lnTo>
                    <a:lnTo>
                      <a:pt x="178" y="161"/>
                    </a:lnTo>
                    <a:lnTo>
                      <a:pt x="169" y="144"/>
                    </a:lnTo>
                    <a:lnTo>
                      <a:pt x="161" y="144"/>
                    </a:lnTo>
                    <a:lnTo>
                      <a:pt x="144" y="136"/>
                    </a:lnTo>
                    <a:lnTo>
                      <a:pt x="136" y="127"/>
                    </a:lnTo>
                    <a:lnTo>
                      <a:pt x="127" y="119"/>
                    </a:lnTo>
                    <a:lnTo>
                      <a:pt x="110" y="110"/>
                    </a:lnTo>
                    <a:lnTo>
                      <a:pt x="102" y="102"/>
                    </a:lnTo>
                    <a:lnTo>
                      <a:pt x="85" y="93"/>
                    </a:lnTo>
                    <a:lnTo>
                      <a:pt x="76" y="85"/>
                    </a:lnTo>
                    <a:lnTo>
                      <a:pt x="59" y="76"/>
                    </a:lnTo>
                    <a:lnTo>
                      <a:pt x="51" y="68"/>
                    </a:lnTo>
                    <a:lnTo>
                      <a:pt x="42" y="51"/>
                    </a:lnTo>
                    <a:lnTo>
                      <a:pt x="34" y="42"/>
                    </a:lnTo>
                    <a:lnTo>
                      <a:pt x="25" y="26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8" name="Freeform 120"/>
              <p:cNvSpPr>
                <a:spLocks/>
              </p:cNvSpPr>
              <p:nvPr/>
            </p:nvSpPr>
            <p:spPr bwMode="auto">
              <a:xfrm>
                <a:off x="889" y="2016"/>
                <a:ext cx="356" cy="322"/>
              </a:xfrm>
              <a:custGeom>
                <a:avLst/>
                <a:gdLst>
                  <a:gd name="T0" fmla="*/ 356 w 356"/>
                  <a:gd name="T1" fmla="*/ 136 h 322"/>
                  <a:gd name="T2" fmla="*/ 356 w 356"/>
                  <a:gd name="T3" fmla="*/ 119 h 322"/>
                  <a:gd name="T4" fmla="*/ 356 w 356"/>
                  <a:gd name="T5" fmla="*/ 102 h 322"/>
                  <a:gd name="T6" fmla="*/ 356 w 356"/>
                  <a:gd name="T7" fmla="*/ 76 h 322"/>
                  <a:gd name="T8" fmla="*/ 348 w 356"/>
                  <a:gd name="T9" fmla="*/ 59 h 322"/>
                  <a:gd name="T10" fmla="*/ 339 w 356"/>
                  <a:gd name="T11" fmla="*/ 42 h 322"/>
                  <a:gd name="T12" fmla="*/ 331 w 356"/>
                  <a:gd name="T13" fmla="*/ 25 h 322"/>
                  <a:gd name="T14" fmla="*/ 322 w 356"/>
                  <a:gd name="T15" fmla="*/ 17 h 322"/>
                  <a:gd name="T16" fmla="*/ 314 w 356"/>
                  <a:gd name="T17" fmla="*/ 8 h 322"/>
                  <a:gd name="T18" fmla="*/ 297 w 356"/>
                  <a:gd name="T19" fmla="*/ 0 h 322"/>
                  <a:gd name="T20" fmla="*/ 288 w 356"/>
                  <a:gd name="T21" fmla="*/ 0 h 322"/>
                  <a:gd name="T22" fmla="*/ 280 w 356"/>
                  <a:gd name="T23" fmla="*/ 0 h 322"/>
                  <a:gd name="T24" fmla="*/ 263 w 356"/>
                  <a:gd name="T25" fmla="*/ 0 h 322"/>
                  <a:gd name="T26" fmla="*/ 255 w 356"/>
                  <a:gd name="T27" fmla="*/ 0 h 322"/>
                  <a:gd name="T28" fmla="*/ 238 w 356"/>
                  <a:gd name="T29" fmla="*/ 0 h 322"/>
                  <a:gd name="T30" fmla="*/ 221 w 356"/>
                  <a:gd name="T31" fmla="*/ 0 h 322"/>
                  <a:gd name="T32" fmla="*/ 212 w 356"/>
                  <a:gd name="T33" fmla="*/ 8 h 322"/>
                  <a:gd name="T34" fmla="*/ 204 w 356"/>
                  <a:gd name="T35" fmla="*/ 8 h 322"/>
                  <a:gd name="T36" fmla="*/ 195 w 356"/>
                  <a:gd name="T37" fmla="*/ 17 h 322"/>
                  <a:gd name="T38" fmla="*/ 187 w 356"/>
                  <a:gd name="T39" fmla="*/ 25 h 322"/>
                  <a:gd name="T40" fmla="*/ 178 w 356"/>
                  <a:gd name="T41" fmla="*/ 34 h 322"/>
                  <a:gd name="T42" fmla="*/ 170 w 356"/>
                  <a:gd name="T43" fmla="*/ 42 h 322"/>
                  <a:gd name="T44" fmla="*/ 170 w 356"/>
                  <a:gd name="T45" fmla="*/ 51 h 322"/>
                  <a:gd name="T46" fmla="*/ 170 w 356"/>
                  <a:gd name="T47" fmla="*/ 59 h 322"/>
                  <a:gd name="T48" fmla="*/ 170 w 356"/>
                  <a:gd name="T49" fmla="*/ 68 h 322"/>
                  <a:gd name="T50" fmla="*/ 153 w 356"/>
                  <a:gd name="T51" fmla="*/ 68 h 322"/>
                  <a:gd name="T52" fmla="*/ 136 w 356"/>
                  <a:gd name="T53" fmla="*/ 68 h 322"/>
                  <a:gd name="T54" fmla="*/ 111 w 356"/>
                  <a:gd name="T55" fmla="*/ 68 h 322"/>
                  <a:gd name="T56" fmla="*/ 94 w 356"/>
                  <a:gd name="T57" fmla="*/ 68 h 322"/>
                  <a:gd name="T58" fmla="*/ 68 w 356"/>
                  <a:gd name="T59" fmla="*/ 76 h 322"/>
                  <a:gd name="T60" fmla="*/ 51 w 356"/>
                  <a:gd name="T61" fmla="*/ 85 h 322"/>
                  <a:gd name="T62" fmla="*/ 34 w 356"/>
                  <a:gd name="T63" fmla="*/ 102 h 322"/>
                  <a:gd name="T64" fmla="*/ 26 w 356"/>
                  <a:gd name="T65" fmla="*/ 119 h 322"/>
                  <a:gd name="T66" fmla="*/ 17 w 356"/>
                  <a:gd name="T67" fmla="*/ 136 h 322"/>
                  <a:gd name="T68" fmla="*/ 9 w 356"/>
                  <a:gd name="T69" fmla="*/ 161 h 322"/>
                  <a:gd name="T70" fmla="*/ 0 w 356"/>
                  <a:gd name="T71" fmla="*/ 195 h 322"/>
                  <a:gd name="T72" fmla="*/ 0 w 356"/>
                  <a:gd name="T73" fmla="*/ 220 h 322"/>
                  <a:gd name="T74" fmla="*/ 9 w 356"/>
                  <a:gd name="T75" fmla="*/ 246 h 322"/>
                  <a:gd name="T76" fmla="*/ 17 w 356"/>
                  <a:gd name="T77" fmla="*/ 271 h 322"/>
                  <a:gd name="T78" fmla="*/ 43 w 356"/>
                  <a:gd name="T79" fmla="*/ 296 h 322"/>
                  <a:gd name="T80" fmla="*/ 68 w 356"/>
                  <a:gd name="T81" fmla="*/ 313 h 322"/>
                  <a:gd name="T82" fmla="*/ 85 w 356"/>
                  <a:gd name="T83" fmla="*/ 322 h 322"/>
                  <a:gd name="T84" fmla="*/ 111 w 356"/>
                  <a:gd name="T85" fmla="*/ 322 h 322"/>
                  <a:gd name="T86" fmla="*/ 127 w 356"/>
                  <a:gd name="T87" fmla="*/ 322 h 322"/>
                  <a:gd name="T88" fmla="*/ 144 w 356"/>
                  <a:gd name="T89" fmla="*/ 313 h 322"/>
                  <a:gd name="T90" fmla="*/ 170 w 356"/>
                  <a:gd name="T91" fmla="*/ 313 h 322"/>
                  <a:gd name="T92" fmla="*/ 187 w 356"/>
                  <a:gd name="T93" fmla="*/ 296 h 322"/>
                  <a:gd name="T94" fmla="*/ 204 w 356"/>
                  <a:gd name="T95" fmla="*/ 288 h 322"/>
                  <a:gd name="T96" fmla="*/ 221 w 356"/>
                  <a:gd name="T97" fmla="*/ 271 h 322"/>
                  <a:gd name="T98" fmla="*/ 356 w 356"/>
                  <a:gd name="T99" fmla="*/ 136 h 32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56" h="322">
                    <a:moveTo>
                      <a:pt x="356" y="136"/>
                    </a:moveTo>
                    <a:lnTo>
                      <a:pt x="356" y="119"/>
                    </a:lnTo>
                    <a:lnTo>
                      <a:pt x="356" y="102"/>
                    </a:lnTo>
                    <a:lnTo>
                      <a:pt x="356" y="76"/>
                    </a:lnTo>
                    <a:lnTo>
                      <a:pt x="348" y="59"/>
                    </a:lnTo>
                    <a:lnTo>
                      <a:pt x="339" y="42"/>
                    </a:lnTo>
                    <a:lnTo>
                      <a:pt x="331" y="25"/>
                    </a:lnTo>
                    <a:lnTo>
                      <a:pt x="322" y="17"/>
                    </a:lnTo>
                    <a:lnTo>
                      <a:pt x="314" y="8"/>
                    </a:lnTo>
                    <a:lnTo>
                      <a:pt x="297" y="0"/>
                    </a:lnTo>
                    <a:lnTo>
                      <a:pt x="288" y="0"/>
                    </a:lnTo>
                    <a:lnTo>
                      <a:pt x="280" y="0"/>
                    </a:lnTo>
                    <a:lnTo>
                      <a:pt x="263" y="0"/>
                    </a:lnTo>
                    <a:lnTo>
                      <a:pt x="255" y="0"/>
                    </a:lnTo>
                    <a:lnTo>
                      <a:pt x="238" y="0"/>
                    </a:lnTo>
                    <a:lnTo>
                      <a:pt x="221" y="0"/>
                    </a:lnTo>
                    <a:lnTo>
                      <a:pt x="212" y="8"/>
                    </a:lnTo>
                    <a:lnTo>
                      <a:pt x="204" y="8"/>
                    </a:lnTo>
                    <a:lnTo>
                      <a:pt x="195" y="17"/>
                    </a:lnTo>
                    <a:lnTo>
                      <a:pt x="187" y="25"/>
                    </a:lnTo>
                    <a:lnTo>
                      <a:pt x="178" y="34"/>
                    </a:lnTo>
                    <a:lnTo>
                      <a:pt x="170" y="42"/>
                    </a:lnTo>
                    <a:lnTo>
                      <a:pt x="170" y="51"/>
                    </a:lnTo>
                    <a:lnTo>
                      <a:pt x="170" y="59"/>
                    </a:lnTo>
                    <a:lnTo>
                      <a:pt x="170" y="68"/>
                    </a:lnTo>
                    <a:lnTo>
                      <a:pt x="153" y="68"/>
                    </a:lnTo>
                    <a:lnTo>
                      <a:pt x="136" y="68"/>
                    </a:lnTo>
                    <a:lnTo>
                      <a:pt x="111" y="68"/>
                    </a:lnTo>
                    <a:lnTo>
                      <a:pt x="94" y="68"/>
                    </a:lnTo>
                    <a:lnTo>
                      <a:pt x="68" y="76"/>
                    </a:lnTo>
                    <a:lnTo>
                      <a:pt x="51" y="85"/>
                    </a:lnTo>
                    <a:lnTo>
                      <a:pt x="34" y="102"/>
                    </a:lnTo>
                    <a:lnTo>
                      <a:pt x="26" y="119"/>
                    </a:lnTo>
                    <a:lnTo>
                      <a:pt x="17" y="136"/>
                    </a:lnTo>
                    <a:lnTo>
                      <a:pt x="9" y="161"/>
                    </a:lnTo>
                    <a:lnTo>
                      <a:pt x="0" y="195"/>
                    </a:lnTo>
                    <a:lnTo>
                      <a:pt x="0" y="220"/>
                    </a:lnTo>
                    <a:lnTo>
                      <a:pt x="9" y="246"/>
                    </a:lnTo>
                    <a:lnTo>
                      <a:pt x="17" y="271"/>
                    </a:lnTo>
                    <a:lnTo>
                      <a:pt x="43" y="296"/>
                    </a:lnTo>
                    <a:lnTo>
                      <a:pt x="68" y="313"/>
                    </a:lnTo>
                    <a:lnTo>
                      <a:pt x="85" y="322"/>
                    </a:lnTo>
                    <a:lnTo>
                      <a:pt x="111" y="322"/>
                    </a:lnTo>
                    <a:lnTo>
                      <a:pt x="127" y="322"/>
                    </a:lnTo>
                    <a:lnTo>
                      <a:pt x="144" y="313"/>
                    </a:lnTo>
                    <a:lnTo>
                      <a:pt x="170" y="313"/>
                    </a:lnTo>
                    <a:lnTo>
                      <a:pt x="187" y="296"/>
                    </a:lnTo>
                    <a:lnTo>
                      <a:pt x="204" y="288"/>
                    </a:lnTo>
                    <a:lnTo>
                      <a:pt x="221" y="271"/>
                    </a:lnTo>
                    <a:lnTo>
                      <a:pt x="356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9" name="Freeform 121"/>
              <p:cNvSpPr>
                <a:spLocks/>
              </p:cNvSpPr>
              <p:nvPr/>
            </p:nvSpPr>
            <p:spPr bwMode="auto">
              <a:xfrm>
                <a:off x="1194" y="2016"/>
                <a:ext cx="60" cy="136"/>
              </a:xfrm>
              <a:custGeom>
                <a:avLst/>
                <a:gdLst>
                  <a:gd name="T0" fmla="*/ 0 w 60"/>
                  <a:gd name="T1" fmla="*/ 17 h 136"/>
                  <a:gd name="T2" fmla="*/ 0 w 60"/>
                  <a:gd name="T3" fmla="*/ 17 h 136"/>
                  <a:gd name="T4" fmla="*/ 17 w 60"/>
                  <a:gd name="T5" fmla="*/ 25 h 136"/>
                  <a:gd name="T6" fmla="*/ 26 w 60"/>
                  <a:gd name="T7" fmla="*/ 34 h 136"/>
                  <a:gd name="T8" fmla="*/ 34 w 60"/>
                  <a:gd name="T9" fmla="*/ 51 h 136"/>
                  <a:gd name="T10" fmla="*/ 34 w 60"/>
                  <a:gd name="T11" fmla="*/ 59 h 136"/>
                  <a:gd name="T12" fmla="*/ 43 w 60"/>
                  <a:gd name="T13" fmla="*/ 76 h 136"/>
                  <a:gd name="T14" fmla="*/ 43 w 60"/>
                  <a:gd name="T15" fmla="*/ 102 h 136"/>
                  <a:gd name="T16" fmla="*/ 43 w 60"/>
                  <a:gd name="T17" fmla="*/ 119 h 136"/>
                  <a:gd name="T18" fmla="*/ 43 w 60"/>
                  <a:gd name="T19" fmla="*/ 136 h 136"/>
                  <a:gd name="T20" fmla="*/ 60 w 60"/>
                  <a:gd name="T21" fmla="*/ 136 h 136"/>
                  <a:gd name="T22" fmla="*/ 60 w 60"/>
                  <a:gd name="T23" fmla="*/ 119 h 136"/>
                  <a:gd name="T24" fmla="*/ 60 w 60"/>
                  <a:gd name="T25" fmla="*/ 102 h 136"/>
                  <a:gd name="T26" fmla="*/ 51 w 60"/>
                  <a:gd name="T27" fmla="*/ 76 h 136"/>
                  <a:gd name="T28" fmla="*/ 51 w 60"/>
                  <a:gd name="T29" fmla="*/ 59 h 136"/>
                  <a:gd name="T30" fmla="*/ 43 w 60"/>
                  <a:gd name="T31" fmla="*/ 42 h 136"/>
                  <a:gd name="T32" fmla="*/ 34 w 60"/>
                  <a:gd name="T33" fmla="*/ 25 h 136"/>
                  <a:gd name="T34" fmla="*/ 26 w 60"/>
                  <a:gd name="T35" fmla="*/ 8 h 136"/>
                  <a:gd name="T36" fmla="*/ 9 w 60"/>
                  <a:gd name="T37" fmla="*/ 0 h 136"/>
                  <a:gd name="T38" fmla="*/ 9 w 60"/>
                  <a:gd name="T39" fmla="*/ 0 h 136"/>
                  <a:gd name="T40" fmla="*/ 0 w 60"/>
                  <a:gd name="T41" fmla="*/ 17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0" h="136">
                    <a:moveTo>
                      <a:pt x="0" y="17"/>
                    </a:moveTo>
                    <a:lnTo>
                      <a:pt x="0" y="17"/>
                    </a:lnTo>
                    <a:lnTo>
                      <a:pt x="17" y="25"/>
                    </a:lnTo>
                    <a:lnTo>
                      <a:pt x="26" y="34"/>
                    </a:lnTo>
                    <a:lnTo>
                      <a:pt x="34" y="51"/>
                    </a:lnTo>
                    <a:lnTo>
                      <a:pt x="34" y="59"/>
                    </a:lnTo>
                    <a:lnTo>
                      <a:pt x="43" y="76"/>
                    </a:lnTo>
                    <a:lnTo>
                      <a:pt x="43" y="102"/>
                    </a:lnTo>
                    <a:lnTo>
                      <a:pt x="43" y="119"/>
                    </a:lnTo>
                    <a:lnTo>
                      <a:pt x="43" y="136"/>
                    </a:lnTo>
                    <a:lnTo>
                      <a:pt x="60" y="136"/>
                    </a:lnTo>
                    <a:lnTo>
                      <a:pt x="60" y="119"/>
                    </a:lnTo>
                    <a:lnTo>
                      <a:pt x="60" y="102"/>
                    </a:lnTo>
                    <a:lnTo>
                      <a:pt x="51" y="76"/>
                    </a:lnTo>
                    <a:lnTo>
                      <a:pt x="51" y="59"/>
                    </a:lnTo>
                    <a:lnTo>
                      <a:pt x="43" y="42"/>
                    </a:lnTo>
                    <a:lnTo>
                      <a:pt x="34" y="25"/>
                    </a:lnTo>
                    <a:lnTo>
                      <a:pt x="26" y="8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0" name="Freeform 122"/>
              <p:cNvSpPr>
                <a:spLocks/>
              </p:cNvSpPr>
              <p:nvPr/>
            </p:nvSpPr>
            <p:spPr bwMode="auto">
              <a:xfrm>
                <a:off x="1101" y="2008"/>
                <a:ext cx="102" cy="25"/>
              </a:xfrm>
              <a:custGeom>
                <a:avLst/>
                <a:gdLst>
                  <a:gd name="T0" fmla="*/ 0 w 102"/>
                  <a:gd name="T1" fmla="*/ 16 h 25"/>
                  <a:gd name="T2" fmla="*/ 0 w 102"/>
                  <a:gd name="T3" fmla="*/ 16 h 25"/>
                  <a:gd name="T4" fmla="*/ 17 w 102"/>
                  <a:gd name="T5" fmla="*/ 16 h 25"/>
                  <a:gd name="T6" fmla="*/ 26 w 102"/>
                  <a:gd name="T7" fmla="*/ 16 h 25"/>
                  <a:gd name="T8" fmla="*/ 43 w 102"/>
                  <a:gd name="T9" fmla="*/ 8 h 25"/>
                  <a:gd name="T10" fmla="*/ 51 w 102"/>
                  <a:gd name="T11" fmla="*/ 8 h 25"/>
                  <a:gd name="T12" fmla="*/ 68 w 102"/>
                  <a:gd name="T13" fmla="*/ 8 h 25"/>
                  <a:gd name="T14" fmla="*/ 76 w 102"/>
                  <a:gd name="T15" fmla="*/ 16 h 25"/>
                  <a:gd name="T16" fmla="*/ 85 w 102"/>
                  <a:gd name="T17" fmla="*/ 16 h 25"/>
                  <a:gd name="T18" fmla="*/ 93 w 102"/>
                  <a:gd name="T19" fmla="*/ 25 h 25"/>
                  <a:gd name="T20" fmla="*/ 102 w 102"/>
                  <a:gd name="T21" fmla="*/ 8 h 25"/>
                  <a:gd name="T22" fmla="*/ 93 w 102"/>
                  <a:gd name="T23" fmla="*/ 8 h 25"/>
                  <a:gd name="T24" fmla="*/ 76 w 102"/>
                  <a:gd name="T25" fmla="*/ 0 h 25"/>
                  <a:gd name="T26" fmla="*/ 68 w 102"/>
                  <a:gd name="T27" fmla="*/ 0 h 25"/>
                  <a:gd name="T28" fmla="*/ 51 w 102"/>
                  <a:gd name="T29" fmla="*/ 0 h 25"/>
                  <a:gd name="T30" fmla="*/ 43 w 102"/>
                  <a:gd name="T31" fmla="*/ 0 h 25"/>
                  <a:gd name="T32" fmla="*/ 26 w 102"/>
                  <a:gd name="T33" fmla="*/ 0 h 25"/>
                  <a:gd name="T34" fmla="*/ 9 w 102"/>
                  <a:gd name="T35" fmla="*/ 8 h 25"/>
                  <a:gd name="T36" fmla="*/ 0 w 102"/>
                  <a:gd name="T37" fmla="*/ 8 h 25"/>
                  <a:gd name="T38" fmla="*/ 0 w 102"/>
                  <a:gd name="T39" fmla="*/ 8 h 25"/>
                  <a:gd name="T40" fmla="*/ 0 w 102"/>
                  <a:gd name="T41" fmla="*/ 1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25">
                    <a:moveTo>
                      <a:pt x="0" y="16"/>
                    </a:moveTo>
                    <a:lnTo>
                      <a:pt x="0" y="16"/>
                    </a:lnTo>
                    <a:lnTo>
                      <a:pt x="17" y="16"/>
                    </a:lnTo>
                    <a:lnTo>
                      <a:pt x="26" y="16"/>
                    </a:lnTo>
                    <a:lnTo>
                      <a:pt x="43" y="8"/>
                    </a:lnTo>
                    <a:lnTo>
                      <a:pt x="51" y="8"/>
                    </a:lnTo>
                    <a:lnTo>
                      <a:pt x="68" y="8"/>
                    </a:lnTo>
                    <a:lnTo>
                      <a:pt x="76" y="16"/>
                    </a:lnTo>
                    <a:lnTo>
                      <a:pt x="85" y="16"/>
                    </a:lnTo>
                    <a:lnTo>
                      <a:pt x="93" y="25"/>
                    </a:lnTo>
                    <a:lnTo>
                      <a:pt x="102" y="8"/>
                    </a:lnTo>
                    <a:lnTo>
                      <a:pt x="93" y="8"/>
                    </a:lnTo>
                    <a:lnTo>
                      <a:pt x="76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43" y="0"/>
                    </a:lnTo>
                    <a:lnTo>
                      <a:pt x="26" y="0"/>
                    </a:lnTo>
                    <a:lnTo>
                      <a:pt x="9" y="8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1" name="Freeform 123"/>
              <p:cNvSpPr>
                <a:spLocks/>
              </p:cNvSpPr>
              <p:nvPr/>
            </p:nvSpPr>
            <p:spPr bwMode="auto">
              <a:xfrm>
                <a:off x="1050" y="2016"/>
                <a:ext cx="51" cy="76"/>
              </a:xfrm>
              <a:custGeom>
                <a:avLst/>
                <a:gdLst>
                  <a:gd name="T0" fmla="*/ 9 w 51"/>
                  <a:gd name="T1" fmla="*/ 76 h 76"/>
                  <a:gd name="T2" fmla="*/ 17 w 51"/>
                  <a:gd name="T3" fmla="*/ 68 h 76"/>
                  <a:gd name="T4" fmla="*/ 17 w 51"/>
                  <a:gd name="T5" fmla="*/ 59 h 76"/>
                  <a:gd name="T6" fmla="*/ 17 w 51"/>
                  <a:gd name="T7" fmla="*/ 51 h 76"/>
                  <a:gd name="T8" fmla="*/ 17 w 51"/>
                  <a:gd name="T9" fmla="*/ 42 h 76"/>
                  <a:gd name="T10" fmla="*/ 26 w 51"/>
                  <a:gd name="T11" fmla="*/ 34 h 76"/>
                  <a:gd name="T12" fmla="*/ 26 w 51"/>
                  <a:gd name="T13" fmla="*/ 25 h 76"/>
                  <a:gd name="T14" fmla="*/ 34 w 51"/>
                  <a:gd name="T15" fmla="*/ 25 h 76"/>
                  <a:gd name="T16" fmla="*/ 43 w 51"/>
                  <a:gd name="T17" fmla="*/ 17 h 76"/>
                  <a:gd name="T18" fmla="*/ 51 w 51"/>
                  <a:gd name="T19" fmla="*/ 8 h 76"/>
                  <a:gd name="T20" fmla="*/ 51 w 51"/>
                  <a:gd name="T21" fmla="*/ 0 h 76"/>
                  <a:gd name="T22" fmla="*/ 34 w 51"/>
                  <a:gd name="T23" fmla="*/ 0 h 76"/>
                  <a:gd name="T24" fmla="*/ 26 w 51"/>
                  <a:gd name="T25" fmla="*/ 8 h 76"/>
                  <a:gd name="T26" fmla="*/ 17 w 51"/>
                  <a:gd name="T27" fmla="*/ 17 h 76"/>
                  <a:gd name="T28" fmla="*/ 9 w 51"/>
                  <a:gd name="T29" fmla="*/ 34 h 76"/>
                  <a:gd name="T30" fmla="*/ 9 w 51"/>
                  <a:gd name="T31" fmla="*/ 42 h 76"/>
                  <a:gd name="T32" fmla="*/ 0 w 51"/>
                  <a:gd name="T33" fmla="*/ 51 h 76"/>
                  <a:gd name="T34" fmla="*/ 0 w 51"/>
                  <a:gd name="T35" fmla="*/ 59 h 76"/>
                  <a:gd name="T36" fmla="*/ 0 w 51"/>
                  <a:gd name="T37" fmla="*/ 68 h 76"/>
                  <a:gd name="T38" fmla="*/ 9 w 51"/>
                  <a:gd name="T39" fmla="*/ 59 h 76"/>
                  <a:gd name="T40" fmla="*/ 9 w 51"/>
                  <a:gd name="T41" fmla="*/ 76 h 76"/>
                  <a:gd name="T42" fmla="*/ 17 w 51"/>
                  <a:gd name="T43" fmla="*/ 76 h 76"/>
                  <a:gd name="T44" fmla="*/ 17 w 51"/>
                  <a:gd name="T45" fmla="*/ 68 h 76"/>
                  <a:gd name="T46" fmla="*/ 9 w 51"/>
                  <a:gd name="T47" fmla="*/ 76 h 7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" h="76">
                    <a:moveTo>
                      <a:pt x="9" y="76"/>
                    </a:moveTo>
                    <a:lnTo>
                      <a:pt x="17" y="68"/>
                    </a:lnTo>
                    <a:lnTo>
                      <a:pt x="17" y="59"/>
                    </a:lnTo>
                    <a:lnTo>
                      <a:pt x="17" y="51"/>
                    </a:lnTo>
                    <a:lnTo>
                      <a:pt x="17" y="42"/>
                    </a:lnTo>
                    <a:lnTo>
                      <a:pt x="26" y="34"/>
                    </a:lnTo>
                    <a:lnTo>
                      <a:pt x="26" y="25"/>
                    </a:lnTo>
                    <a:lnTo>
                      <a:pt x="34" y="25"/>
                    </a:lnTo>
                    <a:lnTo>
                      <a:pt x="43" y="17"/>
                    </a:lnTo>
                    <a:lnTo>
                      <a:pt x="51" y="8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26" y="8"/>
                    </a:lnTo>
                    <a:lnTo>
                      <a:pt x="17" y="17"/>
                    </a:lnTo>
                    <a:lnTo>
                      <a:pt x="9" y="34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0" y="68"/>
                    </a:lnTo>
                    <a:lnTo>
                      <a:pt x="9" y="59"/>
                    </a:lnTo>
                    <a:lnTo>
                      <a:pt x="9" y="76"/>
                    </a:lnTo>
                    <a:lnTo>
                      <a:pt x="17" y="76"/>
                    </a:lnTo>
                    <a:lnTo>
                      <a:pt x="17" y="68"/>
                    </a:lnTo>
                    <a:lnTo>
                      <a:pt x="9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2" name="Freeform 124"/>
              <p:cNvSpPr>
                <a:spLocks/>
              </p:cNvSpPr>
              <p:nvPr/>
            </p:nvSpPr>
            <p:spPr bwMode="auto">
              <a:xfrm>
                <a:off x="906" y="2075"/>
                <a:ext cx="153" cy="60"/>
              </a:xfrm>
              <a:custGeom>
                <a:avLst/>
                <a:gdLst>
                  <a:gd name="T0" fmla="*/ 17 w 153"/>
                  <a:gd name="T1" fmla="*/ 60 h 60"/>
                  <a:gd name="T2" fmla="*/ 17 w 153"/>
                  <a:gd name="T3" fmla="*/ 60 h 60"/>
                  <a:gd name="T4" fmla="*/ 26 w 153"/>
                  <a:gd name="T5" fmla="*/ 43 h 60"/>
                  <a:gd name="T6" fmla="*/ 43 w 153"/>
                  <a:gd name="T7" fmla="*/ 34 h 60"/>
                  <a:gd name="T8" fmla="*/ 60 w 153"/>
                  <a:gd name="T9" fmla="*/ 26 h 60"/>
                  <a:gd name="T10" fmla="*/ 77 w 153"/>
                  <a:gd name="T11" fmla="*/ 17 h 60"/>
                  <a:gd name="T12" fmla="*/ 94 w 153"/>
                  <a:gd name="T13" fmla="*/ 17 h 60"/>
                  <a:gd name="T14" fmla="*/ 119 w 153"/>
                  <a:gd name="T15" fmla="*/ 17 h 60"/>
                  <a:gd name="T16" fmla="*/ 136 w 153"/>
                  <a:gd name="T17" fmla="*/ 17 h 60"/>
                  <a:gd name="T18" fmla="*/ 153 w 153"/>
                  <a:gd name="T19" fmla="*/ 17 h 60"/>
                  <a:gd name="T20" fmla="*/ 153 w 153"/>
                  <a:gd name="T21" fmla="*/ 0 h 60"/>
                  <a:gd name="T22" fmla="*/ 136 w 153"/>
                  <a:gd name="T23" fmla="*/ 0 h 60"/>
                  <a:gd name="T24" fmla="*/ 119 w 153"/>
                  <a:gd name="T25" fmla="*/ 0 h 60"/>
                  <a:gd name="T26" fmla="*/ 94 w 153"/>
                  <a:gd name="T27" fmla="*/ 0 h 60"/>
                  <a:gd name="T28" fmla="*/ 77 w 153"/>
                  <a:gd name="T29" fmla="*/ 9 h 60"/>
                  <a:gd name="T30" fmla="*/ 51 w 153"/>
                  <a:gd name="T31" fmla="*/ 9 h 60"/>
                  <a:gd name="T32" fmla="*/ 34 w 153"/>
                  <a:gd name="T33" fmla="*/ 26 h 60"/>
                  <a:gd name="T34" fmla="*/ 17 w 153"/>
                  <a:gd name="T35" fmla="*/ 34 h 60"/>
                  <a:gd name="T36" fmla="*/ 0 w 153"/>
                  <a:gd name="T37" fmla="*/ 51 h 60"/>
                  <a:gd name="T38" fmla="*/ 0 w 153"/>
                  <a:gd name="T39" fmla="*/ 51 h 60"/>
                  <a:gd name="T40" fmla="*/ 17 w 153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53" h="60">
                    <a:moveTo>
                      <a:pt x="17" y="60"/>
                    </a:moveTo>
                    <a:lnTo>
                      <a:pt x="17" y="60"/>
                    </a:lnTo>
                    <a:lnTo>
                      <a:pt x="26" y="43"/>
                    </a:lnTo>
                    <a:lnTo>
                      <a:pt x="43" y="34"/>
                    </a:lnTo>
                    <a:lnTo>
                      <a:pt x="60" y="26"/>
                    </a:lnTo>
                    <a:lnTo>
                      <a:pt x="77" y="17"/>
                    </a:lnTo>
                    <a:lnTo>
                      <a:pt x="94" y="17"/>
                    </a:lnTo>
                    <a:lnTo>
                      <a:pt x="119" y="17"/>
                    </a:lnTo>
                    <a:lnTo>
                      <a:pt x="136" y="17"/>
                    </a:lnTo>
                    <a:lnTo>
                      <a:pt x="153" y="17"/>
                    </a:lnTo>
                    <a:lnTo>
                      <a:pt x="153" y="0"/>
                    </a:lnTo>
                    <a:lnTo>
                      <a:pt x="136" y="0"/>
                    </a:lnTo>
                    <a:lnTo>
                      <a:pt x="119" y="0"/>
                    </a:lnTo>
                    <a:lnTo>
                      <a:pt x="94" y="0"/>
                    </a:lnTo>
                    <a:lnTo>
                      <a:pt x="77" y="9"/>
                    </a:lnTo>
                    <a:lnTo>
                      <a:pt x="51" y="9"/>
                    </a:lnTo>
                    <a:lnTo>
                      <a:pt x="34" y="26"/>
                    </a:lnTo>
                    <a:lnTo>
                      <a:pt x="17" y="34"/>
                    </a:lnTo>
                    <a:lnTo>
                      <a:pt x="0" y="51"/>
                    </a:lnTo>
                    <a:lnTo>
                      <a:pt x="17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3" name="Freeform 125"/>
              <p:cNvSpPr>
                <a:spLocks/>
              </p:cNvSpPr>
              <p:nvPr/>
            </p:nvSpPr>
            <p:spPr bwMode="auto">
              <a:xfrm>
                <a:off x="881" y="2126"/>
                <a:ext cx="85" cy="212"/>
              </a:xfrm>
              <a:custGeom>
                <a:avLst/>
                <a:gdLst>
                  <a:gd name="T0" fmla="*/ 85 w 85"/>
                  <a:gd name="T1" fmla="*/ 195 h 212"/>
                  <a:gd name="T2" fmla="*/ 85 w 85"/>
                  <a:gd name="T3" fmla="*/ 195 h 212"/>
                  <a:gd name="T4" fmla="*/ 51 w 85"/>
                  <a:gd name="T5" fmla="*/ 178 h 212"/>
                  <a:gd name="T6" fmla="*/ 34 w 85"/>
                  <a:gd name="T7" fmla="*/ 161 h 212"/>
                  <a:gd name="T8" fmla="*/ 17 w 85"/>
                  <a:gd name="T9" fmla="*/ 136 h 212"/>
                  <a:gd name="T10" fmla="*/ 17 w 85"/>
                  <a:gd name="T11" fmla="*/ 110 h 212"/>
                  <a:gd name="T12" fmla="*/ 17 w 85"/>
                  <a:gd name="T13" fmla="*/ 85 h 212"/>
                  <a:gd name="T14" fmla="*/ 17 w 85"/>
                  <a:gd name="T15" fmla="*/ 59 h 212"/>
                  <a:gd name="T16" fmla="*/ 25 w 85"/>
                  <a:gd name="T17" fmla="*/ 34 h 212"/>
                  <a:gd name="T18" fmla="*/ 42 w 85"/>
                  <a:gd name="T19" fmla="*/ 9 h 212"/>
                  <a:gd name="T20" fmla="*/ 25 w 85"/>
                  <a:gd name="T21" fmla="*/ 0 h 212"/>
                  <a:gd name="T22" fmla="*/ 17 w 85"/>
                  <a:gd name="T23" fmla="*/ 26 h 212"/>
                  <a:gd name="T24" fmla="*/ 8 w 85"/>
                  <a:gd name="T25" fmla="*/ 51 h 212"/>
                  <a:gd name="T26" fmla="*/ 0 w 85"/>
                  <a:gd name="T27" fmla="*/ 85 h 212"/>
                  <a:gd name="T28" fmla="*/ 0 w 85"/>
                  <a:gd name="T29" fmla="*/ 110 h 212"/>
                  <a:gd name="T30" fmla="*/ 8 w 85"/>
                  <a:gd name="T31" fmla="*/ 136 h 212"/>
                  <a:gd name="T32" fmla="*/ 25 w 85"/>
                  <a:gd name="T33" fmla="*/ 170 h 212"/>
                  <a:gd name="T34" fmla="*/ 42 w 85"/>
                  <a:gd name="T35" fmla="*/ 186 h 212"/>
                  <a:gd name="T36" fmla="*/ 76 w 85"/>
                  <a:gd name="T37" fmla="*/ 212 h 212"/>
                  <a:gd name="T38" fmla="*/ 76 w 85"/>
                  <a:gd name="T39" fmla="*/ 212 h 212"/>
                  <a:gd name="T40" fmla="*/ 85 w 85"/>
                  <a:gd name="T41" fmla="*/ 195 h 21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5" h="212">
                    <a:moveTo>
                      <a:pt x="85" y="195"/>
                    </a:moveTo>
                    <a:lnTo>
                      <a:pt x="85" y="195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17" y="136"/>
                    </a:lnTo>
                    <a:lnTo>
                      <a:pt x="17" y="110"/>
                    </a:lnTo>
                    <a:lnTo>
                      <a:pt x="17" y="85"/>
                    </a:lnTo>
                    <a:lnTo>
                      <a:pt x="17" y="59"/>
                    </a:lnTo>
                    <a:lnTo>
                      <a:pt x="25" y="34"/>
                    </a:lnTo>
                    <a:lnTo>
                      <a:pt x="42" y="9"/>
                    </a:lnTo>
                    <a:lnTo>
                      <a:pt x="25" y="0"/>
                    </a:lnTo>
                    <a:lnTo>
                      <a:pt x="17" y="26"/>
                    </a:lnTo>
                    <a:lnTo>
                      <a:pt x="8" y="51"/>
                    </a:lnTo>
                    <a:lnTo>
                      <a:pt x="0" y="85"/>
                    </a:lnTo>
                    <a:lnTo>
                      <a:pt x="0" y="110"/>
                    </a:lnTo>
                    <a:lnTo>
                      <a:pt x="8" y="136"/>
                    </a:lnTo>
                    <a:lnTo>
                      <a:pt x="25" y="170"/>
                    </a:lnTo>
                    <a:lnTo>
                      <a:pt x="42" y="186"/>
                    </a:lnTo>
                    <a:lnTo>
                      <a:pt x="76" y="212"/>
                    </a:lnTo>
                    <a:lnTo>
                      <a:pt x="85" y="1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4" name="Freeform 126"/>
              <p:cNvSpPr>
                <a:spLocks/>
              </p:cNvSpPr>
              <p:nvPr/>
            </p:nvSpPr>
            <p:spPr bwMode="auto">
              <a:xfrm>
                <a:off x="957" y="2287"/>
                <a:ext cx="153" cy="59"/>
              </a:xfrm>
              <a:custGeom>
                <a:avLst/>
                <a:gdLst>
                  <a:gd name="T0" fmla="*/ 144 w 153"/>
                  <a:gd name="T1" fmla="*/ 0 h 59"/>
                  <a:gd name="T2" fmla="*/ 136 w 153"/>
                  <a:gd name="T3" fmla="*/ 9 h 59"/>
                  <a:gd name="T4" fmla="*/ 119 w 153"/>
                  <a:gd name="T5" fmla="*/ 25 h 59"/>
                  <a:gd name="T6" fmla="*/ 102 w 153"/>
                  <a:gd name="T7" fmla="*/ 34 h 59"/>
                  <a:gd name="T8" fmla="*/ 76 w 153"/>
                  <a:gd name="T9" fmla="*/ 42 h 59"/>
                  <a:gd name="T10" fmla="*/ 59 w 153"/>
                  <a:gd name="T11" fmla="*/ 42 h 59"/>
                  <a:gd name="T12" fmla="*/ 43 w 153"/>
                  <a:gd name="T13" fmla="*/ 42 h 59"/>
                  <a:gd name="T14" fmla="*/ 26 w 153"/>
                  <a:gd name="T15" fmla="*/ 42 h 59"/>
                  <a:gd name="T16" fmla="*/ 9 w 153"/>
                  <a:gd name="T17" fmla="*/ 34 h 59"/>
                  <a:gd name="T18" fmla="*/ 0 w 153"/>
                  <a:gd name="T19" fmla="*/ 51 h 59"/>
                  <a:gd name="T20" fmla="*/ 17 w 153"/>
                  <a:gd name="T21" fmla="*/ 51 h 59"/>
                  <a:gd name="T22" fmla="*/ 43 w 153"/>
                  <a:gd name="T23" fmla="*/ 59 h 59"/>
                  <a:gd name="T24" fmla="*/ 59 w 153"/>
                  <a:gd name="T25" fmla="*/ 59 h 59"/>
                  <a:gd name="T26" fmla="*/ 85 w 153"/>
                  <a:gd name="T27" fmla="*/ 51 h 59"/>
                  <a:gd name="T28" fmla="*/ 102 w 153"/>
                  <a:gd name="T29" fmla="*/ 42 h 59"/>
                  <a:gd name="T30" fmla="*/ 127 w 153"/>
                  <a:gd name="T31" fmla="*/ 34 h 59"/>
                  <a:gd name="T32" fmla="*/ 144 w 153"/>
                  <a:gd name="T33" fmla="*/ 25 h 59"/>
                  <a:gd name="T34" fmla="*/ 153 w 153"/>
                  <a:gd name="T35" fmla="*/ 9 h 59"/>
                  <a:gd name="T36" fmla="*/ 144 w 153"/>
                  <a:gd name="T37" fmla="*/ 0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3" h="59">
                    <a:moveTo>
                      <a:pt x="144" y="0"/>
                    </a:moveTo>
                    <a:lnTo>
                      <a:pt x="136" y="9"/>
                    </a:lnTo>
                    <a:lnTo>
                      <a:pt x="119" y="25"/>
                    </a:lnTo>
                    <a:lnTo>
                      <a:pt x="102" y="34"/>
                    </a:lnTo>
                    <a:lnTo>
                      <a:pt x="76" y="42"/>
                    </a:lnTo>
                    <a:lnTo>
                      <a:pt x="59" y="42"/>
                    </a:lnTo>
                    <a:lnTo>
                      <a:pt x="43" y="42"/>
                    </a:lnTo>
                    <a:lnTo>
                      <a:pt x="26" y="42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17" y="51"/>
                    </a:lnTo>
                    <a:lnTo>
                      <a:pt x="43" y="59"/>
                    </a:lnTo>
                    <a:lnTo>
                      <a:pt x="59" y="59"/>
                    </a:lnTo>
                    <a:lnTo>
                      <a:pt x="85" y="51"/>
                    </a:lnTo>
                    <a:lnTo>
                      <a:pt x="102" y="42"/>
                    </a:lnTo>
                    <a:lnTo>
                      <a:pt x="127" y="34"/>
                    </a:lnTo>
                    <a:lnTo>
                      <a:pt x="144" y="25"/>
                    </a:lnTo>
                    <a:lnTo>
                      <a:pt x="153" y="9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5" name="Freeform 127"/>
              <p:cNvSpPr>
                <a:spLocks/>
              </p:cNvSpPr>
              <p:nvPr/>
            </p:nvSpPr>
            <p:spPr bwMode="auto">
              <a:xfrm>
                <a:off x="1050" y="2423"/>
                <a:ext cx="254" cy="144"/>
              </a:xfrm>
              <a:custGeom>
                <a:avLst/>
                <a:gdLst>
                  <a:gd name="T0" fmla="*/ 9 w 254"/>
                  <a:gd name="T1" fmla="*/ 0 h 144"/>
                  <a:gd name="T2" fmla="*/ 26 w 254"/>
                  <a:gd name="T3" fmla="*/ 8 h 144"/>
                  <a:gd name="T4" fmla="*/ 43 w 254"/>
                  <a:gd name="T5" fmla="*/ 8 h 144"/>
                  <a:gd name="T6" fmla="*/ 60 w 254"/>
                  <a:gd name="T7" fmla="*/ 17 h 144"/>
                  <a:gd name="T8" fmla="*/ 77 w 254"/>
                  <a:gd name="T9" fmla="*/ 17 h 144"/>
                  <a:gd name="T10" fmla="*/ 85 w 254"/>
                  <a:gd name="T11" fmla="*/ 17 h 144"/>
                  <a:gd name="T12" fmla="*/ 102 w 254"/>
                  <a:gd name="T13" fmla="*/ 25 h 144"/>
                  <a:gd name="T14" fmla="*/ 119 w 254"/>
                  <a:gd name="T15" fmla="*/ 25 h 144"/>
                  <a:gd name="T16" fmla="*/ 136 w 254"/>
                  <a:gd name="T17" fmla="*/ 25 h 144"/>
                  <a:gd name="T18" fmla="*/ 153 w 254"/>
                  <a:gd name="T19" fmla="*/ 25 h 144"/>
                  <a:gd name="T20" fmla="*/ 170 w 254"/>
                  <a:gd name="T21" fmla="*/ 25 h 144"/>
                  <a:gd name="T22" fmla="*/ 178 w 254"/>
                  <a:gd name="T23" fmla="*/ 25 h 144"/>
                  <a:gd name="T24" fmla="*/ 195 w 254"/>
                  <a:gd name="T25" fmla="*/ 25 h 144"/>
                  <a:gd name="T26" fmla="*/ 212 w 254"/>
                  <a:gd name="T27" fmla="*/ 17 h 144"/>
                  <a:gd name="T28" fmla="*/ 229 w 254"/>
                  <a:gd name="T29" fmla="*/ 17 h 144"/>
                  <a:gd name="T30" fmla="*/ 238 w 254"/>
                  <a:gd name="T31" fmla="*/ 8 h 144"/>
                  <a:gd name="T32" fmla="*/ 254 w 254"/>
                  <a:gd name="T33" fmla="*/ 0 h 144"/>
                  <a:gd name="T34" fmla="*/ 254 w 254"/>
                  <a:gd name="T35" fmla="*/ 25 h 144"/>
                  <a:gd name="T36" fmla="*/ 246 w 254"/>
                  <a:gd name="T37" fmla="*/ 42 h 144"/>
                  <a:gd name="T38" fmla="*/ 246 w 254"/>
                  <a:gd name="T39" fmla="*/ 67 h 144"/>
                  <a:gd name="T40" fmla="*/ 238 w 254"/>
                  <a:gd name="T41" fmla="*/ 84 h 144"/>
                  <a:gd name="T42" fmla="*/ 229 w 254"/>
                  <a:gd name="T43" fmla="*/ 110 h 144"/>
                  <a:gd name="T44" fmla="*/ 212 w 254"/>
                  <a:gd name="T45" fmla="*/ 127 h 144"/>
                  <a:gd name="T46" fmla="*/ 195 w 254"/>
                  <a:gd name="T47" fmla="*/ 135 h 144"/>
                  <a:gd name="T48" fmla="*/ 170 w 254"/>
                  <a:gd name="T49" fmla="*/ 144 h 144"/>
                  <a:gd name="T50" fmla="*/ 161 w 254"/>
                  <a:gd name="T51" fmla="*/ 144 h 144"/>
                  <a:gd name="T52" fmla="*/ 144 w 254"/>
                  <a:gd name="T53" fmla="*/ 144 h 144"/>
                  <a:gd name="T54" fmla="*/ 136 w 254"/>
                  <a:gd name="T55" fmla="*/ 135 h 144"/>
                  <a:gd name="T56" fmla="*/ 119 w 254"/>
                  <a:gd name="T57" fmla="*/ 135 h 144"/>
                  <a:gd name="T58" fmla="*/ 110 w 254"/>
                  <a:gd name="T59" fmla="*/ 135 h 144"/>
                  <a:gd name="T60" fmla="*/ 94 w 254"/>
                  <a:gd name="T61" fmla="*/ 127 h 144"/>
                  <a:gd name="T62" fmla="*/ 85 w 254"/>
                  <a:gd name="T63" fmla="*/ 118 h 144"/>
                  <a:gd name="T64" fmla="*/ 68 w 254"/>
                  <a:gd name="T65" fmla="*/ 110 h 144"/>
                  <a:gd name="T66" fmla="*/ 60 w 254"/>
                  <a:gd name="T67" fmla="*/ 101 h 144"/>
                  <a:gd name="T68" fmla="*/ 51 w 254"/>
                  <a:gd name="T69" fmla="*/ 93 h 144"/>
                  <a:gd name="T70" fmla="*/ 43 w 254"/>
                  <a:gd name="T71" fmla="*/ 84 h 144"/>
                  <a:gd name="T72" fmla="*/ 34 w 254"/>
                  <a:gd name="T73" fmla="*/ 76 h 144"/>
                  <a:gd name="T74" fmla="*/ 26 w 254"/>
                  <a:gd name="T75" fmla="*/ 67 h 144"/>
                  <a:gd name="T76" fmla="*/ 17 w 254"/>
                  <a:gd name="T77" fmla="*/ 50 h 144"/>
                  <a:gd name="T78" fmla="*/ 9 w 254"/>
                  <a:gd name="T79" fmla="*/ 42 h 144"/>
                  <a:gd name="T80" fmla="*/ 0 w 254"/>
                  <a:gd name="T81" fmla="*/ 33 h 144"/>
                  <a:gd name="T82" fmla="*/ 0 w 254"/>
                  <a:gd name="T83" fmla="*/ 25 h 144"/>
                  <a:gd name="T84" fmla="*/ 0 w 254"/>
                  <a:gd name="T85" fmla="*/ 17 h 144"/>
                  <a:gd name="T86" fmla="*/ 9 w 254"/>
                  <a:gd name="T87" fmla="*/ 8 h 144"/>
                  <a:gd name="T88" fmla="*/ 9 w 254"/>
                  <a:gd name="T89" fmla="*/ 0 h 1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54" h="144">
                    <a:moveTo>
                      <a:pt x="9" y="0"/>
                    </a:moveTo>
                    <a:lnTo>
                      <a:pt x="26" y="8"/>
                    </a:lnTo>
                    <a:lnTo>
                      <a:pt x="43" y="8"/>
                    </a:lnTo>
                    <a:lnTo>
                      <a:pt x="60" y="17"/>
                    </a:lnTo>
                    <a:lnTo>
                      <a:pt x="77" y="17"/>
                    </a:lnTo>
                    <a:lnTo>
                      <a:pt x="85" y="17"/>
                    </a:lnTo>
                    <a:lnTo>
                      <a:pt x="102" y="25"/>
                    </a:lnTo>
                    <a:lnTo>
                      <a:pt x="119" y="25"/>
                    </a:lnTo>
                    <a:lnTo>
                      <a:pt x="136" y="25"/>
                    </a:lnTo>
                    <a:lnTo>
                      <a:pt x="153" y="25"/>
                    </a:lnTo>
                    <a:lnTo>
                      <a:pt x="170" y="25"/>
                    </a:lnTo>
                    <a:lnTo>
                      <a:pt x="178" y="25"/>
                    </a:lnTo>
                    <a:lnTo>
                      <a:pt x="195" y="25"/>
                    </a:lnTo>
                    <a:lnTo>
                      <a:pt x="212" y="17"/>
                    </a:lnTo>
                    <a:lnTo>
                      <a:pt x="229" y="17"/>
                    </a:lnTo>
                    <a:lnTo>
                      <a:pt x="238" y="8"/>
                    </a:lnTo>
                    <a:lnTo>
                      <a:pt x="254" y="0"/>
                    </a:lnTo>
                    <a:lnTo>
                      <a:pt x="254" y="25"/>
                    </a:lnTo>
                    <a:lnTo>
                      <a:pt x="246" y="42"/>
                    </a:lnTo>
                    <a:lnTo>
                      <a:pt x="246" y="67"/>
                    </a:lnTo>
                    <a:lnTo>
                      <a:pt x="238" y="84"/>
                    </a:lnTo>
                    <a:lnTo>
                      <a:pt x="229" y="110"/>
                    </a:lnTo>
                    <a:lnTo>
                      <a:pt x="212" y="127"/>
                    </a:lnTo>
                    <a:lnTo>
                      <a:pt x="195" y="135"/>
                    </a:lnTo>
                    <a:lnTo>
                      <a:pt x="170" y="144"/>
                    </a:lnTo>
                    <a:lnTo>
                      <a:pt x="161" y="144"/>
                    </a:lnTo>
                    <a:lnTo>
                      <a:pt x="144" y="144"/>
                    </a:lnTo>
                    <a:lnTo>
                      <a:pt x="136" y="135"/>
                    </a:lnTo>
                    <a:lnTo>
                      <a:pt x="119" y="135"/>
                    </a:lnTo>
                    <a:lnTo>
                      <a:pt x="110" y="135"/>
                    </a:lnTo>
                    <a:lnTo>
                      <a:pt x="94" y="127"/>
                    </a:lnTo>
                    <a:lnTo>
                      <a:pt x="85" y="118"/>
                    </a:lnTo>
                    <a:lnTo>
                      <a:pt x="68" y="110"/>
                    </a:lnTo>
                    <a:lnTo>
                      <a:pt x="60" y="101"/>
                    </a:lnTo>
                    <a:lnTo>
                      <a:pt x="51" y="93"/>
                    </a:lnTo>
                    <a:lnTo>
                      <a:pt x="43" y="84"/>
                    </a:lnTo>
                    <a:lnTo>
                      <a:pt x="34" y="76"/>
                    </a:lnTo>
                    <a:lnTo>
                      <a:pt x="26" y="67"/>
                    </a:lnTo>
                    <a:lnTo>
                      <a:pt x="17" y="50"/>
                    </a:lnTo>
                    <a:lnTo>
                      <a:pt x="9" y="42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9" y="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6" name="Freeform 128"/>
              <p:cNvSpPr>
                <a:spLocks/>
              </p:cNvSpPr>
              <p:nvPr/>
            </p:nvSpPr>
            <p:spPr bwMode="auto">
              <a:xfrm>
                <a:off x="1059" y="2406"/>
                <a:ext cx="254" cy="50"/>
              </a:xfrm>
              <a:custGeom>
                <a:avLst/>
                <a:gdLst>
                  <a:gd name="T0" fmla="*/ 254 w 254"/>
                  <a:gd name="T1" fmla="*/ 17 h 50"/>
                  <a:gd name="T2" fmla="*/ 245 w 254"/>
                  <a:gd name="T3" fmla="*/ 17 h 50"/>
                  <a:gd name="T4" fmla="*/ 229 w 254"/>
                  <a:gd name="T5" fmla="*/ 17 h 50"/>
                  <a:gd name="T6" fmla="*/ 212 w 254"/>
                  <a:gd name="T7" fmla="*/ 25 h 50"/>
                  <a:gd name="T8" fmla="*/ 203 w 254"/>
                  <a:gd name="T9" fmla="*/ 34 h 50"/>
                  <a:gd name="T10" fmla="*/ 186 w 254"/>
                  <a:gd name="T11" fmla="*/ 34 h 50"/>
                  <a:gd name="T12" fmla="*/ 169 w 254"/>
                  <a:gd name="T13" fmla="*/ 34 h 50"/>
                  <a:gd name="T14" fmla="*/ 161 w 254"/>
                  <a:gd name="T15" fmla="*/ 34 h 50"/>
                  <a:gd name="T16" fmla="*/ 144 w 254"/>
                  <a:gd name="T17" fmla="*/ 34 h 50"/>
                  <a:gd name="T18" fmla="*/ 127 w 254"/>
                  <a:gd name="T19" fmla="*/ 34 h 50"/>
                  <a:gd name="T20" fmla="*/ 110 w 254"/>
                  <a:gd name="T21" fmla="*/ 34 h 50"/>
                  <a:gd name="T22" fmla="*/ 101 w 254"/>
                  <a:gd name="T23" fmla="*/ 34 h 50"/>
                  <a:gd name="T24" fmla="*/ 85 w 254"/>
                  <a:gd name="T25" fmla="*/ 34 h 50"/>
                  <a:gd name="T26" fmla="*/ 68 w 254"/>
                  <a:gd name="T27" fmla="*/ 25 h 50"/>
                  <a:gd name="T28" fmla="*/ 51 w 254"/>
                  <a:gd name="T29" fmla="*/ 25 h 50"/>
                  <a:gd name="T30" fmla="*/ 34 w 254"/>
                  <a:gd name="T31" fmla="*/ 17 h 50"/>
                  <a:gd name="T32" fmla="*/ 17 w 254"/>
                  <a:gd name="T33" fmla="*/ 17 h 50"/>
                  <a:gd name="T34" fmla="*/ 0 w 254"/>
                  <a:gd name="T35" fmla="*/ 17 h 50"/>
                  <a:gd name="T36" fmla="*/ 0 w 254"/>
                  <a:gd name="T37" fmla="*/ 25 h 50"/>
                  <a:gd name="T38" fmla="*/ 17 w 254"/>
                  <a:gd name="T39" fmla="*/ 34 h 50"/>
                  <a:gd name="T40" fmla="*/ 34 w 254"/>
                  <a:gd name="T41" fmla="*/ 34 h 50"/>
                  <a:gd name="T42" fmla="*/ 51 w 254"/>
                  <a:gd name="T43" fmla="*/ 34 h 50"/>
                  <a:gd name="T44" fmla="*/ 68 w 254"/>
                  <a:gd name="T45" fmla="*/ 42 h 50"/>
                  <a:gd name="T46" fmla="*/ 76 w 254"/>
                  <a:gd name="T47" fmla="*/ 42 h 50"/>
                  <a:gd name="T48" fmla="*/ 93 w 254"/>
                  <a:gd name="T49" fmla="*/ 42 h 50"/>
                  <a:gd name="T50" fmla="*/ 110 w 254"/>
                  <a:gd name="T51" fmla="*/ 50 h 50"/>
                  <a:gd name="T52" fmla="*/ 127 w 254"/>
                  <a:gd name="T53" fmla="*/ 50 h 50"/>
                  <a:gd name="T54" fmla="*/ 144 w 254"/>
                  <a:gd name="T55" fmla="*/ 50 h 50"/>
                  <a:gd name="T56" fmla="*/ 161 w 254"/>
                  <a:gd name="T57" fmla="*/ 50 h 50"/>
                  <a:gd name="T58" fmla="*/ 169 w 254"/>
                  <a:gd name="T59" fmla="*/ 50 h 50"/>
                  <a:gd name="T60" fmla="*/ 186 w 254"/>
                  <a:gd name="T61" fmla="*/ 50 h 50"/>
                  <a:gd name="T62" fmla="*/ 203 w 254"/>
                  <a:gd name="T63" fmla="*/ 42 h 50"/>
                  <a:gd name="T64" fmla="*/ 220 w 254"/>
                  <a:gd name="T65" fmla="*/ 42 h 50"/>
                  <a:gd name="T66" fmla="*/ 237 w 254"/>
                  <a:gd name="T67" fmla="*/ 34 h 50"/>
                  <a:gd name="T68" fmla="*/ 245 w 254"/>
                  <a:gd name="T69" fmla="*/ 25 h 50"/>
                  <a:gd name="T70" fmla="*/ 237 w 254"/>
                  <a:gd name="T71" fmla="*/ 17 h 50"/>
                  <a:gd name="T72" fmla="*/ 254 w 254"/>
                  <a:gd name="T73" fmla="*/ 17 h 50"/>
                  <a:gd name="T74" fmla="*/ 254 w 254"/>
                  <a:gd name="T75" fmla="*/ 0 h 50"/>
                  <a:gd name="T76" fmla="*/ 245 w 254"/>
                  <a:gd name="T77" fmla="*/ 17 h 50"/>
                  <a:gd name="T78" fmla="*/ 254 w 254"/>
                  <a:gd name="T79" fmla="*/ 17 h 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54" h="50">
                    <a:moveTo>
                      <a:pt x="254" y="17"/>
                    </a:moveTo>
                    <a:lnTo>
                      <a:pt x="245" y="17"/>
                    </a:lnTo>
                    <a:lnTo>
                      <a:pt x="229" y="17"/>
                    </a:lnTo>
                    <a:lnTo>
                      <a:pt x="212" y="25"/>
                    </a:lnTo>
                    <a:lnTo>
                      <a:pt x="203" y="34"/>
                    </a:lnTo>
                    <a:lnTo>
                      <a:pt x="186" y="34"/>
                    </a:lnTo>
                    <a:lnTo>
                      <a:pt x="169" y="34"/>
                    </a:lnTo>
                    <a:lnTo>
                      <a:pt x="161" y="34"/>
                    </a:lnTo>
                    <a:lnTo>
                      <a:pt x="144" y="34"/>
                    </a:lnTo>
                    <a:lnTo>
                      <a:pt x="127" y="34"/>
                    </a:lnTo>
                    <a:lnTo>
                      <a:pt x="110" y="34"/>
                    </a:lnTo>
                    <a:lnTo>
                      <a:pt x="101" y="34"/>
                    </a:lnTo>
                    <a:lnTo>
                      <a:pt x="85" y="34"/>
                    </a:lnTo>
                    <a:lnTo>
                      <a:pt x="68" y="25"/>
                    </a:lnTo>
                    <a:lnTo>
                      <a:pt x="51" y="25"/>
                    </a:lnTo>
                    <a:lnTo>
                      <a:pt x="34" y="17"/>
                    </a:lnTo>
                    <a:lnTo>
                      <a:pt x="17" y="17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17" y="34"/>
                    </a:lnTo>
                    <a:lnTo>
                      <a:pt x="34" y="34"/>
                    </a:lnTo>
                    <a:lnTo>
                      <a:pt x="51" y="34"/>
                    </a:lnTo>
                    <a:lnTo>
                      <a:pt x="68" y="42"/>
                    </a:lnTo>
                    <a:lnTo>
                      <a:pt x="76" y="42"/>
                    </a:lnTo>
                    <a:lnTo>
                      <a:pt x="93" y="42"/>
                    </a:lnTo>
                    <a:lnTo>
                      <a:pt x="110" y="50"/>
                    </a:lnTo>
                    <a:lnTo>
                      <a:pt x="127" y="50"/>
                    </a:lnTo>
                    <a:lnTo>
                      <a:pt x="144" y="50"/>
                    </a:lnTo>
                    <a:lnTo>
                      <a:pt x="161" y="50"/>
                    </a:lnTo>
                    <a:lnTo>
                      <a:pt x="169" y="50"/>
                    </a:lnTo>
                    <a:lnTo>
                      <a:pt x="186" y="50"/>
                    </a:lnTo>
                    <a:lnTo>
                      <a:pt x="203" y="42"/>
                    </a:lnTo>
                    <a:lnTo>
                      <a:pt x="220" y="42"/>
                    </a:lnTo>
                    <a:lnTo>
                      <a:pt x="237" y="34"/>
                    </a:lnTo>
                    <a:lnTo>
                      <a:pt x="245" y="25"/>
                    </a:lnTo>
                    <a:lnTo>
                      <a:pt x="237" y="17"/>
                    </a:lnTo>
                    <a:lnTo>
                      <a:pt x="254" y="17"/>
                    </a:lnTo>
                    <a:lnTo>
                      <a:pt x="254" y="0"/>
                    </a:lnTo>
                    <a:lnTo>
                      <a:pt x="245" y="17"/>
                    </a:lnTo>
                    <a:lnTo>
                      <a:pt x="25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7" name="Freeform 129"/>
              <p:cNvSpPr>
                <a:spLocks/>
              </p:cNvSpPr>
              <p:nvPr/>
            </p:nvSpPr>
            <p:spPr bwMode="auto">
              <a:xfrm>
                <a:off x="1220" y="2423"/>
                <a:ext cx="93" cy="144"/>
              </a:xfrm>
              <a:custGeom>
                <a:avLst/>
                <a:gdLst>
                  <a:gd name="T0" fmla="*/ 0 w 93"/>
                  <a:gd name="T1" fmla="*/ 144 h 144"/>
                  <a:gd name="T2" fmla="*/ 0 w 93"/>
                  <a:gd name="T3" fmla="*/ 144 h 144"/>
                  <a:gd name="T4" fmla="*/ 25 w 93"/>
                  <a:gd name="T5" fmla="*/ 144 h 144"/>
                  <a:gd name="T6" fmla="*/ 42 w 93"/>
                  <a:gd name="T7" fmla="*/ 127 h 144"/>
                  <a:gd name="T8" fmla="*/ 59 w 93"/>
                  <a:gd name="T9" fmla="*/ 110 h 144"/>
                  <a:gd name="T10" fmla="*/ 68 w 93"/>
                  <a:gd name="T11" fmla="*/ 93 h 144"/>
                  <a:gd name="T12" fmla="*/ 76 w 93"/>
                  <a:gd name="T13" fmla="*/ 67 h 144"/>
                  <a:gd name="T14" fmla="*/ 84 w 93"/>
                  <a:gd name="T15" fmla="*/ 42 h 144"/>
                  <a:gd name="T16" fmla="*/ 84 w 93"/>
                  <a:gd name="T17" fmla="*/ 25 h 144"/>
                  <a:gd name="T18" fmla="*/ 93 w 93"/>
                  <a:gd name="T19" fmla="*/ 0 h 144"/>
                  <a:gd name="T20" fmla="*/ 76 w 93"/>
                  <a:gd name="T21" fmla="*/ 0 h 144"/>
                  <a:gd name="T22" fmla="*/ 76 w 93"/>
                  <a:gd name="T23" fmla="*/ 25 h 144"/>
                  <a:gd name="T24" fmla="*/ 68 w 93"/>
                  <a:gd name="T25" fmla="*/ 42 h 144"/>
                  <a:gd name="T26" fmla="*/ 68 w 93"/>
                  <a:gd name="T27" fmla="*/ 67 h 144"/>
                  <a:gd name="T28" fmla="*/ 59 w 93"/>
                  <a:gd name="T29" fmla="*/ 84 h 144"/>
                  <a:gd name="T30" fmla="*/ 51 w 93"/>
                  <a:gd name="T31" fmla="*/ 101 h 144"/>
                  <a:gd name="T32" fmla="*/ 42 w 93"/>
                  <a:gd name="T33" fmla="*/ 118 h 144"/>
                  <a:gd name="T34" fmla="*/ 25 w 93"/>
                  <a:gd name="T35" fmla="*/ 127 h 144"/>
                  <a:gd name="T36" fmla="*/ 0 w 93"/>
                  <a:gd name="T37" fmla="*/ 135 h 144"/>
                  <a:gd name="T38" fmla="*/ 0 w 93"/>
                  <a:gd name="T39" fmla="*/ 135 h 144"/>
                  <a:gd name="T40" fmla="*/ 0 w 93"/>
                  <a:gd name="T41" fmla="*/ 144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3" h="144">
                    <a:moveTo>
                      <a:pt x="0" y="144"/>
                    </a:moveTo>
                    <a:lnTo>
                      <a:pt x="0" y="144"/>
                    </a:lnTo>
                    <a:lnTo>
                      <a:pt x="25" y="144"/>
                    </a:lnTo>
                    <a:lnTo>
                      <a:pt x="42" y="127"/>
                    </a:lnTo>
                    <a:lnTo>
                      <a:pt x="59" y="110"/>
                    </a:lnTo>
                    <a:lnTo>
                      <a:pt x="68" y="93"/>
                    </a:lnTo>
                    <a:lnTo>
                      <a:pt x="76" y="67"/>
                    </a:lnTo>
                    <a:lnTo>
                      <a:pt x="84" y="42"/>
                    </a:lnTo>
                    <a:lnTo>
                      <a:pt x="84" y="25"/>
                    </a:lnTo>
                    <a:lnTo>
                      <a:pt x="93" y="0"/>
                    </a:lnTo>
                    <a:lnTo>
                      <a:pt x="76" y="0"/>
                    </a:lnTo>
                    <a:lnTo>
                      <a:pt x="76" y="25"/>
                    </a:lnTo>
                    <a:lnTo>
                      <a:pt x="68" y="42"/>
                    </a:lnTo>
                    <a:lnTo>
                      <a:pt x="68" y="67"/>
                    </a:lnTo>
                    <a:lnTo>
                      <a:pt x="59" y="84"/>
                    </a:lnTo>
                    <a:lnTo>
                      <a:pt x="51" y="101"/>
                    </a:lnTo>
                    <a:lnTo>
                      <a:pt x="42" y="118"/>
                    </a:lnTo>
                    <a:lnTo>
                      <a:pt x="25" y="127"/>
                    </a:lnTo>
                    <a:lnTo>
                      <a:pt x="0" y="135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8" name="Freeform 130"/>
              <p:cNvSpPr>
                <a:spLocks/>
              </p:cNvSpPr>
              <p:nvPr/>
            </p:nvSpPr>
            <p:spPr bwMode="auto">
              <a:xfrm>
                <a:off x="1050" y="2448"/>
                <a:ext cx="170" cy="127"/>
              </a:xfrm>
              <a:custGeom>
                <a:avLst/>
                <a:gdLst>
                  <a:gd name="T0" fmla="*/ 0 w 170"/>
                  <a:gd name="T1" fmla="*/ 8 h 127"/>
                  <a:gd name="T2" fmla="*/ 0 w 170"/>
                  <a:gd name="T3" fmla="*/ 8 h 127"/>
                  <a:gd name="T4" fmla="*/ 0 w 170"/>
                  <a:gd name="T5" fmla="*/ 17 h 127"/>
                  <a:gd name="T6" fmla="*/ 9 w 170"/>
                  <a:gd name="T7" fmla="*/ 34 h 127"/>
                  <a:gd name="T8" fmla="*/ 17 w 170"/>
                  <a:gd name="T9" fmla="*/ 42 h 127"/>
                  <a:gd name="T10" fmla="*/ 26 w 170"/>
                  <a:gd name="T11" fmla="*/ 51 h 127"/>
                  <a:gd name="T12" fmla="*/ 34 w 170"/>
                  <a:gd name="T13" fmla="*/ 68 h 127"/>
                  <a:gd name="T14" fmla="*/ 43 w 170"/>
                  <a:gd name="T15" fmla="*/ 76 h 127"/>
                  <a:gd name="T16" fmla="*/ 60 w 170"/>
                  <a:gd name="T17" fmla="*/ 85 h 127"/>
                  <a:gd name="T18" fmla="*/ 68 w 170"/>
                  <a:gd name="T19" fmla="*/ 93 h 127"/>
                  <a:gd name="T20" fmla="*/ 77 w 170"/>
                  <a:gd name="T21" fmla="*/ 102 h 127"/>
                  <a:gd name="T22" fmla="*/ 94 w 170"/>
                  <a:gd name="T23" fmla="*/ 110 h 127"/>
                  <a:gd name="T24" fmla="*/ 102 w 170"/>
                  <a:gd name="T25" fmla="*/ 110 h 127"/>
                  <a:gd name="T26" fmla="*/ 119 w 170"/>
                  <a:gd name="T27" fmla="*/ 119 h 127"/>
                  <a:gd name="T28" fmla="*/ 127 w 170"/>
                  <a:gd name="T29" fmla="*/ 119 h 127"/>
                  <a:gd name="T30" fmla="*/ 144 w 170"/>
                  <a:gd name="T31" fmla="*/ 119 h 127"/>
                  <a:gd name="T32" fmla="*/ 161 w 170"/>
                  <a:gd name="T33" fmla="*/ 127 h 127"/>
                  <a:gd name="T34" fmla="*/ 170 w 170"/>
                  <a:gd name="T35" fmla="*/ 119 h 127"/>
                  <a:gd name="T36" fmla="*/ 170 w 170"/>
                  <a:gd name="T37" fmla="*/ 110 h 127"/>
                  <a:gd name="T38" fmla="*/ 161 w 170"/>
                  <a:gd name="T39" fmla="*/ 110 h 127"/>
                  <a:gd name="T40" fmla="*/ 144 w 170"/>
                  <a:gd name="T41" fmla="*/ 110 h 127"/>
                  <a:gd name="T42" fmla="*/ 136 w 170"/>
                  <a:gd name="T43" fmla="*/ 110 h 127"/>
                  <a:gd name="T44" fmla="*/ 119 w 170"/>
                  <a:gd name="T45" fmla="*/ 102 h 127"/>
                  <a:gd name="T46" fmla="*/ 110 w 170"/>
                  <a:gd name="T47" fmla="*/ 102 h 127"/>
                  <a:gd name="T48" fmla="*/ 94 w 170"/>
                  <a:gd name="T49" fmla="*/ 93 h 127"/>
                  <a:gd name="T50" fmla="*/ 85 w 170"/>
                  <a:gd name="T51" fmla="*/ 93 h 127"/>
                  <a:gd name="T52" fmla="*/ 77 w 170"/>
                  <a:gd name="T53" fmla="*/ 85 h 127"/>
                  <a:gd name="T54" fmla="*/ 68 w 170"/>
                  <a:gd name="T55" fmla="*/ 76 h 127"/>
                  <a:gd name="T56" fmla="*/ 51 w 170"/>
                  <a:gd name="T57" fmla="*/ 68 h 127"/>
                  <a:gd name="T58" fmla="*/ 43 w 170"/>
                  <a:gd name="T59" fmla="*/ 59 h 127"/>
                  <a:gd name="T60" fmla="*/ 34 w 170"/>
                  <a:gd name="T61" fmla="*/ 51 h 127"/>
                  <a:gd name="T62" fmla="*/ 26 w 170"/>
                  <a:gd name="T63" fmla="*/ 34 h 127"/>
                  <a:gd name="T64" fmla="*/ 17 w 170"/>
                  <a:gd name="T65" fmla="*/ 25 h 127"/>
                  <a:gd name="T66" fmla="*/ 17 w 170"/>
                  <a:gd name="T67" fmla="*/ 17 h 127"/>
                  <a:gd name="T68" fmla="*/ 9 w 170"/>
                  <a:gd name="T69" fmla="*/ 0 h 127"/>
                  <a:gd name="T70" fmla="*/ 9 w 170"/>
                  <a:gd name="T71" fmla="*/ 0 h 127"/>
                  <a:gd name="T72" fmla="*/ 0 w 170"/>
                  <a:gd name="T73" fmla="*/ 8 h 12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0" h="127">
                    <a:moveTo>
                      <a:pt x="0" y="8"/>
                    </a:moveTo>
                    <a:lnTo>
                      <a:pt x="0" y="8"/>
                    </a:lnTo>
                    <a:lnTo>
                      <a:pt x="0" y="17"/>
                    </a:lnTo>
                    <a:lnTo>
                      <a:pt x="9" y="34"/>
                    </a:lnTo>
                    <a:lnTo>
                      <a:pt x="17" y="42"/>
                    </a:lnTo>
                    <a:lnTo>
                      <a:pt x="26" y="51"/>
                    </a:lnTo>
                    <a:lnTo>
                      <a:pt x="34" y="68"/>
                    </a:lnTo>
                    <a:lnTo>
                      <a:pt x="43" y="76"/>
                    </a:lnTo>
                    <a:lnTo>
                      <a:pt x="60" y="85"/>
                    </a:lnTo>
                    <a:lnTo>
                      <a:pt x="68" y="93"/>
                    </a:lnTo>
                    <a:lnTo>
                      <a:pt x="77" y="102"/>
                    </a:lnTo>
                    <a:lnTo>
                      <a:pt x="94" y="110"/>
                    </a:lnTo>
                    <a:lnTo>
                      <a:pt x="102" y="110"/>
                    </a:lnTo>
                    <a:lnTo>
                      <a:pt x="119" y="119"/>
                    </a:lnTo>
                    <a:lnTo>
                      <a:pt x="127" y="119"/>
                    </a:lnTo>
                    <a:lnTo>
                      <a:pt x="144" y="119"/>
                    </a:lnTo>
                    <a:lnTo>
                      <a:pt x="161" y="127"/>
                    </a:lnTo>
                    <a:lnTo>
                      <a:pt x="170" y="119"/>
                    </a:lnTo>
                    <a:lnTo>
                      <a:pt x="170" y="110"/>
                    </a:lnTo>
                    <a:lnTo>
                      <a:pt x="161" y="110"/>
                    </a:lnTo>
                    <a:lnTo>
                      <a:pt x="144" y="110"/>
                    </a:lnTo>
                    <a:lnTo>
                      <a:pt x="136" y="110"/>
                    </a:lnTo>
                    <a:lnTo>
                      <a:pt x="119" y="102"/>
                    </a:lnTo>
                    <a:lnTo>
                      <a:pt x="110" y="102"/>
                    </a:lnTo>
                    <a:lnTo>
                      <a:pt x="94" y="93"/>
                    </a:lnTo>
                    <a:lnTo>
                      <a:pt x="85" y="93"/>
                    </a:lnTo>
                    <a:lnTo>
                      <a:pt x="77" y="85"/>
                    </a:lnTo>
                    <a:lnTo>
                      <a:pt x="68" y="76"/>
                    </a:lnTo>
                    <a:lnTo>
                      <a:pt x="51" y="68"/>
                    </a:lnTo>
                    <a:lnTo>
                      <a:pt x="43" y="59"/>
                    </a:lnTo>
                    <a:lnTo>
                      <a:pt x="34" y="51"/>
                    </a:lnTo>
                    <a:lnTo>
                      <a:pt x="26" y="34"/>
                    </a:lnTo>
                    <a:lnTo>
                      <a:pt x="17" y="25"/>
                    </a:lnTo>
                    <a:lnTo>
                      <a:pt x="17" y="17"/>
                    </a:lnTo>
                    <a:lnTo>
                      <a:pt x="9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9" name="Freeform 131"/>
              <p:cNvSpPr>
                <a:spLocks/>
              </p:cNvSpPr>
              <p:nvPr/>
            </p:nvSpPr>
            <p:spPr bwMode="auto">
              <a:xfrm>
                <a:off x="1042" y="2423"/>
                <a:ext cx="17" cy="33"/>
              </a:xfrm>
              <a:custGeom>
                <a:avLst/>
                <a:gdLst>
                  <a:gd name="T0" fmla="*/ 17 w 17"/>
                  <a:gd name="T1" fmla="*/ 0 h 33"/>
                  <a:gd name="T2" fmla="*/ 17 w 17"/>
                  <a:gd name="T3" fmla="*/ 0 h 33"/>
                  <a:gd name="T4" fmla="*/ 8 w 17"/>
                  <a:gd name="T5" fmla="*/ 0 h 33"/>
                  <a:gd name="T6" fmla="*/ 8 w 17"/>
                  <a:gd name="T7" fmla="*/ 8 h 33"/>
                  <a:gd name="T8" fmla="*/ 0 w 17"/>
                  <a:gd name="T9" fmla="*/ 25 h 33"/>
                  <a:gd name="T10" fmla="*/ 8 w 17"/>
                  <a:gd name="T11" fmla="*/ 33 h 33"/>
                  <a:gd name="T12" fmla="*/ 17 w 17"/>
                  <a:gd name="T13" fmla="*/ 25 h 33"/>
                  <a:gd name="T14" fmla="*/ 17 w 17"/>
                  <a:gd name="T15" fmla="*/ 25 h 33"/>
                  <a:gd name="T16" fmla="*/ 17 w 17"/>
                  <a:gd name="T17" fmla="*/ 17 h 33"/>
                  <a:gd name="T18" fmla="*/ 17 w 17"/>
                  <a:gd name="T19" fmla="*/ 8 h 33"/>
                  <a:gd name="T20" fmla="*/ 17 w 17"/>
                  <a:gd name="T21" fmla="*/ 8 h 33"/>
                  <a:gd name="T22" fmla="*/ 17 w 17"/>
                  <a:gd name="T23" fmla="*/ 8 h 33"/>
                  <a:gd name="T24" fmla="*/ 17 w 17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33">
                    <a:moveTo>
                      <a:pt x="17" y="0"/>
                    </a:moveTo>
                    <a:lnTo>
                      <a:pt x="17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25"/>
                    </a:lnTo>
                    <a:lnTo>
                      <a:pt x="8" y="33"/>
                    </a:lnTo>
                    <a:lnTo>
                      <a:pt x="17" y="25"/>
                    </a:lnTo>
                    <a:lnTo>
                      <a:pt x="17" y="17"/>
                    </a:lnTo>
                    <a:lnTo>
                      <a:pt x="17" y="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0" name="Freeform 132"/>
              <p:cNvSpPr>
                <a:spLocks/>
              </p:cNvSpPr>
              <p:nvPr/>
            </p:nvSpPr>
            <p:spPr bwMode="auto">
              <a:xfrm>
                <a:off x="1033" y="2406"/>
                <a:ext cx="43" cy="67"/>
              </a:xfrm>
              <a:custGeom>
                <a:avLst/>
                <a:gdLst>
                  <a:gd name="T0" fmla="*/ 43 w 43"/>
                  <a:gd name="T1" fmla="*/ 0 h 67"/>
                  <a:gd name="T2" fmla="*/ 34 w 43"/>
                  <a:gd name="T3" fmla="*/ 0 h 67"/>
                  <a:gd name="T4" fmla="*/ 0 w 43"/>
                  <a:gd name="T5" fmla="*/ 59 h 67"/>
                  <a:gd name="T6" fmla="*/ 9 w 43"/>
                  <a:gd name="T7" fmla="*/ 67 h 67"/>
                  <a:gd name="T8" fmla="*/ 43 w 43"/>
                  <a:gd name="T9" fmla="*/ 0 h 67"/>
                  <a:gd name="T10" fmla="*/ 43 w 43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3" h="67">
                    <a:moveTo>
                      <a:pt x="43" y="0"/>
                    </a:moveTo>
                    <a:lnTo>
                      <a:pt x="34" y="0"/>
                    </a:lnTo>
                    <a:lnTo>
                      <a:pt x="0" y="59"/>
                    </a:lnTo>
                    <a:lnTo>
                      <a:pt x="9" y="6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1" name="Freeform 133"/>
              <p:cNvSpPr>
                <a:spLocks/>
              </p:cNvSpPr>
              <p:nvPr/>
            </p:nvSpPr>
            <p:spPr bwMode="auto">
              <a:xfrm>
                <a:off x="1059" y="2185"/>
                <a:ext cx="51" cy="51"/>
              </a:xfrm>
              <a:custGeom>
                <a:avLst/>
                <a:gdLst>
                  <a:gd name="T0" fmla="*/ 42 w 51"/>
                  <a:gd name="T1" fmla="*/ 43 h 51"/>
                  <a:gd name="T2" fmla="*/ 42 w 51"/>
                  <a:gd name="T3" fmla="*/ 43 h 51"/>
                  <a:gd name="T4" fmla="*/ 51 w 51"/>
                  <a:gd name="T5" fmla="*/ 34 h 51"/>
                  <a:gd name="T6" fmla="*/ 42 w 51"/>
                  <a:gd name="T7" fmla="*/ 17 h 51"/>
                  <a:gd name="T8" fmla="*/ 42 w 51"/>
                  <a:gd name="T9" fmla="*/ 9 h 51"/>
                  <a:gd name="T10" fmla="*/ 34 w 51"/>
                  <a:gd name="T11" fmla="*/ 9 h 51"/>
                  <a:gd name="T12" fmla="*/ 34 w 51"/>
                  <a:gd name="T13" fmla="*/ 9 h 51"/>
                  <a:gd name="T14" fmla="*/ 25 w 51"/>
                  <a:gd name="T15" fmla="*/ 0 h 51"/>
                  <a:gd name="T16" fmla="*/ 25 w 51"/>
                  <a:gd name="T17" fmla="*/ 0 h 51"/>
                  <a:gd name="T18" fmla="*/ 17 w 51"/>
                  <a:gd name="T19" fmla="*/ 0 h 51"/>
                  <a:gd name="T20" fmla="*/ 17 w 51"/>
                  <a:gd name="T21" fmla="*/ 0 h 51"/>
                  <a:gd name="T22" fmla="*/ 8 w 51"/>
                  <a:gd name="T23" fmla="*/ 0 h 51"/>
                  <a:gd name="T24" fmla="*/ 8 w 51"/>
                  <a:gd name="T25" fmla="*/ 9 h 51"/>
                  <a:gd name="T26" fmla="*/ 0 w 51"/>
                  <a:gd name="T27" fmla="*/ 9 h 51"/>
                  <a:gd name="T28" fmla="*/ 0 w 51"/>
                  <a:gd name="T29" fmla="*/ 17 h 51"/>
                  <a:gd name="T30" fmla="*/ 0 w 51"/>
                  <a:gd name="T31" fmla="*/ 34 h 51"/>
                  <a:gd name="T32" fmla="*/ 8 w 51"/>
                  <a:gd name="T33" fmla="*/ 43 h 51"/>
                  <a:gd name="T34" fmla="*/ 8 w 51"/>
                  <a:gd name="T35" fmla="*/ 43 h 51"/>
                  <a:gd name="T36" fmla="*/ 17 w 51"/>
                  <a:gd name="T37" fmla="*/ 43 h 51"/>
                  <a:gd name="T38" fmla="*/ 17 w 51"/>
                  <a:gd name="T39" fmla="*/ 51 h 51"/>
                  <a:gd name="T40" fmla="*/ 25 w 51"/>
                  <a:gd name="T41" fmla="*/ 51 h 51"/>
                  <a:gd name="T42" fmla="*/ 25 w 51"/>
                  <a:gd name="T43" fmla="*/ 51 h 51"/>
                  <a:gd name="T44" fmla="*/ 34 w 51"/>
                  <a:gd name="T45" fmla="*/ 51 h 51"/>
                  <a:gd name="T46" fmla="*/ 34 w 51"/>
                  <a:gd name="T47" fmla="*/ 51 h 51"/>
                  <a:gd name="T48" fmla="*/ 42 w 51"/>
                  <a:gd name="T49" fmla="*/ 43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51" h="51">
                    <a:moveTo>
                      <a:pt x="42" y="43"/>
                    </a:moveTo>
                    <a:lnTo>
                      <a:pt x="42" y="43"/>
                    </a:lnTo>
                    <a:lnTo>
                      <a:pt x="51" y="34"/>
                    </a:lnTo>
                    <a:lnTo>
                      <a:pt x="42" y="1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34"/>
                    </a:lnTo>
                    <a:lnTo>
                      <a:pt x="8" y="43"/>
                    </a:lnTo>
                    <a:lnTo>
                      <a:pt x="17" y="43"/>
                    </a:lnTo>
                    <a:lnTo>
                      <a:pt x="17" y="51"/>
                    </a:lnTo>
                    <a:lnTo>
                      <a:pt x="25" y="51"/>
                    </a:lnTo>
                    <a:lnTo>
                      <a:pt x="34" y="51"/>
                    </a:lnTo>
                    <a:lnTo>
                      <a:pt x="4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2" name="Freeform 134"/>
              <p:cNvSpPr>
                <a:spLocks/>
              </p:cNvSpPr>
              <p:nvPr/>
            </p:nvSpPr>
            <p:spPr bwMode="auto">
              <a:xfrm>
                <a:off x="1093" y="2194"/>
                <a:ext cx="17" cy="42"/>
              </a:xfrm>
              <a:custGeom>
                <a:avLst/>
                <a:gdLst>
                  <a:gd name="T0" fmla="*/ 0 w 17"/>
                  <a:gd name="T1" fmla="*/ 8 h 42"/>
                  <a:gd name="T2" fmla="*/ 0 w 17"/>
                  <a:gd name="T3" fmla="*/ 8 h 42"/>
                  <a:gd name="T4" fmla="*/ 8 w 17"/>
                  <a:gd name="T5" fmla="*/ 17 h 42"/>
                  <a:gd name="T6" fmla="*/ 8 w 17"/>
                  <a:gd name="T7" fmla="*/ 25 h 42"/>
                  <a:gd name="T8" fmla="*/ 8 w 17"/>
                  <a:gd name="T9" fmla="*/ 25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4 h 42"/>
                  <a:gd name="T16" fmla="*/ 17 w 17"/>
                  <a:gd name="T17" fmla="*/ 25 h 42"/>
                  <a:gd name="T18" fmla="*/ 17 w 17"/>
                  <a:gd name="T19" fmla="*/ 8 h 42"/>
                  <a:gd name="T20" fmla="*/ 8 w 17"/>
                  <a:gd name="T21" fmla="*/ 0 h 42"/>
                  <a:gd name="T22" fmla="*/ 8 w 17"/>
                  <a:gd name="T23" fmla="*/ 0 h 42"/>
                  <a:gd name="T24" fmla="*/ 0 w 17"/>
                  <a:gd name="T25" fmla="*/ 8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42">
                    <a:moveTo>
                      <a:pt x="0" y="8"/>
                    </a:moveTo>
                    <a:lnTo>
                      <a:pt x="0" y="8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7" y="34"/>
                    </a:lnTo>
                    <a:lnTo>
                      <a:pt x="17" y="25"/>
                    </a:lnTo>
                    <a:lnTo>
                      <a:pt x="17" y="8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3" name="Freeform 135"/>
              <p:cNvSpPr>
                <a:spLocks/>
              </p:cNvSpPr>
              <p:nvPr/>
            </p:nvSpPr>
            <p:spPr bwMode="auto">
              <a:xfrm>
                <a:off x="1059" y="2177"/>
                <a:ext cx="42" cy="25"/>
              </a:xfrm>
              <a:custGeom>
                <a:avLst/>
                <a:gdLst>
                  <a:gd name="T0" fmla="*/ 8 w 42"/>
                  <a:gd name="T1" fmla="*/ 17 h 25"/>
                  <a:gd name="T2" fmla="*/ 8 w 42"/>
                  <a:gd name="T3" fmla="*/ 17 h 25"/>
                  <a:gd name="T4" fmla="*/ 17 w 42"/>
                  <a:gd name="T5" fmla="*/ 17 h 25"/>
                  <a:gd name="T6" fmla="*/ 17 w 42"/>
                  <a:gd name="T7" fmla="*/ 17 h 25"/>
                  <a:gd name="T8" fmla="*/ 17 w 42"/>
                  <a:gd name="T9" fmla="*/ 17 h 25"/>
                  <a:gd name="T10" fmla="*/ 25 w 42"/>
                  <a:gd name="T11" fmla="*/ 17 h 25"/>
                  <a:gd name="T12" fmla="*/ 25 w 42"/>
                  <a:gd name="T13" fmla="*/ 17 h 25"/>
                  <a:gd name="T14" fmla="*/ 25 w 42"/>
                  <a:gd name="T15" fmla="*/ 17 h 25"/>
                  <a:gd name="T16" fmla="*/ 34 w 42"/>
                  <a:gd name="T17" fmla="*/ 17 h 25"/>
                  <a:gd name="T18" fmla="*/ 34 w 42"/>
                  <a:gd name="T19" fmla="*/ 25 h 25"/>
                  <a:gd name="T20" fmla="*/ 42 w 42"/>
                  <a:gd name="T21" fmla="*/ 17 h 25"/>
                  <a:gd name="T22" fmla="*/ 42 w 42"/>
                  <a:gd name="T23" fmla="*/ 8 h 25"/>
                  <a:gd name="T24" fmla="*/ 34 w 42"/>
                  <a:gd name="T25" fmla="*/ 8 h 25"/>
                  <a:gd name="T26" fmla="*/ 34 w 42"/>
                  <a:gd name="T27" fmla="*/ 0 h 25"/>
                  <a:gd name="T28" fmla="*/ 25 w 42"/>
                  <a:gd name="T29" fmla="*/ 0 h 25"/>
                  <a:gd name="T30" fmla="*/ 17 w 42"/>
                  <a:gd name="T31" fmla="*/ 0 h 25"/>
                  <a:gd name="T32" fmla="*/ 17 w 42"/>
                  <a:gd name="T33" fmla="*/ 0 h 25"/>
                  <a:gd name="T34" fmla="*/ 8 w 42"/>
                  <a:gd name="T35" fmla="*/ 8 h 25"/>
                  <a:gd name="T36" fmla="*/ 0 w 42"/>
                  <a:gd name="T37" fmla="*/ 8 h 25"/>
                  <a:gd name="T38" fmla="*/ 0 w 42"/>
                  <a:gd name="T39" fmla="*/ 8 h 25"/>
                  <a:gd name="T40" fmla="*/ 8 w 42"/>
                  <a:gd name="T41" fmla="*/ 17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5">
                    <a:moveTo>
                      <a:pt x="8" y="17"/>
                    </a:moveTo>
                    <a:lnTo>
                      <a:pt x="8" y="17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34" y="25"/>
                    </a:lnTo>
                    <a:lnTo>
                      <a:pt x="42" y="17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4" name="Freeform 136"/>
              <p:cNvSpPr>
                <a:spLocks/>
              </p:cNvSpPr>
              <p:nvPr/>
            </p:nvSpPr>
            <p:spPr bwMode="auto">
              <a:xfrm>
                <a:off x="1050" y="2185"/>
                <a:ext cx="17" cy="43"/>
              </a:xfrm>
              <a:custGeom>
                <a:avLst/>
                <a:gdLst>
                  <a:gd name="T0" fmla="*/ 17 w 17"/>
                  <a:gd name="T1" fmla="*/ 34 h 43"/>
                  <a:gd name="T2" fmla="*/ 17 w 17"/>
                  <a:gd name="T3" fmla="*/ 34 h 43"/>
                  <a:gd name="T4" fmla="*/ 17 w 17"/>
                  <a:gd name="T5" fmla="*/ 26 h 43"/>
                  <a:gd name="T6" fmla="*/ 17 w 17"/>
                  <a:gd name="T7" fmla="*/ 17 h 43"/>
                  <a:gd name="T8" fmla="*/ 17 w 17"/>
                  <a:gd name="T9" fmla="*/ 17 h 43"/>
                  <a:gd name="T10" fmla="*/ 17 w 17"/>
                  <a:gd name="T11" fmla="*/ 9 h 43"/>
                  <a:gd name="T12" fmla="*/ 9 w 17"/>
                  <a:gd name="T13" fmla="*/ 0 h 43"/>
                  <a:gd name="T14" fmla="*/ 9 w 17"/>
                  <a:gd name="T15" fmla="*/ 9 h 43"/>
                  <a:gd name="T16" fmla="*/ 0 w 17"/>
                  <a:gd name="T17" fmla="*/ 17 h 43"/>
                  <a:gd name="T18" fmla="*/ 9 w 17"/>
                  <a:gd name="T19" fmla="*/ 34 h 43"/>
                  <a:gd name="T20" fmla="*/ 9 w 17"/>
                  <a:gd name="T21" fmla="*/ 43 h 43"/>
                  <a:gd name="T22" fmla="*/ 9 w 17"/>
                  <a:gd name="T23" fmla="*/ 43 h 43"/>
                  <a:gd name="T24" fmla="*/ 17 w 17"/>
                  <a:gd name="T25" fmla="*/ 34 h 4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43">
                    <a:moveTo>
                      <a:pt x="17" y="34"/>
                    </a:moveTo>
                    <a:lnTo>
                      <a:pt x="17" y="34"/>
                    </a:lnTo>
                    <a:lnTo>
                      <a:pt x="17" y="26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9" y="0"/>
                    </a:lnTo>
                    <a:lnTo>
                      <a:pt x="9" y="9"/>
                    </a:lnTo>
                    <a:lnTo>
                      <a:pt x="0" y="17"/>
                    </a:lnTo>
                    <a:lnTo>
                      <a:pt x="9" y="34"/>
                    </a:lnTo>
                    <a:lnTo>
                      <a:pt x="9" y="43"/>
                    </a:lnTo>
                    <a:lnTo>
                      <a:pt x="17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5" name="Freeform 137"/>
              <p:cNvSpPr>
                <a:spLocks/>
              </p:cNvSpPr>
              <p:nvPr/>
            </p:nvSpPr>
            <p:spPr bwMode="auto">
              <a:xfrm>
                <a:off x="1059" y="2219"/>
                <a:ext cx="42" cy="26"/>
              </a:xfrm>
              <a:custGeom>
                <a:avLst/>
                <a:gdLst>
                  <a:gd name="T0" fmla="*/ 34 w 42"/>
                  <a:gd name="T1" fmla="*/ 9 h 26"/>
                  <a:gd name="T2" fmla="*/ 34 w 42"/>
                  <a:gd name="T3" fmla="*/ 9 h 26"/>
                  <a:gd name="T4" fmla="*/ 34 w 42"/>
                  <a:gd name="T5" fmla="*/ 9 h 26"/>
                  <a:gd name="T6" fmla="*/ 34 w 42"/>
                  <a:gd name="T7" fmla="*/ 9 h 26"/>
                  <a:gd name="T8" fmla="*/ 25 w 42"/>
                  <a:gd name="T9" fmla="*/ 9 h 26"/>
                  <a:gd name="T10" fmla="*/ 25 w 42"/>
                  <a:gd name="T11" fmla="*/ 9 h 26"/>
                  <a:gd name="T12" fmla="*/ 25 w 42"/>
                  <a:gd name="T13" fmla="*/ 9 h 26"/>
                  <a:gd name="T14" fmla="*/ 17 w 42"/>
                  <a:gd name="T15" fmla="*/ 9 h 26"/>
                  <a:gd name="T16" fmla="*/ 17 w 42"/>
                  <a:gd name="T17" fmla="*/ 0 h 26"/>
                  <a:gd name="T18" fmla="*/ 8 w 42"/>
                  <a:gd name="T19" fmla="*/ 0 h 26"/>
                  <a:gd name="T20" fmla="*/ 0 w 42"/>
                  <a:gd name="T21" fmla="*/ 9 h 26"/>
                  <a:gd name="T22" fmla="*/ 8 w 42"/>
                  <a:gd name="T23" fmla="*/ 17 h 26"/>
                  <a:gd name="T24" fmla="*/ 8 w 42"/>
                  <a:gd name="T25" fmla="*/ 17 h 26"/>
                  <a:gd name="T26" fmla="*/ 17 w 42"/>
                  <a:gd name="T27" fmla="*/ 17 h 26"/>
                  <a:gd name="T28" fmla="*/ 25 w 42"/>
                  <a:gd name="T29" fmla="*/ 26 h 26"/>
                  <a:gd name="T30" fmla="*/ 25 w 42"/>
                  <a:gd name="T31" fmla="*/ 26 h 26"/>
                  <a:gd name="T32" fmla="*/ 34 w 42"/>
                  <a:gd name="T33" fmla="*/ 26 h 26"/>
                  <a:gd name="T34" fmla="*/ 42 w 42"/>
                  <a:gd name="T35" fmla="*/ 17 h 26"/>
                  <a:gd name="T36" fmla="*/ 42 w 42"/>
                  <a:gd name="T37" fmla="*/ 17 h 26"/>
                  <a:gd name="T38" fmla="*/ 42 w 42"/>
                  <a:gd name="T39" fmla="*/ 17 h 26"/>
                  <a:gd name="T40" fmla="*/ 34 w 42"/>
                  <a:gd name="T41" fmla="*/ 9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6">
                    <a:moveTo>
                      <a:pt x="34" y="9"/>
                    </a:moveTo>
                    <a:lnTo>
                      <a:pt x="34" y="9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25" y="26"/>
                    </a:lnTo>
                    <a:lnTo>
                      <a:pt x="34" y="26"/>
                    </a:lnTo>
                    <a:lnTo>
                      <a:pt x="42" y="17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Freeform 138"/>
              <p:cNvSpPr>
                <a:spLocks/>
              </p:cNvSpPr>
              <p:nvPr/>
            </p:nvSpPr>
            <p:spPr bwMode="auto">
              <a:xfrm>
                <a:off x="1152" y="2135"/>
                <a:ext cx="42" cy="50"/>
              </a:xfrm>
              <a:custGeom>
                <a:avLst/>
                <a:gdLst>
                  <a:gd name="T0" fmla="*/ 42 w 42"/>
                  <a:gd name="T1" fmla="*/ 42 h 50"/>
                  <a:gd name="T2" fmla="*/ 42 w 42"/>
                  <a:gd name="T3" fmla="*/ 42 h 50"/>
                  <a:gd name="T4" fmla="*/ 42 w 42"/>
                  <a:gd name="T5" fmla="*/ 33 h 50"/>
                  <a:gd name="T6" fmla="*/ 42 w 42"/>
                  <a:gd name="T7" fmla="*/ 17 h 50"/>
                  <a:gd name="T8" fmla="*/ 42 w 42"/>
                  <a:gd name="T9" fmla="*/ 8 h 50"/>
                  <a:gd name="T10" fmla="*/ 34 w 42"/>
                  <a:gd name="T11" fmla="*/ 8 h 50"/>
                  <a:gd name="T12" fmla="*/ 34 w 42"/>
                  <a:gd name="T13" fmla="*/ 8 h 50"/>
                  <a:gd name="T14" fmla="*/ 25 w 42"/>
                  <a:gd name="T15" fmla="*/ 0 h 50"/>
                  <a:gd name="T16" fmla="*/ 25 w 42"/>
                  <a:gd name="T17" fmla="*/ 0 h 50"/>
                  <a:gd name="T18" fmla="*/ 17 w 42"/>
                  <a:gd name="T19" fmla="*/ 0 h 50"/>
                  <a:gd name="T20" fmla="*/ 17 w 42"/>
                  <a:gd name="T21" fmla="*/ 0 h 50"/>
                  <a:gd name="T22" fmla="*/ 8 w 42"/>
                  <a:gd name="T23" fmla="*/ 0 h 50"/>
                  <a:gd name="T24" fmla="*/ 8 w 42"/>
                  <a:gd name="T25" fmla="*/ 8 h 50"/>
                  <a:gd name="T26" fmla="*/ 0 w 42"/>
                  <a:gd name="T27" fmla="*/ 8 h 50"/>
                  <a:gd name="T28" fmla="*/ 0 w 42"/>
                  <a:gd name="T29" fmla="*/ 17 h 50"/>
                  <a:gd name="T30" fmla="*/ 0 w 42"/>
                  <a:gd name="T31" fmla="*/ 33 h 50"/>
                  <a:gd name="T32" fmla="*/ 8 w 42"/>
                  <a:gd name="T33" fmla="*/ 42 h 50"/>
                  <a:gd name="T34" fmla="*/ 8 w 42"/>
                  <a:gd name="T35" fmla="*/ 42 h 50"/>
                  <a:gd name="T36" fmla="*/ 17 w 42"/>
                  <a:gd name="T37" fmla="*/ 42 h 50"/>
                  <a:gd name="T38" fmla="*/ 17 w 42"/>
                  <a:gd name="T39" fmla="*/ 50 h 50"/>
                  <a:gd name="T40" fmla="*/ 25 w 42"/>
                  <a:gd name="T41" fmla="*/ 50 h 50"/>
                  <a:gd name="T42" fmla="*/ 25 w 42"/>
                  <a:gd name="T43" fmla="*/ 50 h 50"/>
                  <a:gd name="T44" fmla="*/ 34 w 42"/>
                  <a:gd name="T45" fmla="*/ 50 h 50"/>
                  <a:gd name="T46" fmla="*/ 34 w 42"/>
                  <a:gd name="T47" fmla="*/ 50 h 50"/>
                  <a:gd name="T48" fmla="*/ 42 w 42"/>
                  <a:gd name="T49" fmla="*/ 42 h 5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42" h="50">
                    <a:moveTo>
                      <a:pt x="42" y="42"/>
                    </a:moveTo>
                    <a:lnTo>
                      <a:pt x="42" y="42"/>
                    </a:lnTo>
                    <a:lnTo>
                      <a:pt x="42" y="33"/>
                    </a:lnTo>
                    <a:lnTo>
                      <a:pt x="42" y="17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8" y="42"/>
                    </a:lnTo>
                    <a:lnTo>
                      <a:pt x="17" y="42"/>
                    </a:lnTo>
                    <a:lnTo>
                      <a:pt x="17" y="50"/>
                    </a:lnTo>
                    <a:lnTo>
                      <a:pt x="25" y="50"/>
                    </a:lnTo>
                    <a:lnTo>
                      <a:pt x="34" y="50"/>
                    </a:lnTo>
                    <a:lnTo>
                      <a:pt x="4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7" name="Freeform 139"/>
              <p:cNvSpPr>
                <a:spLocks/>
              </p:cNvSpPr>
              <p:nvPr/>
            </p:nvSpPr>
            <p:spPr bwMode="auto">
              <a:xfrm>
                <a:off x="1186" y="2143"/>
                <a:ext cx="17" cy="42"/>
              </a:xfrm>
              <a:custGeom>
                <a:avLst/>
                <a:gdLst>
                  <a:gd name="T0" fmla="*/ 0 w 17"/>
                  <a:gd name="T1" fmla="*/ 9 h 42"/>
                  <a:gd name="T2" fmla="*/ 0 w 17"/>
                  <a:gd name="T3" fmla="*/ 9 h 42"/>
                  <a:gd name="T4" fmla="*/ 0 w 17"/>
                  <a:gd name="T5" fmla="*/ 17 h 42"/>
                  <a:gd name="T6" fmla="*/ 8 w 17"/>
                  <a:gd name="T7" fmla="*/ 25 h 42"/>
                  <a:gd name="T8" fmla="*/ 0 w 17"/>
                  <a:gd name="T9" fmla="*/ 25 h 42"/>
                  <a:gd name="T10" fmla="*/ 0 w 17"/>
                  <a:gd name="T11" fmla="*/ 34 h 42"/>
                  <a:gd name="T12" fmla="*/ 8 w 17"/>
                  <a:gd name="T13" fmla="*/ 42 h 42"/>
                  <a:gd name="T14" fmla="*/ 17 w 17"/>
                  <a:gd name="T15" fmla="*/ 34 h 42"/>
                  <a:gd name="T16" fmla="*/ 17 w 17"/>
                  <a:gd name="T17" fmla="*/ 25 h 42"/>
                  <a:gd name="T18" fmla="*/ 17 w 17"/>
                  <a:gd name="T19" fmla="*/ 9 h 42"/>
                  <a:gd name="T20" fmla="*/ 8 w 17"/>
                  <a:gd name="T21" fmla="*/ 0 h 42"/>
                  <a:gd name="T22" fmla="*/ 8 w 17"/>
                  <a:gd name="T23" fmla="*/ 0 h 42"/>
                  <a:gd name="T24" fmla="*/ 0 w 17"/>
                  <a:gd name="T25" fmla="*/ 9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" h="42">
                    <a:moveTo>
                      <a:pt x="0" y="9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8" y="25"/>
                    </a:lnTo>
                    <a:lnTo>
                      <a:pt x="0" y="25"/>
                    </a:lnTo>
                    <a:lnTo>
                      <a:pt x="0" y="34"/>
                    </a:lnTo>
                    <a:lnTo>
                      <a:pt x="8" y="42"/>
                    </a:lnTo>
                    <a:lnTo>
                      <a:pt x="17" y="34"/>
                    </a:lnTo>
                    <a:lnTo>
                      <a:pt x="17" y="25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8" name="Freeform 140"/>
              <p:cNvSpPr>
                <a:spLocks/>
              </p:cNvSpPr>
              <p:nvPr/>
            </p:nvSpPr>
            <p:spPr bwMode="auto">
              <a:xfrm>
                <a:off x="1152" y="2126"/>
                <a:ext cx="42" cy="26"/>
              </a:xfrm>
              <a:custGeom>
                <a:avLst/>
                <a:gdLst>
                  <a:gd name="T0" fmla="*/ 8 w 42"/>
                  <a:gd name="T1" fmla="*/ 17 h 26"/>
                  <a:gd name="T2" fmla="*/ 8 w 42"/>
                  <a:gd name="T3" fmla="*/ 17 h 26"/>
                  <a:gd name="T4" fmla="*/ 8 w 42"/>
                  <a:gd name="T5" fmla="*/ 17 h 26"/>
                  <a:gd name="T6" fmla="*/ 17 w 42"/>
                  <a:gd name="T7" fmla="*/ 17 h 26"/>
                  <a:gd name="T8" fmla="*/ 17 w 42"/>
                  <a:gd name="T9" fmla="*/ 17 h 26"/>
                  <a:gd name="T10" fmla="*/ 25 w 42"/>
                  <a:gd name="T11" fmla="*/ 17 h 26"/>
                  <a:gd name="T12" fmla="*/ 25 w 42"/>
                  <a:gd name="T13" fmla="*/ 17 h 26"/>
                  <a:gd name="T14" fmla="*/ 25 w 42"/>
                  <a:gd name="T15" fmla="*/ 17 h 26"/>
                  <a:gd name="T16" fmla="*/ 34 w 42"/>
                  <a:gd name="T17" fmla="*/ 17 h 26"/>
                  <a:gd name="T18" fmla="*/ 34 w 42"/>
                  <a:gd name="T19" fmla="*/ 26 h 26"/>
                  <a:gd name="T20" fmla="*/ 42 w 42"/>
                  <a:gd name="T21" fmla="*/ 17 h 26"/>
                  <a:gd name="T22" fmla="*/ 42 w 42"/>
                  <a:gd name="T23" fmla="*/ 9 h 26"/>
                  <a:gd name="T24" fmla="*/ 34 w 42"/>
                  <a:gd name="T25" fmla="*/ 9 h 26"/>
                  <a:gd name="T26" fmla="*/ 34 w 42"/>
                  <a:gd name="T27" fmla="*/ 0 h 26"/>
                  <a:gd name="T28" fmla="*/ 25 w 42"/>
                  <a:gd name="T29" fmla="*/ 0 h 26"/>
                  <a:gd name="T30" fmla="*/ 17 w 42"/>
                  <a:gd name="T31" fmla="*/ 0 h 26"/>
                  <a:gd name="T32" fmla="*/ 8 w 42"/>
                  <a:gd name="T33" fmla="*/ 0 h 26"/>
                  <a:gd name="T34" fmla="*/ 8 w 42"/>
                  <a:gd name="T35" fmla="*/ 9 h 26"/>
                  <a:gd name="T36" fmla="*/ 0 w 42"/>
                  <a:gd name="T37" fmla="*/ 9 h 26"/>
                  <a:gd name="T38" fmla="*/ 0 w 42"/>
                  <a:gd name="T39" fmla="*/ 9 h 26"/>
                  <a:gd name="T40" fmla="*/ 8 w 42"/>
                  <a:gd name="T41" fmla="*/ 1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6">
                    <a:moveTo>
                      <a:pt x="8" y="17"/>
                    </a:moveTo>
                    <a:lnTo>
                      <a:pt x="8" y="17"/>
                    </a:lnTo>
                    <a:lnTo>
                      <a:pt x="17" y="17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42" y="17"/>
                    </a:lnTo>
                    <a:lnTo>
                      <a:pt x="42" y="9"/>
                    </a:lnTo>
                    <a:lnTo>
                      <a:pt x="34" y="9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9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9" name="Freeform 141"/>
              <p:cNvSpPr>
                <a:spLocks/>
              </p:cNvSpPr>
              <p:nvPr/>
            </p:nvSpPr>
            <p:spPr bwMode="auto">
              <a:xfrm>
                <a:off x="1144" y="2135"/>
                <a:ext cx="16" cy="42"/>
              </a:xfrm>
              <a:custGeom>
                <a:avLst/>
                <a:gdLst>
                  <a:gd name="T0" fmla="*/ 16 w 16"/>
                  <a:gd name="T1" fmla="*/ 33 h 42"/>
                  <a:gd name="T2" fmla="*/ 16 w 16"/>
                  <a:gd name="T3" fmla="*/ 33 h 42"/>
                  <a:gd name="T4" fmla="*/ 16 w 16"/>
                  <a:gd name="T5" fmla="*/ 25 h 42"/>
                  <a:gd name="T6" fmla="*/ 16 w 16"/>
                  <a:gd name="T7" fmla="*/ 17 h 42"/>
                  <a:gd name="T8" fmla="*/ 16 w 16"/>
                  <a:gd name="T9" fmla="*/ 17 h 42"/>
                  <a:gd name="T10" fmla="*/ 16 w 16"/>
                  <a:gd name="T11" fmla="*/ 8 h 42"/>
                  <a:gd name="T12" fmla="*/ 8 w 16"/>
                  <a:gd name="T13" fmla="*/ 0 h 42"/>
                  <a:gd name="T14" fmla="*/ 0 w 16"/>
                  <a:gd name="T15" fmla="*/ 8 h 42"/>
                  <a:gd name="T16" fmla="*/ 0 w 16"/>
                  <a:gd name="T17" fmla="*/ 17 h 42"/>
                  <a:gd name="T18" fmla="*/ 0 w 16"/>
                  <a:gd name="T19" fmla="*/ 33 h 42"/>
                  <a:gd name="T20" fmla="*/ 8 w 16"/>
                  <a:gd name="T21" fmla="*/ 42 h 42"/>
                  <a:gd name="T22" fmla="*/ 8 w 16"/>
                  <a:gd name="T23" fmla="*/ 42 h 42"/>
                  <a:gd name="T24" fmla="*/ 16 w 16"/>
                  <a:gd name="T25" fmla="*/ 33 h 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6" h="42">
                    <a:moveTo>
                      <a:pt x="16" y="33"/>
                    </a:moveTo>
                    <a:lnTo>
                      <a:pt x="16" y="33"/>
                    </a:lnTo>
                    <a:lnTo>
                      <a:pt x="16" y="25"/>
                    </a:lnTo>
                    <a:lnTo>
                      <a:pt x="16" y="17"/>
                    </a:lnTo>
                    <a:lnTo>
                      <a:pt x="16" y="8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33"/>
                    </a:lnTo>
                    <a:lnTo>
                      <a:pt x="8" y="42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0" name="Freeform 142"/>
              <p:cNvSpPr>
                <a:spLocks/>
              </p:cNvSpPr>
              <p:nvPr/>
            </p:nvSpPr>
            <p:spPr bwMode="auto">
              <a:xfrm>
                <a:off x="1152" y="2168"/>
                <a:ext cx="42" cy="26"/>
              </a:xfrm>
              <a:custGeom>
                <a:avLst/>
                <a:gdLst>
                  <a:gd name="T0" fmla="*/ 34 w 42"/>
                  <a:gd name="T1" fmla="*/ 9 h 26"/>
                  <a:gd name="T2" fmla="*/ 34 w 42"/>
                  <a:gd name="T3" fmla="*/ 9 h 26"/>
                  <a:gd name="T4" fmla="*/ 34 w 42"/>
                  <a:gd name="T5" fmla="*/ 9 h 26"/>
                  <a:gd name="T6" fmla="*/ 34 w 42"/>
                  <a:gd name="T7" fmla="*/ 9 h 26"/>
                  <a:gd name="T8" fmla="*/ 25 w 42"/>
                  <a:gd name="T9" fmla="*/ 9 h 26"/>
                  <a:gd name="T10" fmla="*/ 25 w 42"/>
                  <a:gd name="T11" fmla="*/ 9 h 26"/>
                  <a:gd name="T12" fmla="*/ 17 w 42"/>
                  <a:gd name="T13" fmla="*/ 9 h 26"/>
                  <a:gd name="T14" fmla="*/ 17 w 42"/>
                  <a:gd name="T15" fmla="*/ 9 h 26"/>
                  <a:gd name="T16" fmla="*/ 17 w 42"/>
                  <a:gd name="T17" fmla="*/ 0 h 26"/>
                  <a:gd name="T18" fmla="*/ 8 w 42"/>
                  <a:gd name="T19" fmla="*/ 0 h 26"/>
                  <a:gd name="T20" fmla="*/ 0 w 42"/>
                  <a:gd name="T21" fmla="*/ 9 h 26"/>
                  <a:gd name="T22" fmla="*/ 8 w 42"/>
                  <a:gd name="T23" fmla="*/ 17 h 26"/>
                  <a:gd name="T24" fmla="*/ 8 w 42"/>
                  <a:gd name="T25" fmla="*/ 17 h 26"/>
                  <a:gd name="T26" fmla="*/ 17 w 42"/>
                  <a:gd name="T27" fmla="*/ 17 h 26"/>
                  <a:gd name="T28" fmla="*/ 25 w 42"/>
                  <a:gd name="T29" fmla="*/ 26 h 26"/>
                  <a:gd name="T30" fmla="*/ 25 w 42"/>
                  <a:gd name="T31" fmla="*/ 26 h 26"/>
                  <a:gd name="T32" fmla="*/ 34 w 42"/>
                  <a:gd name="T33" fmla="*/ 26 h 26"/>
                  <a:gd name="T34" fmla="*/ 34 w 42"/>
                  <a:gd name="T35" fmla="*/ 17 h 26"/>
                  <a:gd name="T36" fmla="*/ 42 w 42"/>
                  <a:gd name="T37" fmla="*/ 17 h 26"/>
                  <a:gd name="T38" fmla="*/ 42 w 42"/>
                  <a:gd name="T39" fmla="*/ 17 h 26"/>
                  <a:gd name="T40" fmla="*/ 34 w 42"/>
                  <a:gd name="T41" fmla="*/ 9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2" h="26">
                    <a:moveTo>
                      <a:pt x="34" y="9"/>
                    </a:moveTo>
                    <a:lnTo>
                      <a:pt x="34" y="9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17"/>
                    </a:lnTo>
                    <a:lnTo>
                      <a:pt x="17" y="17"/>
                    </a:lnTo>
                    <a:lnTo>
                      <a:pt x="25" y="26"/>
                    </a:lnTo>
                    <a:lnTo>
                      <a:pt x="34" y="26"/>
                    </a:lnTo>
                    <a:lnTo>
                      <a:pt x="34" y="17"/>
                    </a:lnTo>
                    <a:lnTo>
                      <a:pt x="42" y="17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1" name="Freeform 143"/>
              <p:cNvSpPr>
                <a:spLocks/>
              </p:cNvSpPr>
              <p:nvPr/>
            </p:nvSpPr>
            <p:spPr bwMode="auto">
              <a:xfrm>
                <a:off x="1152" y="2084"/>
                <a:ext cx="229" cy="254"/>
              </a:xfrm>
              <a:custGeom>
                <a:avLst/>
                <a:gdLst>
                  <a:gd name="T0" fmla="*/ 0 w 229"/>
                  <a:gd name="T1" fmla="*/ 195 h 254"/>
                  <a:gd name="T2" fmla="*/ 0 w 229"/>
                  <a:gd name="T3" fmla="*/ 169 h 254"/>
                  <a:gd name="T4" fmla="*/ 8 w 229"/>
                  <a:gd name="T5" fmla="*/ 135 h 254"/>
                  <a:gd name="T6" fmla="*/ 17 w 229"/>
                  <a:gd name="T7" fmla="*/ 110 h 254"/>
                  <a:gd name="T8" fmla="*/ 34 w 229"/>
                  <a:gd name="T9" fmla="*/ 76 h 254"/>
                  <a:gd name="T10" fmla="*/ 51 w 229"/>
                  <a:gd name="T11" fmla="*/ 59 h 254"/>
                  <a:gd name="T12" fmla="*/ 76 w 229"/>
                  <a:gd name="T13" fmla="*/ 34 h 254"/>
                  <a:gd name="T14" fmla="*/ 102 w 229"/>
                  <a:gd name="T15" fmla="*/ 17 h 254"/>
                  <a:gd name="T16" fmla="*/ 136 w 229"/>
                  <a:gd name="T17" fmla="*/ 8 h 254"/>
                  <a:gd name="T18" fmla="*/ 152 w 229"/>
                  <a:gd name="T19" fmla="*/ 0 h 254"/>
                  <a:gd name="T20" fmla="*/ 161 w 229"/>
                  <a:gd name="T21" fmla="*/ 0 h 254"/>
                  <a:gd name="T22" fmla="*/ 178 w 229"/>
                  <a:gd name="T23" fmla="*/ 0 h 254"/>
                  <a:gd name="T24" fmla="*/ 195 w 229"/>
                  <a:gd name="T25" fmla="*/ 8 h 254"/>
                  <a:gd name="T26" fmla="*/ 203 w 229"/>
                  <a:gd name="T27" fmla="*/ 8 h 254"/>
                  <a:gd name="T28" fmla="*/ 212 w 229"/>
                  <a:gd name="T29" fmla="*/ 17 h 254"/>
                  <a:gd name="T30" fmla="*/ 220 w 229"/>
                  <a:gd name="T31" fmla="*/ 34 h 254"/>
                  <a:gd name="T32" fmla="*/ 229 w 229"/>
                  <a:gd name="T33" fmla="*/ 42 h 254"/>
                  <a:gd name="T34" fmla="*/ 229 w 229"/>
                  <a:gd name="T35" fmla="*/ 59 h 254"/>
                  <a:gd name="T36" fmla="*/ 229 w 229"/>
                  <a:gd name="T37" fmla="*/ 76 h 254"/>
                  <a:gd name="T38" fmla="*/ 229 w 229"/>
                  <a:gd name="T39" fmla="*/ 93 h 254"/>
                  <a:gd name="T40" fmla="*/ 229 w 229"/>
                  <a:gd name="T41" fmla="*/ 118 h 254"/>
                  <a:gd name="T42" fmla="*/ 220 w 229"/>
                  <a:gd name="T43" fmla="*/ 135 h 254"/>
                  <a:gd name="T44" fmla="*/ 212 w 229"/>
                  <a:gd name="T45" fmla="*/ 161 h 254"/>
                  <a:gd name="T46" fmla="*/ 195 w 229"/>
                  <a:gd name="T47" fmla="*/ 178 h 254"/>
                  <a:gd name="T48" fmla="*/ 186 w 229"/>
                  <a:gd name="T49" fmla="*/ 195 h 254"/>
                  <a:gd name="T50" fmla="*/ 169 w 229"/>
                  <a:gd name="T51" fmla="*/ 212 h 254"/>
                  <a:gd name="T52" fmla="*/ 152 w 229"/>
                  <a:gd name="T53" fmla="*/ 220 h 254"/>
                  <a:gd name="T54" fmla="*/ 136 w 229"/>
                  <a:gd name="T55" fmla="*/ 237 h 254"/>
                  <a:gd name="T56" fmla="*/ 119 w 229"/>
                  <a:gd name="T57" fmla="*/ 237 h 254"/>
                  <a:gd name="T58" fmla="*/ 102 w 229"/>
                  <a:gd name="T59" fmla="*/ 245 h 254"/>
                  <a:gd name="T60" fmla="*/ 76 w 229"/>
                  <a:gd name="T61" fmla="*/ 245 h 254"/>
                  <a:gd name="T62" fmla="*/ 59 w 229"/>
                  <a:gd name="T63" fmla="*/ 254 h 254"/>
                  <a:gd name="T64" fmla="*/ 42 w 229"/>
                  <a:gd name="T65" fmla="*/ 245 h 254"/>
                  <a:gd name="T66" fmla="*/ 0 w 229"/>
                  <a:gd name="T67" fmla="*/ 195 h 2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29" h="254">
                    <a:moveTo>
                      <a:pt x="0" y="195"/>
                    </a:moveTo>
                    <a:lnTo>
                      <a:pt x="0" y="169"/>
                    </a:lnTo>
                    <a:lnTo>
                      <a:pt x="8" y="135"/>
                    </a:lnTo>
                    <a:lnTo>
                      <a:pt x="17" y="110"/>
                    </a:lnTo>
                    <a:lnTo>
                      <a:pt x="34" y="76"/>
                    </a:lnTo>
                    <a:lnTo>
                      <a:pt x="51" y="59"/>
                    </a:lnTo>
                    <a:lnTo>
                      <a:pt x="76" y="34"/>
                    </a:lnTo>
                    <a:lnTo>
                      <a:pt x="102" y="17"/>
                    </a:lnTo>
                    <a:lnTo>
                      <a:pt x="136" y="8"/>
                    </a:lnTo>
                    <a:lnTo>
                      <a:pt x="152" y="0"/>
                    </a:lnTo>
                    <a:lnTo>
                      <a:pt x="161" y="0"/>
                    </a:lnTo>
                    <a:lnTo>
                      <a:pt x="178" y="0"/>
                    </a:lnTo>
                    <a:lnTo>
                      <a:pt x="195" y="8"/>
                    </a:lnTo>
                    <a:lnTo>
                      <a:pt x="203" y="8"/>
                    </a:lnTo>
                    <a:lnTo>
                      <a:pt x="212" y="17"/>
                    </a:lnTo>
                    <a:lnTo>
                      <a:pt x="220" y="34"/>
                    </a:lnTo>
                    <a:lnTo>
                      <a:pt x="229" y="42"/>
                    </a:lnTo>
                    <a:lnTo>
                      <a:pt x="229" y="59"/>
                    </a:lnTo>
                    <a:lnTo>
                      <a:pt x="229" y="76"/>
                    </a:lnTo>
                    <a:lnTo>
                      <a:pt x="229" y="93"/>
                    </a:lnTo>
                    <a:lnTo>
                      <a:pt x="229" y="118"/>
                    </a:lnTo>
                    <a:lnTo>
                      <a:pt x="220" y="135"/>
                    </a:lnTo>
                    <a:lnTo>
                      <a:pt x="212" y="161"/>
                    </a:lnTo>
                    <a:lnTo>
                      <a:pt x="195" y="178"/>
                    </a:lnTo>
                    <a:lnTo>
                      <a:pt x="186" y="195"/>
                    </a:lnTo>
                    <a:lnTo>
                      <a:pt x="169" y="212"/>
                    </a:lnTo>
                    <a:lnTo>
                      <a:pt x="152" y="220"/>
                    </a:lnTo>
                    <a:lnTo>
                      <a:pt x="136" y="237"/>
                    </a:lnTo>
                    <a:lnTo>
                      <a:pt x="119" y="237"/>
                    </a:lnTo>
                    <a:lnTo>
                      <a:pt x="102" y="245"/>
                    </a:lnTo>
                    <a:lnTo>
                      <a:pt x="76" y="245"/>
                    </a:lnTo>
                    <a:lnTo>
                      <a:pt x="59" y="254"/>
                    </a:lnTo>
                    <a:lnTo>
                      <a:pt x="42" y="245"/>
                    </a:lnTo>
                    <a:lnTo>
                      <a:pt x="0" y="195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2" name="Freeform 144"/>
              <p:cNvSpPr>
                <a:spLocks/>
              </p:cNvSpPr>
              <p:nvPr/>
            </p:nvSpPr>
            <p:spPr bwMode="auto">
              <a:xfrm>
                <a:off x="1144" y="2084"/>
                <a:ext cx="144" cy="195"/>
              </a:xfrm>
              <a:custGeom>
                <a:avLst/>
                <a:gdLst>
                  <a:gd name="T0" fmla="*/ 135 w 144"/>
                  <a:gd name="T1" fmla="*/ 0 h 195"/>
                  <a:gd name="T2" fmla="*/ 135 w 144"/>
                  <a:gd name="T3" fmla="*/ 0 h 195"/>
                  <a:gd name="T4" fmla="*/ 110 w 144"/>
                  <a:gd name="T5" fmla="*/ 17 h 195"/>
                  <a:gd name="T6" fmla="*/ 84 w 144"/>
                  <a:gd name="T7" fmla="*/ 34 h 195"/>
                  <a:gd name="T8" fmla="*/ 59 w 144"/>
                  <a:gd name="T9" fmla="*/ 51 h 195"/>
                  <a:gd name="T10" fmla="*/ 33 w 144"/>
                  <a:gd name="T11" fmla="*/ 76 h 195"/>
                  <a:gd name="T12" fmla="*/ 16 w 144"/>
                  <a:gd name="T13" fmla="*/ 101 h 195"/>
                  <a:gd name="T14" fmla="*/ 8 w 144"/>
                  <a:gd name="T15" fmla="*/ 135 h 195"/>
                  <a:gd name="T16" fmla="*/ 0 w 144"/>
                  <a:gd name="T17" fmla="*/ 169 h 195"/>
                  <a:gd name="T18" fmla="*/ 0 w 144"/>
                  <a:gd name="T19" fmla="*/ 195 h 195"/>
                  <a:gd name="T20" fmla="*/ 16 w 144"/>
                  <a:gd name="T21" fmla="*/ 195 h 195"/>
                  <a:gd name="T22" fmla="*/ 16 w 144"/>
                  <a:gd name="T23" fmla="*/ 169 h 195"/>
                  <a:gd name="T24" fmla="*/ 16 w 144"/>
                  <a:gd name="T25" fmla="*/ 135 h 195"/>
                  <a:gd name="T26" fmla="*/ 33 w 144"/>
                  <a:gd name="T27" fmla="*/ 110 h 195"/>
                  <a:gd name="T28" fmla="*/ 42 w 144"/>
                  <a:gd name="T29" fmla="*/ 84 h 195"/>
                  <a:gd name="T30" fmla="*/ 67 w 144"/>
                  <a:gd name="T31" fmla="*/ 59 h 195"/>
                  <a:gd name="T32" fmla="*/ 93 w 144"/>
                  <a:gd name="T33" fmla="*/ 42 h 195"/>
                  <a:gd name="T34" fmla="*/ 118 w 144"/>
                  <a:gd name="T35" fmla="*/ 25 h 195"/>
                  <a:gd name="T36" fmla="*/ 144 w 144"/>
                  <a:gd name="T37" fmla="*/ 17 h 195"/>
                  <a:gd name="T38" fmla="*/ 144 w 144"/>
                  <a:gd name="T39" fmla="*/ 17 h 195"/>
                  <a:gd name="T40" fmla="*/ 135 w 144"/>
                  <a:gd name="T41" fmla="*/ 0 h 1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44" h="195">
                    <a:moveTo>
                      <a:pt x="135" y="0"/>
                    </a:moveTo>
                    <a:lnTo>
                      <a:pt x="135" y="0"/>
                    </a:lnTo>
                    <a:lnTo>
                      <a:pt x="110" y="17"/>
                    </a:lnTo>
                    <a:lnTo>
                      <a:pt x="84" y="34"/>
                    </a:lnTo>
                    <a:lnTo>
                      <a:pt x="59" y="51"/>
                    </a:lnTo>
                    <a:lnTo>
                      <a:pt x="33" y="76"/>
                    </a:lnTo>
                    <a:lnTo>
                      <a:pt x="16" y="101"/>
                    </a:lnTo>
                    <a:lnTo>
                      <a:pt x="8" y="135"/>
                    </a:lnTo>
                    <a:lnTo>
                      <a:pt x="0" y="169"/>
                    </a:lnTo>
                    <a:lnTo>
                      <a:pt x="0" y="195"/>
                    </a:lnTo>
                    <a:lnTo>
                      <a:pt x="16" y="195"/>
                    </a:lnTo>
                    <a:lnTo>
                      <a:pt x="16" y="169"/>
                    </a:lnTo>
                    <a:lnTo>
                      <a:pt x="16" y="135"/>
                    </a:lnTo>
                    <a:lnTo>
                      <a:pt x="33" y="110"/>
                    </a:lnTo>
                    <a:lnTo>
                      <a:pt x="42" y="84"/>
                    </a:lnTo>
                    <a:lnTo>
                      <a:pt x="67" y="59"/>
                    </a:lnTo>
                    <a:lnTo>
                      <a:pt x="93" y="42"/>
                    </a:lnTo>
                    <a:lnTo>
                      <a:pt x="118" y="25"/>
                    </a:lnTo>
                    <a:lnTo>
                      <a:pt x="144" y="17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3" name="Freeform 145"/>
              <p:cNvSpPr>
                <a:spLocks/>
              </p:cNvSpPr>
              <p:nvPr/>
            </p:nvSpPr>
            <p:spPr bwMode="auto">
              <a:xfrm>
                <a:off x="1279" y="2075"/>
                <a:ext cx="102" cy="51"/>
              </a:xfrm>
              <a:custGeom>
                <a:avLst/>
                <a:gdLst>
                  <a:gd name="T0" fmla="*/ 102 w 102"/>
                  <a:gd name="T1" fmla="*/ 51 h 51"/>
                  <a:gd name="T2" fmla="*/ 102 w 102"/>
                  <a:gd name="T3" fmla="*/ 51 h 51"/>
                  <a:gd name="T4" fmla="*/ 93 w 102"/>
                  <a:gd name="T5" fmla="*/ 34 h 51"/>
                  <a:gd name="T6" fmla="*/ 93 w 102"/>
                  <a:gd name="T7" fmla="*/ 26 h 51"/>
                  <a:gd name="T8" fmla="*/ 76 w 102"/>
                  <a:gd name="T9" fmla="*/ 17 h 51"/>
                  <a:gd name="T10" fmla="*/ 68 w 102"/>
                  <a:gd name="T11" fmla="*/ 9 h 51"/>
                  <a:gd name="T12" fmla="*/ 51 w 102"/>
                  <a:gd name="T13" fmla="*/ 9 h 51"/>
                  <a:gd name="T14" fmla="*/ 34 w 102"/>
                  <a:gd name="T15" fmla="*/ 0 h 51"/>
                  <a:gd name="T16" fmla="*/ 25 w 102"/>
                  <a:gd name="T17" fmla="*/ 9 h 51"/>
                  <a:gd name="T18" fmla="*/ 0 w 102"/>
                  <a:gd name="T19" fmla="*/ 9 h 51"/>
                  <a:gd name="T20" fmla="*/ 9 w 102"/>
                  <a:gd name="T21" fmla="*/ 26 h 51"/>
                  <a:gd name="T22" fmla="*/ 25 w 102"/>
                  <a:gd name="T23" fmla="*/ 17 h 51"/>
                  <a:gd name="T24" fmla="*/ 34 w 102"/>
                  <a:gd name="T25" fmla="*/ 17 h 51"/>
                  <a:gd name="T26" fmla="*/ 51 w 102"/>
                  <a:gd name="T27" fmla="*/ 17 h 51"/>
                  <a:gd name="T28" fmla="*/ 59 w 102"/>
                  <a:gd name="T29" fmla="*/ 17 h 51"/>
                  <a:gd name="T30" fmla="*/ 76 w 102"/>
                  <a:gd name="T31" fmla="*/ 26 h 51"/>
                  <a:gd name="T32" fmla="*/ 76 w 102"/>
                  <a:gd name="T33" fmla="*/ 34 h 51"/>
                  <a:gd name="T34" fmla="*/ 85 w 102"/>
                  <a:gd name="T35" fmla="*/ 43 h 51"/>
                  <a:gd name="T36" fmla="*/ 93 w 102"/>
                  <a:gd name="T37" fmla="*/ 51 h 51"/>
                  <a:gd name="T38" fmla="*/ 93 w 102"/>
                  <a:gd name="T39" fmla="*/ 51 h 51"/>
                  <a:gd name="T40" fmla="*/ 102 w 102"/>
                  <a:gd name="T41" fmla="*/ 51 h 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51">
                    <a:moveTo>
                      <a:pt x="102" y="51"/>
                    </a:moveTo>
                    <a:lnTo>
                      <a:pt x="102" y="51"/>
                    </a:lnTo>
                    <a:lnTo>
                      <a:pt x="93" y="34"/>
                    </a:lnTo>
                    <a:lnTo>
                      <a:pt x="93" y="26"/>
                    </a:lnTo>
                    <a:lnTo>
                      <a:pt x="76" y="17"/>
                    </a:lnTo>
                    <a:lnTo>
                      <a:pt x="68" y="9"/>
                    </a:lnTo>
                    <a:lnTo>
                      <a:pt x="51" y="9"/>
                    </a:lnTo>
                    <a:lnTo>
                      <a:pt x="34" y="0"/>
                    </a:lnTo>
                    <a:lnTo>
                      <a:pt x="25" y="9"/>
                    </a:lnTo>
                    <a:lnTo>
                      <a:pt x="0" y="9"/>
                    </a:lnTo>
                    <a:lnTo>
                      <a:pt x="9" y="26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51" y="17"/>
                    </a:lnTo>
                    <a:lnTo>
                      <a:pt x="59" y="17"/>
                    </a:lnTo>
                    <a:lnTo>
                      <a:pt x="76" y="26"/>
                    </a:lnTo>
                    <a:lnTo>
                      <a:pt x="76" y="34"/>
                    </a:lnTo>
                    <a:lnTo>
                      <a:pt x="85" y="43"/>
                    </a:lnTo>
                    <a:lnTo>
                      <a:pt x="93" y="51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4" name="Freeform 146"/>
              <p:cNvSpPr>
                <a:spLocks/>
              </p:cNvSpPr>
              <p:nvPr/>
            </p:nvSpPr>
            <p:spPr bwMode="auto">
              <a:xfrm>
                <a:off x="1330" y="2126"/>
                <a:ext cx="59" cy="161"/>
              </a:xfrm>
              <a:custGeom>
                <a:avLst/>
                <a:gdLst>
                  <a:gd name="T0" fmla="*/ 8 w 59"/>
                  <a:gd name="T1" fmla="*/ 161 h 161"/>
                  <a:gd name="T2" fmla="*/ 8 w 59"/>
                  <a:gd name="T3" fmla="*/ 161 h 161"/>
                  <a:gd name="T4" fmla="*/ 25 w 59"/>
                  <a:gd name="T5" fmla="*/ 136 h 161"/>
                  <a:gd name="T6" fmla="*/ 34 w 59"/>
                  <a:gd name="T7" fmla="*/ 119 h 161"/>
                  <a:gd name="T8" fmla="*/ 51 w 59"/>
                  <a:gd name="T9" fmla="*/ 93 h 161"/>
                  <a:gd name="T10" fmla="*/ 59 w 59"/>
                  <a:gd name="T11" fmla="*/ 76 h 161"/>
                  <a:gd name="T12" fmla="*/ 59 w 59"/>
                  <a:gd name="T13" fmla="*/ 51 h 161"/>
                  <a:gd name="T14" fmla="*/ 59 w 59"/>
                  <a:gd name="T15" fmla="*/ 34 h 161"/>
                  <a:gd name="T16" fmla="*/ 59 w 59"/>
                  <a:gd name="T17" fmla="*/ 17 h 161"/>
                  <a:gd name="T18" fmla="*/ 51 w 59"/>
                  <a:gd name="T19" fmla="*/ 0 h 161"/>
                  <a:gd name="T20" fmla="*/ 42 w 59"/>
                  <a:gd name="T21" fmla="*/ 0 h 161"/>
                  <a:gd name="T22" fmla="*/ 42 w 59"/>
                  <a:gd name="T23" fmla="*/ 17 h 161"/>
                  <a:gd name="T24" fmla="*/ 42 w 59"/>
                  <a:gd name="T25" fmla="*/ 34 h 161"/>
                  <a:gd name="T26" fmla="*/ 42 w 59"/>
                  <a:gd name="T27" fmla="*/ 51 h 161"/>
                  <a:gd name="T28" fmla="*/ 42 w 59"/>
                  <a:gd name="T29" fmla="*/ 76 h 161"/>
                  <a:gd name="T30" fmla="*/ 34 w 59"/>
                  <a:gd name="T31" fmla="*/ 93 h 161"/>
                  <a:gd name="T32" fmla="*/ 25 w 59"/>
                  <a:gd name="T33" fmla="*/ 110 h 161"/>
                  <a:gd name="T34" fmla="*/ 17 w 59"/>
                  <a:gd name="T35" fmla="*/ 136 h 161"/>
                  <a:gd name="T36" fmla="*/ 0 w 59"/>
                  <a:gd name="T37" fmla="*/ 153 h 161"/>
                  <a:gd name="T38" fmla="*/ 0 w 59"/>
                  <a:gd name="T39" fmla="*/ 153 h 161"/>
                  <a:gd name="T40" fmla="*/ 8 w 59"/>
                  <a:gd name="T41" fmla="*/ 161 h 1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9" h="161">
                    <a:moveTo>
                      <a:pt x="8" y="161"/>
                    </a:moveTo>
                    <a:lnTo>
                      <a:pt x="8" y="161"/>
                    </a:lnTo>
                    <a:lnTo>
                      <a:pt x="25" y="136"/>
                    </a:lnTo>
                    <a:lnTo>
                      <a:pt x="34" y="119"/>
                    </a:lnTo>
                    <a:lnTo>
                      <a:pt x="51" y="93"/>
                    </a:lnTo>
                    <a:lnTo>
                      <a:pt x="59" y="76"/>
                    </a:lnTo>
                    <a:lnTo>
                      <a:pt x="59" y="51"/>
                    </a:lnTo>
                    <a:lnTo>
                      <a:pt x="59" y="34"/>
                    </a:lnTo>
                    <a:lnTo>
                      <a:pt x="59" y="17"/>
                    </a:lnTo>
                    <a:lnTo>
                      <a:pt x="51" y="0"/>
                    </a:lnTo>
                    <a:lnTo>
                      <a:pt x="42" y="0"/>
                    </a:lnTo>
                    <a:lnTo>
                      <a:pt x="42" y="17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42" y="76"/>
                    </a:lnTo>
                    <a:lnTo>
                      <a:pt x="34" y="93"/>
                    </a:lnTo>
                    <a:lnTo>
                      <a:pt x="25" y="110"/>
                    </a:lnTo>
                    <a:lnTo>
                      <a:pt x="17" y="136"/>
                    </a:lnTo>
                    <a:lnTo>
                      <a:pt x="0" y="153"/>
                    </a:lnTo>
                    <a:lnTo>
                      <a:pt x="8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5" name="Freeform 147"/>
              <p:cNvSpPr>
                <a:spLocks/>
              </p:cNvSpPr>
              <p:nvPr/>
            </p:nvSpPr>
            <p:spPr bwMode="auto">
              <a:xfrm>
                <a:off x="1194" y="2279"/>
                <a:ext cx="144" cy="59"/>
              </a:xfrm>
              <a:custGeom>
                <a:avLst/>
                <a:gdLst>
                  <a:gd name="T0" fmla="*/ 0 w 144"/>
                  <a:gd name="T1" fmla="*/ 59 h 59"/>
                  <a:gd name="T2" fmla="*/ 17 w 144"/>
                  <a:gd name="T3" fmla="*/ 59 h 59"/>
                  <a:gd name="T4" fmla="*/ 34 w 144"/>
                  <a:gd name="T5" fmla="*/ 59 h 59"/>
                  <a:gd name="T6" fmla="*/ 60 w 144"/>
                  <a:gd name="T7" fmla="*/ 59 h 59"/>
                  <a:gd name="T8" fmla="*/ 77 w 144"/>
                  <a:gd name="T9" fmla="*/ 50 h 59"/>
                  <a:gd name="T10" fmla="*/ 94 w 144"/>
                  <a:gd name="T11" fmla="*/ 42 h 59"/>
                  <a:gd name="T12" fmla="*/ 110 w 144"/>
                  <a:gd name="T13" fmla="*/ 33 h 59"/>
                  <a:gd name="T14" fmla="*/ 127 w 144"/>
                  <a:gd name="T15" fmla="*/ 25 h 59"/>
                  <a:gd name="T16" fmla="*/ 144 w 144"/>
                  <a:gd name="T17" fmla="*/ 8 h 59"/>
                  <a:gd name="T18" fmla="*/ 136 w 144"/>
                  <a:gd name="T19" fmla="*/ 0 h 59"/>
                  <a:gd name="T20" fmla="*/ 119 w 144"/>
                  <a:gd name="T21" fmla="*/ 8 h 59"/>
                  <a:gd name="T22" fmla="*/ 110 w 144"/>
                  <a:gd name="T23" fmla="*/ 25 h 59"/>
                  <a:gd name="T24" fmla="*/ 94 w 144"/>
                  <a:gd name="T25" fmla="*/ 33 h 59"/>
                  <a:gd name="T26" fmla="*/ 77 w 144"/>
                  <a:gd name="T27" fmla="*/ 42 h 59"/>
                  <a:gd name="T28" fmla="*/ 60 w 144"/>
                  <a:gd name="T29" fmla="*/ 42 h 59"/>
                  <a:gd name="T30" fmla="*/ 34 w 144"/>
                  <a:gd name="T31" fmla="*/ 50 h 59"/>
                  <a:gd name="T32" fmla="*/ 17 w 144"/>
                  <a:gd name="T33" fmla="*/ 50 h 59"/>
                  <a:gd name="T34" fmla="*/ 0 w 144"/>
                  <a:gd name="T35" fmla="*/ 50 h 59"/>
                  <a:gd name="T36" fmla="*/ 0 w 144"/>
                  <a:gd name="T37" fmla="*/ 59 h 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59">
                    <a:moveTo>
                      <a:pt x="0" y="59"/>
                    </a:moveTo>
                    <a:lnTo>
                      <a:pt x="17" y="59"/>
                    </a:lnTo>
                    <a:lnTo>
                      <a:pt x="34" y="59"/>
                    </a:lnTo>
                    <a:lnTo>
                      <a:pt x="60" y="59"/>
                    </a:lnTo>
                    <a:lnTo>
                      <a:pt x="77" y="50"/>
                    </a:lnTo>
                    <a:lnTo>
                      <a:pt x="94" y="42"/>
                    </a:lnTo>
                    <a:lnTo>
                      <a:pt x="110" y="33"/>
                    </a:lnTo>
                    <a:lnTo>
                      <a:pt x="127" y="25"/>
                    </a:lnTo>
                    <a:lnTo>
                      <a:pt x="144" y="8"/>
                    </a:lnTo>
                    <a:lnTo>
                      <a:pt x="136" y="0"/>
                    </a:lnTo>
                    <a:lnTo>
                      <a:pt x="119" y="8"/>
                    </a:lnTo>
                    <a:lnTo>
                      <a:pt x="110" y="25"/>
                    </a:lnTo>
                    <a:lnTo>
                      <a:pt x="94" y="33"/>
                    </a:lnTo>
                    <a:lnTo>
                      <a:pt x="77" y="42"/>
                    </a:lnTo>
                    <a:lnTo>
                      <a:pt x="60" y="42"/>
                    </a:lnTo>
                    <a:lnTo>
                      <a:pt x="34" y="50"/>
                    </a:lnTo>
                    <a:lnTo>
                      <a:pt x="17" y="50"/>
                    </a:lnTo>
                    <a:lnTo>
                      <a:pt x="0" y="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6" name="Freeform 148"/>
              <p:cNvSpPr>
                <a:spLocks/>
              </p:cNvSpPr>
              <p:nvPr/>
            </p:nvSpPr>
            <p:spPr bwMode="auto">
              <a:xfrm>
                <a:off x="1101" y="2499"/>
                <a:ext cx="153" cy="68"/>
              </a:xfrm>
              <a:custGeom>
                <a:avLst/>
                <a:gdLst>
                  <a:gd name="T0" fmla="*/ 0 w 153"/>
                  <a:gd name="T1" fmla="*/ 17 h 68"/>
                  <a:gd name="T2" fmla="*/ 0 w 153"/>
                  <a:gd name="T3" fmla="*/ 8 h 68"/>
                  <a:gd name="T4" fmla="*/ 9 w 153"/>
                  <a:gd name="T5" fmla="*/ 8 h 68"/>
                  <a:gd name="T6" fmla="*/ 34 w 153"/>
                  <a:gd name="T7" fmla="*/ 0 h 68"/>
                  <a:gd name="T8" fmla="*/ 51 w 153"/>
                  <a:gd name="T9" fmla="*/ 0 h 68"/>
                  <a:gd name="T10" fmla="*/ 76 w 153"/>
                  <a:gd name="T11" fmla="*/ 0 h 68"/>
                  <a:gd name="T12" fmla="*/ 102 w 153"/>
                  <a:gd name="T13" fmla="*/ 8 h 68"/>
                  <a:gd name="T14" fmla="*/ 127 w 153"/>
                  <a:gd name="T15" fmla="*/ 25 h 68"/>
                  <a:gd name="T16" fmla="*/ 153 w 153"/>
                  <a:gd name="T17" fmla="*/ 51 h 68"/>
                  <a:gd name="T18" fmla="*/ 153 w 153"/>
                  <a:gd name="T19" fmla="*/ 51 h 68"/>
                  <a:gd name="T20" fmla="*/ 153 w 153"/>
                  <a:gd name="T21" fmla="*/ 51 h 68"/>
                  <a:gd name="T22" fmla="*/ 144 w 153"/>
                  <a:gd name="T23" fmla="*/ 59 h 68"/>
                  <a:gd name="T24" fmla="*/ 136 w 153"/>
                  <a:gd name="T25" fmla="*/ 59 h 68"/>
                  <a:gd name="T26" fmla="*/ 119 w 153"/>
                  <a:gd name="T27" fmla="*/ 59 h 68"/>
                  <a:gd name="T28" fmla="*/ 102 w 153"/>
                  <a:gd name="T29" fmla="*/ 68 h 68"/>
                  <a:gd name="T30" fmla="*/ 85 w 153"/>
                  <a:gd name="T31" fmla="*/ 59 h 68"/>
                  <a:gd name="T32" fmla="*/ 59 w 153"/>
                  <a:gd name="T33" fmla="*/ 59 h 68"/>
                  <a:gd name="T34" fmla="*/ 43 w 153"/>
                  <a:gd name="T35" fmla="*/ 51 h 68"/>
                  <a:gd name="T36" fmla="*/ 26 w 153"/>
                  <a:gd name="T37" fmla="*/ 42 h 68"/>
                  <a:gd name="T38" fmla="*/ 17 w 153"/>
                  <a:gd name="T39" fmla="*/ 34 h 68"/>
                  <a:gd name="T40" fmla="*/ 9 w 153"/>
                  <a:gd name="T41" fmla="*/ 25 h 68"/>
                  <a:gd name="T42" fmla="*/ 0 w 153"/>
                  <a:gd name="T43" fmla="*/ 25 h 68"/>
                  <a:gd name="T44" fmla="*/ 0 w 153"/>
                  <a:gd name="T45" fmla="*/ 17 h 68"/>
                  <a:gd name="T46" fmla="*/ 0 w 153"/>
                  <a:gd name="T47" fmla="*/ 17 h 68"/>
                  <a:gd name="T48" fmla="*/ 0 w 153"/>
                  <a:gd name="T49" fmla="*/ 17 h 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53" h="68">
                    <a:moveTo>
                      <a:pt x="0" y="17"/>
                    </a:moveTo>
                    <a:lnTo>
                      <a:pt x="0" y="8"/>
                    </a:lnTo>
                    <a:lnTo>
                      <a:pt x="9" y="8"/>
                    </a:lnTo>
                    <a:lnTo>
                      <a:pt x="34" y="0"/>
                    </a:lnTo>
                    <a:lnTo>
                      <a:pt x="51" y="0"/>
                    </a:lnTo>
                    <a:lnTo>
                      <a:pt x="76" y="0"/>
                    </a:lnTo>
                    <a:lnTo>
                      <a:pt x="102" y="8"/>
                    </a:lnTo>
                    <a:lnTo>
                      <a:pt x="127" y="25"/>
                    </a:lnTo>
                    <a:lnTo>
                      <a:pt x="153" y="51"/>
                    </a:lnTo>
                    <a:lnTo>
                      <a:pt x="144" y="59"/>
                    </a:lnTo>
                    <a:lnTo>
                      <a:pt x="136" y="59"/>
                    </a:lnTo>
                    <a:lnTo>
                      <a:pt x="119" y="59"/>
                    </a:lnTo>
                    <a:lnTo>
                      <a:pt x="102" y="68"/>
                    </a:lnTo>
                    <a:lnTo>
                      <a:pt x="85" y="59"/>
                    </a:lnTo>
                    <a:lnTo>
                      <a:pt x="59" y="59"/>
                    </a:lnTo>
                    <a:lnTo>
                      <a:pt x="43" y="51"/>
                    </a:lnTo>
                    <a:lnTo>
                      <a:pt x="26" y="42"/>
                    </a:lnTo>
                    <a:lnTo>
                      <a:pt x="17" y="34"/>
                    </a:lnTo>
                    <a:lnTo>
                      <a:pt x="9" y="25"/>
                    </a:lnTo>
                    <a:lnTo>
                      <a:pt x="0" y="2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B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7" name="Freeform 149"/>
              <p:cNvSpPr>
                <a:spLocks/>
              </p:cNvSpPr>
              <p:nvPr/>
            </p:nvSpPr>
            <p:spPr bwMode="auto">
              <a:xfrm>
                <a:off x="1093" y="2490"/>
                <a:ext cx="169" cy="60"/>
              </a:xfrm>
              <a:custGeom>
                <a:avLst/>
                <a:gdLst>
                  <a:gd name="T0" fmla="*/ 169 w 169"/>
                  <a:gd name="T1" fmla="*/ 60 h 60"/>
                  <a:gd name="T2" fmla="*/ 169 w 169"/>
                  <a:gd name="T3" fmla="*/ 51 h 60"/>
                  <a:gd name="T4" fmla="*/ 144 w 169"/>
                  <a:gd name="T5" fmla="*/ 26 h 60"/>
                  <a:gd name="T6" fmla="*/ 110 w 169"/>
                  <a:gd name="T7" fmla="*/ 9 h 60"/>
                  <a:gd name="T8" fmla="*/ 84 w 169"/>
                  <a:gd name="T9" fmla="*/ 0 h 60"/>
                  <a:gd name="T10" fmla="*/ 59 w 169"/>
                  <a:gd name="T11" fmla="*/ 0 h 60"/>
                  <a:gd name="T12" fmla="*/ 34 w 169"/>
                  <a:gd name="T13" fmla="*/ 9 h 60"/>
                  <a:gd name="T14" fmla="*/ 17 w 169"/>
                  <a:gd name="T15" fmla="*/ 9 h 60"/>
                  <a:gd name="T16" fmla="*/ 8 w 169"/>
                  <a:gd name="T17" fmla="*/ 17 h 60"/>
                  <a:gd name="T18" fmla="*/ 0 w 169"/>
                  <a:gd name="T19" fmla="*/ 17 h 60"/>
                  <a:gd name="T20" fmla="*/ 8 w 169"/>
                  <a:gd name="T21" fmla="*/ 26 h 60"/>
                  <a:gd name="T22" fmla="*/ 8 w 169"/>
                  <a:gd name="T23" fmla="*/ 26 h 60"/>
                  <a:gd name="T24" fmla="*/ 25 w 169"/>
                  <a:gd name="T25" fmla="*/ 26 h 60"/>
                  <a:gd name="T26" fmla="*/ 42 w 169"/>
                  <a:gd name="T27" fmla="*/ 17 h 60"/>
                  <a:gd name="T28" fmla="*/ 59 w 169"/>
                  <a:gd name="T29" fmla="*/ 17 h 60"/>
                  <a:gd name="T30" fmla="*/ 84 w 169"/>
                  <a:gd name="T31" fmla="*/ 17 h 60"/>
                  <a:gd name="T32" fmla="*/ 110 w 169"/>
                  <a:gd name="T33" fmla="*/ 26 h 60"/>
                  <a:gd name="T34" fmla="*/ 135 w 169"/>
                  <a:gd name="T35" fmla="*/ 34 h 60"/>
                  <a:gd name="T36" fmla="*/ 161 w 169"/>
                  <a:gd name="T37" fmla="*/ 60 h 60"/>
                  <a:gd name="T38" fmla="*/ 161 w 169"/>
                  <a:gd name="T39" fmla="*/ 51 h 60"/>
                  <a:gd name="T40" fmla="*/ 169 w 169"/>
                  <a:gd name="T41" fmla="*/ 60 h 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9" h="60">
                    <a:moveTo>
                      <a:pt x="169" y="60"/>
                    </a:moveTo>
                    <a:lnTo>
                      <a:pt x="169" y="51"/>
                    </a:lnTo>
                    <a:lnTo>
                      <a:pt x="144" y="26"/>
                    </a:lnTo>
                    <a:lnTo>
                      <a:pt x="110" y="9"/>
                    </a:lnTo>
                    <a:lnTo>
                      <a:pt x="84" y="0"/>
                    </a:lnTo>
                    <a:lnTo>
                      <a:pt x="59" y="0"/>
                    </a:lnTo>
                    <a:lnTo>
                      <a:pt x="34" y="9"/>
                    </a:lnTo>
                    <a:lnTo>
                      <a:pt x="17" y="9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26"/>
                    </a:lnTo>
                    <a:lnTo>
                      <a:pt x="25" y="26"/>
                    </a:lnTo>
                    <a:lnTo>
                      <a:pt x="42" y="17"/>
                    </a:lnTo>
                    <a:lnTo>
                      <a:pt x="59" y="17"/>
                    </a:lnTo>
                    <a:lnTo>
                      <a:pt x="84" y="17"/>
                    </a:lnTo>
                    <a:lnTo>
                      <a:pt x="110" y="26"/>
                    </a:lnTo>
                    <a:lnTo>
                      <a:pt x="135" y="34"/>
                    </a:lnTo>
                    <a:lnTo>
                      <a:pt x="161" y="60"/>
                    </a:lnTo>
                    <a:lnTo>
                      <a:pt x="161" y="51"/>
                    </a:lnTo>
                    <a:lnTo>
                      <a:pt x="16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8" name="Freeform 150"/>
              <p:cNvSpPr>
                <a:spLocks/>
              </p:cNvSpPr>
              <p:nvPr/>
            </p:nvSpPr>
            <p:spPr bwMode="auto">
              <a:xfrm>
                <a:off x="1160" y="2541"/>
                <a:ext cx="102" cy="26"/>
              </a:xfrm>
              <a:custGeom>
                <a:avLst/>
                <a:gdLst>
                  <a:gd name="T0" fmla="*/ 0 w 102"/>
                  <a:gd name="T1" fmla="*/ 17 h 26"/>
                  <a:gd name="T2" fmla="*/ 0 w 102"/>
                  <a:gd name="T3" fmla="*/ 17 h 26"/>
                  <a:gd name="T4" fmla="*/ 26 w 102"/>
                  <a:gd name="T5" fmla="*/ 26 h 26"/>
                  <a:gd name="T6" fmla="*/ 43 w 102"/>
                  <a:gd name="T7" fmla="*/ 26 h 26"/>
                  <a:gd name="T8" fmla="*/ 60 w 102"/>
                  <a:gd name="T9" fmla="*/ 26 h 26"/>
                  <a:gd name="T10" fmla="*/ 77 w 102"/>
                  <a:gd name="T11" fmla="*/ 26 h 26"/>
                  <a:gd name="T12" fmla="*/ 85 w 102"/>
                  <a:gd name="T13" fmla="*/ 17 h 26"/>
                  <a:gd name="T14" fmla="*/ 94 w 102"/>
                  <a:gd name="T15" fmla="*/ 17 h 26"/>
                  <a:gd name="T16" fmla="*/ 102 w 102"/>
                  <a:gd name="T17" fmla="*/ 9 h 26"/>
                  <a:gd name="T18" fmla="*/ 102 w 102"/>
                  <a:gd name="T19" fmla="*/ 9 h 26"/>
                  <a:gd name="T20" fmla="*/ 94 w 102"/>
                  <a:gd name="T21" fmla="*/ 0 h 26"/>
                  <a:gd name="T22" fmla="*/ 94 w 102"/>
                  <a:gd name="T23" fmla="*/ 0 h 26"/>
                  <a:gd name="T24" fmla="*/ 85 w 102"/>
                  <a:gd name="T25" fmla="*/ 9 h 26"/>
                  <a:gd name="T26" fmla="*/ 77 w 102"/>
                  <a:gd name="T27" fmla="*/ 9 h 26"/>
                  <a:gd name="T28" fmla="*/ 68 w 102"/>
                  <a:gd name="T29" fmla="*/ 9 h 26"/>
                  <a:gd name="T30" fmla="*/ 60 w 102"/>
                  <a:gd name="T31" fmla="*/ 17 h 26"/>
                  <a:gd name="T32" fmla="*/ 43 w 102"/>
                  <a:gd name="T33" fmla="*/ 17 h 26"/>
                  <a:gd name="T34" fmla="*/ 26 w 102"/>
                  <a:gd name="T35" fmla="*/ 17 h 26"/>
                  <a:gd name="T36" fmla="*/ 9 w 102"/>
                  <a:gd name="T37" fmla="*/ 9 h 26"/>
                  <a:gd name="T38" fmla="*/ 9 w 102"/>
                  <a:gd name="T39" fmla="*/ 9 h 26"/>
                  <a:gd name="T40" fmla="*/ 0 w 102"/>
                  <a:gd name="T41" fmla="*/ 1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2" h="26">
                    <a:moveTo>
                      <a:pt x="0" y="17"/>
                    </a:moveTo>
                    <a:lnTo>
                      <a:pt x="0" y="17"/>
                    </a:lnTo>
                    <a:lnTo>
                      <a:pt x="26" y="26"/>
                    </a:lnTo>
                    <a:lnTo>
                      <a:pt x="43" y="26"/>
                    </a:lnTo>
                    <a:lnTo>
                      <a:pt x="60" y="26"/>
                    </a:lnTo>
                    <a:lnTo>
                      <a:pt x="77" y="26"/>
                    </a:lnTo>
                    <a:lnTo>
                      <a:pt x="85" y="17"/>
                    </a:lnTo>
                    <a:lnTo>
                      <a:pt x="94" y="17"/>
                    </a:lnTo>
                    <a:lnTo>
                      <a:pt x="102" y="9"/>
                    </a:lnTo>
                    <a:lnTo>
                      <a:pt x="94" y="0"/>
                    </a:lnTo>
                    <a:lnTo>
                      <a:pt x="85" y="9"/>
                    </a:lnTo>
                    <a:lnTo>
                      <a:pt x="77" y="9"/>
                    </a:lnTo>
                    <a:lnTo>
                      <a:pt x="68" y="9"/>
                    </a:lnTo>
                    <a:lnTo>
                      <a:pt x="60" y="17"/>
                    </a:lnTo>
                    <a:lnTo>
                      <a:pt x="43" y="17"/>
                    </a:lnTo>
                    <a:lnTo>
                      <a:pt x="26" y="17"/>
                    </a:lnTo>
                    <a:lnTo>
                      <a:pt x="9" y="9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9" name="Freeform 151"/>
              <p:cNvSpPr>
                <a:spLocks/>
              </p:cNvSpPr>
              <p:nvPr/>
            </p:nvSpPr>
            <p:spPr bwMode="auto">
              <a:xfrm>
                <a:off x="1093" y="2507"/>
                <a:ext cx="76" cy="51"/>
              </a:xfrm>
              <a:custGeom>
                <a:avLst/>
                <a:gdLst>
                  <a:gd name="T0" fmla="*/ 0 w 76"/>
                  <a:gd name="T1" fmla="*/ 0 h 51"/>
                  <a:gd name="T2" fmla="*/ 0 w 76"/>
                  <a:gd name="T3" fmla="*/ 9 h 51"/>
                  <a:gd name="T4" fmla="*/ 0 w 76"/>
                  <a:gd name="T5" fmla="*/ 9 h 51"/>
                  <a:gd name="T6" fmla="*/ 0 w 76"/>
                  <a:gd name="T7" fmla="*/ 17 h 51"/>
                  <a:gd name="T8" fmla="*/ 8 w 76"/>
                  <a:gd name="T9" fmla="*/ 17 h 51"/>
                  <a:gd name="T10" fmla="*/ 17 w 76"/>
                  <a:gd name="T11" fmla="*/ 26 h 51"/>
                  <a:gd name="T12" fmla="*/ 25 w 76"/>
                  <a:gd name="T13" fmla="*/ 34 h 51"/>
                  <a:gd name="T14" fmla="*/ 34 w 76"/>
                  <a:gd name="T15" fmla="*/ 43 h 51"/>
                  <a:gd name="T16" fmla="*/ 51 w 76"/>
                  <a:gd name="T17" fmla="*/ 43 h 51"/>
                  <a:gd name="T18" fmla="*/ 67 w 76"/>
                  <a:gd name="T19" fmla="*/ 51 h 51"/>
                  <a:gd name="T20" fmla="*/ 76 w 76"/>
                  <a:gd name="T21" fmla="*/ 43 h 51"/>
                  <a:gd name="T22" fmla="*/ 51 w 76"/>
                  <a:gd name="T23" fmla="*/ 34 h 51"/>
                  <a:gd name="T24" fmla="*/ 42 w 76"/>
                  <a:gd name="T25" fmla="*/ 26 h 51"/>
                  <a:gd name="T26" fmla="*/ 25 w 76"/>
                  <a:gd name="T27" fmla="*/ 17 h 51"/>
                  <a:gd name="T28" fmla="*/ 17 w 76"/>
                  <a:gd name="T29" fmla="*/ 17 h 51"/>
                  <a:gd name="T30" fmla="*/ 17 w 76"/>
                  <a:gd name="T31" fmla="*/ 9 h 51"/>
                  <a:gd name="T32" fmla="*/ 17 w 76"/>
                  <a:gd name="T33" fmla="*/ 9 h 51"/>
                  <a:gd name="T34" fmla="*/ 8 w 76"/>
                  <a:gd name="T35" fmla="*/ 0 h 51"/>
                  <a:gd name="T36" fmla="*/ 8 w 76"/>
                  <a:gd name="T37" fmla="*/ 0 h 51"/>
                  <a:gd name="T38" fmla="*/ 8 w 76"/>
                  <a:gd name="T39" fmla="*/ 9 h 51"/>
                  <a:gd name="T40" fmla="*/ 0 w 76"/>
                  <a:gd name="T41" fmla="*/ 0 h 51"/>
                  <a:gd name="T42" fmla="*/ 0 w 76"/>
                  <a:gd name="T43" fmla="*/ 0 h 51"/>
                  <a:gd name="T44" fmla="*/ 0 w 76"/>
                  <a:gd name="T45" fmla="*/ 9 h 51"/>
                  <a:gd name="T46" fmla="*/ 0 w 76"/>
                  <a:gd name="T47" fmla="*/ 0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51">
                    <a:moveTo>
                      <a:pt x="0" y="0"/>
                    </a:moveTo>
                    <a:lnTo>
                      <a:pt x="0" y="9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26"/>
                    </a:lnTo>
                    <a:lnTo>
                      <a:pt x="25" y="34"/>
                    </a:lnTo>
                    <a:lnTo>
                      <a:pt x="34" y="43"/>
                    </a:lnTo>
                    <a:lnTo>
                      <a:pt x="51" y="43"/>
                    </a:lnTo>
                    <a:lnTo>
                      <a:pt x="67" y="51"/>
                    </a:lnTo>
                    <a:lnTo>
                      <a:pt x="76" y="43"/>
                    </a:lnTo>
                    <a:lnTo>
                      <a:pt x="51" y="34"/>
                    </a:lnTo>
                    <a:lnTo>
                      <a:pt x="42" y="26"/>
                    </a:lnTo>
                    <a:lnTo>
                      <a:pt x="25" y="17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8" y="0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0" name="Freeform 152"/>
              <p:cNvSpPr>
                <a:spLocks/>
              </p:cNvSpPr>
              <p:nvPr/>
            </p:nvSpPr>
            <p:spPr bwMode="auto">
              <a:xfrm>
                <a:off x="551" y="2262"/>
                <a:ext cx="1025" cy="643"/>
              </a:xfrm>
              <a:custGeom>
                <a:avLst/>
                <a:gdLst>
                  <a:gd name="T0" fmla="*/ 237 w 1025"/>
                  <a:gd name="T1" fmla="*/ 254 h 643"/>
                  <a:gd name="T2" fmla="*/ 288 w 1025"/>
                  <a:gd name="T3" fmla="*/ 313 h 643"/>
                  <a:gd name="T4" fmla="*/ 355 w 1025"/>
                  <a:gd name="T5" fmla="*/ 355 h 643"/>
                  <a:gd name="T6" fmla="*/ 423 w 1025"/>
                  <a:gd name="T7" fmla="*/ 364 h 643"/>
                  <a:gd name="T8" fmla="*/ 491 w 1025"/>
                  <a:gd name="T9" fmla="*/ 347 h 643"/>
                  <a:gd name="T10" fmla="*/ 542 w 1025"/>
                  <a:gd name="T11" fmla="*/ 338 h 643"/>
                  <a:gd name="T12" fmla="*/ 601 w 1025"/>
                  <a:gd name="T13" fmla="*/ 330 h 643"/>
                  <a:gd name="T14" fmla="*/ 660 w 1025"/>
                  <a:gd name="T15" fmla="*/ 330 h 643"/>
                  <a:gd name="T16" fmla="*/ 737 w 1025"/>
                  <a:gd name="T17" fmla="*/ 296 h 643"/>
                  <a:gd name="T18" fmla="*/ 770 w 1025"/>
                  <a:gd name="T19" fmla="*/ 186 h 643"/>
                  <a:gd name="T20" fmla="*/ 847 w 1025"/>
                  <a:gd name="T21" fmla="*/ 110 h 643"/>
                  <a:gd name="T22" fmla="*/ 881 w 1025"/>
                  <a:gd name="T23" fmla="*/ 25 h 643"/>
                  <a:gd name="T24" fmla="*/ 897 w 1025"/>
                  <a:gd name="T25" fmla="*/ 17 h 643"/>
                  <a:gd name="T26" fmla="*/ 940 w 1025"/>
                  <a:gd name="T27" fmla="*/ 34 h 643"/>
                  <a:gd name="T28" fmla="*/ 982 w 1025"/>
                  <a:gd name="T29" fmla="*/ 50 h 643"/>
                  <a:gd name="T30" fmla="*/ 1016 w 1025"/>
                  <a:gd name="T31" fmla="*/ 76 h 643"/>
                  <a:gd name="T32" fmla="*/ 982 w 1025"/>
                  <a:gd name="T33" fmla="*/ 84 h 643"/>
                  <a:gd name="T34" fmla="*/ 923 w 1025"/>
                  <a:gd name="T35" fmla="*/ 110 h 643"/>
                  <a:gd name="T36" fmla="*/ 931 w 1025"/>
                  <a:gd name="T37" fmla="*/ 203 h 643"/>
                  <a:gd name="T38" fmla="*/ 999 w 1025"/>
                  <a:gd name="T39" fmla="*/ 262 h 643"/>
                  <a:gd name="T40" fmla="*/ 948 w 1025"/>
                  <a:gd name="T41" fmla="*/ 279 h 643"/>
                  <a:gd name="T42" fmla="*/ 914 w 1025"/>
                  <a:gd name="T43" fmla="*/ 322 h 643"/>
                  <a:gd name="T44" fmla="*/ 940 w 1025"/>
                  <a:gd name="T45" fmla="*/ 389 h 643"/>
                  <a:gd name="T46" fmla="*/ 974 w 1025"/>
                  <a:gd name="T47" fmla="*/ 449 h 643"/>
                  <a:gd name="T48" fmla="*/ 957 w 1025"/>
                  <a:gd name="T49" fmla="*/ 466 h 643"/>
                  <a:gd name="T50" fmla="*/ 914 w 1025"/>
                  <a:gd name="T51" fmla="*/ 457 h 643"/>
                  <a:gd name="T52" fmla="*/ 872 w 1025"/>
                  <a:gd name="T53" fmla="*/ 440 h 643"/>
                  <a:gd name="T54" fmla="*/ 838 w 1025"/>
                  <a:gd name="T55" fmla="*/ 423 h 643"/>
                  <a:gd name="T56" fmla="*/ 821 w 1025"/>
                  <a:gd name="T57" fmla="*/ 491 h 643"/>
                  <a:gd name="T58" fmla="*/ 796 w 1025"/>
                  <a:gd name="T59" fmla="*/ 593 h 643"/>
                  <a:gd name="T60" fmla="*/ 762 w 1025"/>
                  <a:gd name="T61" fmla="*/ 593 h 643"/>
                  <a:gd name="T62" fmla="*/ 720 w 1025"/>
                  <a:gd name="T63" fmla="*/ 559 h 643"/>
                  <a:gd name="T64" fmla="*/ 677 w 1025"/>
                  <a:gd name="T65" fmla="*/ 533 h 643"/>
                  <a:gd name="T66" fmla="*/ 635 w 1025"/>
                  <a:gd name="T67" fmla="*/ 516 h 643"/>
                  <a:gd name="T68" fmla="*/ 601 w 1025"/>
                  <a:gd name="T69" fmla="*/ 584 h 643"/>
                  <a:gd name="T70" fmla="*/ 559 w 1025"/>
                  <a:gd name="T71" fmla="*/ 567 h 643"/>
                  <a:gd name="T72" fmla="*/ 499 w 1025"/>
                  <a:gd name="T73" fmla="*/ 508 h 643"/>
                  <a:gd name="T74" fmla="*/ 465 w 1025"/>
                  <a:gd name="T75" fmla="*/ 550 h 643"/>
                  <a:gd name="T76" fmla="*/ 415 w 1025"/>
                  <a:gd name="T77" fmla="*/ 626 h 643"/>
                  <a:gd name="T78" fmla="*/ 381 w 1025"/>
                  <a:gd name="T79" fmla="*/ 567 h 643"/>
                  <a:gd name="T80" fmla="*/ 355 w 1025"/>
                  <a:gd name="T81" fmla="*/ 474 h 643"/>
                  <a:gd name="T82" fmla="*/ 313 w 1025"/>
                  <a:gd name="T83" fmla="*/ 491 h 643"/>
                  <a:gd name="T84" fmla="*/ 296 w 1025"/>
                  <a:gd name="T85" fmla="*/ 559 h 643"/>
                  <a:gd name="T86" fmla="*/ 228 w 1025"/>
                  <a:gd name="T87" fmla="*/ 508 h 643"/>
                  <a:gd name="T88" fmla="*/ 186 w 1025"/>
                  <a:gd name="T89" fmla="*/ 389 h 643"/>
                  <a:gd name="T90" fmla="*/ 152 w 1025"/>
                  <a:gd name="T91" fmla="*/ 389 h 643"/>
                  <a:gd name="T92" fmla="*/ 118 w 1025"/>
                  <a:gd name="T93" fmla="*/ 432 h 643"/>
                  <a:gd name="T94" fmla="*/ 118 w 1025"/>
                  <a:gd name="T95" fmla="*/ 381 h 643"/>
                  <a:gd name="T96" fmla="*/ 110 w 1025"/>
                  <a:gd name="T97" fmla="*/ 296 h 643"/>
                  <a:gd name="T98" fmla="*/ 67 w 1025"/>
                  <a:gd name="T99" fmla="*/ 262 h 643"/>
                  <a:gd name="T100" fmla="*/ 17 w 1025"/>
                  <a:gd name="T101" fmla="*/ 271 h 643"/>
                  <a:gd name="T102" fmla="*/ 42 w 1025"/>
                  <a:gd name="T103" fmla="*/ 228 h 643"/>
                  <a:gd name="T104" fmla="*/ 59 w 1025"/>
                  <a:gd name="T105" fmla="*/ 144 h 64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25" h="643">
                    <a:moveTo>
                      <a:pt x="203" y="203"/>
                    </a:moveTo>
                    <a:lnTo>
                      <a:pt x="220" y="220"/>
                    </a:lnTo>
                    <a:lnTo>
                      <a:pt x="228" y="237"/>
                    </a:lnTo>
                    <a:lnTo>
                      <a:pt x="237" y="254"/>
                    </a:lnTo>
                    <a:lnTo>
                      <a:pt x="254" y="262"/>
                    </a:lnTo>
                    <a:lnTo>
                      <a:pt x="262" y="279"/>
                    </a:lnTo>
                    <a:lnTo>
                      <a:pt x="279" y="296"/>
                    </a:lnTo>
                    <a:lnTo>
                      <a:pt x="288" y="313"/>
                    </a:lnTo>
                    <a:lnTo>
                      <a:pt x="305" y="322"/>
                    </a:lnTo>
                    <a:lnTo>
                      <a:pt x="321" y="330"/>
                    </a:lnTo>
                    <a:lnTo>
                      <a:pt x="338" y="347"/>
                    </a:lnTo>
                    <a:lnTo>
                      <a:pt x="355" y="355"/>
                    </a:lnTo>
                    <a:lnTo>
                      <a:pt x="372" y="355"/>
                    </a:lnTo>
                    <a:lnTo>
                      <a:pt x="389" y="364"/>
                    </a:lnTo>
                    <a:lnTo>
                      <a:pt x="406" y="364"/>
                    </a:lnTo>
                    <a:lnTo>
                      <a:pt x="423" y="364"/>
                    </a:lnTo>
                    <a:lnTo>
                      <a:pt x="449" y="364"/>
                    </a:lnTo>
                    <a:lnTo>
                      <a:pt x="457" y="355"/>
                    </a:lnTo>
                    <a:lnTo>
                      <a:pt x="474" y="355"/>
                    </a:lnTo>
                    <a:lnTo>
                      <a:pt x="491" y="347"/>
                    </a:lnTo>
                    <a:lnTo>
                      <a:pt x="499" y="347"/>
                    </a:lnTo>
                    <a:lnTo>
                      <a:pt x="516" y="338"/>
                    </a:lnTo>
                    <a:lnTo>
                      <a:pt x="533" y="338"/>
                    </a:lnTo>
                    <a:lnTo>
                      <a:pt x="542" y="338"/>
                    </a:lnTo>
                    <a:lnTo>
                      <a:pt x="559" y="338"/>
                    </a:lnTo>
                    <a:lnTo>
                      <a:pt x="576" y="330"/>
                    </a:lnTo>
                    <a:lnTo>
                      <a:pt x="584" y="330"/>
                    </a:lnTo>
                    <a:lnTo>
                      <a:pt x="601" y="330"/>
                    </a:lnTo>
                    <a:lnTo>
                      <a:pt x="618" y="330"/>
                    </a:lnTo>
                    <a:lnTo>
                      <a:pt x="626" y="330"/>
                    </a:lnTo>
                    <a:lnTo>
                      <a:pt x="643" y="330"/>
                    </a:lnTo>
                    <a:lnTo>
                      <a:pt x="660" y="330"/>
                    </a:lnTo>
                    <a:lnTo>
                      <a:pt x="669" y="330"/>
                    </a:lnTo>
                    <a:lnTo>
                      <a:pt x="703" y="322"/>
                    </a:lnTo>
                    <a:lnTo>
                      <a:pt x="720" y="313"/>
                    </a:lnTo>
                    <a:lnTo>
                      <a:pt x="737" y="296"/>
                    </a:lnTo>
                    <a:lnTo>
                      <a:pt x="745" y="271"/>
                    </a:lnTo>
                    <a:lnTo>
                      <a:pt x="753" y="237"/>
                    </a:lnTo>
                    <a:lnTo>
                      <a:pt x="762" y="211"/>
                    </a:lnTo>
                    <a:lnTo>
                      <a:pt x="770" y="186"/>
                    </a:lnTo>
                    <a:lnTo>
                      <a:pt x="787" y="169"/>
                    </a:lnTo>
                    <a:lnTo>
                      <a:pt x="804" y="152"/>
                    </a:lnTo>
                    <a:lnTo>
                      <a:pt x="830" y="135"/>
                    </a:lnTo>
                    <a:lnTo>
                      <a:pt x="847" y="110"/>
                    </a:lnTo>
                    <a:lnTo>
                      <a:pt x="864" y="93"/>
                    </a:lnTo>
                    <a:lnTo>
                      <a:pt x="872" y="67"/>
                    </a:lnTo>
                    <a:lnTo>
                      <a:pt x="881" y="50"/>
                    </a:lnTo>
                    <a:lnTo>
                      <a:pt x="881" y="25"/>
                    </a:lnTo>
                    <a:lnTo>
                      <a:pt x="864" y="0"/>
                    </a:lnTo>
                    <a:lnTo>
                      <a:pt x="872" y="8"/>
                    </a:lnTo>
                    <a:lnTo>
                      <a:pt x="889" y="8"/>
                    </a:lnTo>
                    <a:lnTo>
                      <a:pt x="897" y="17"/>
                    </a:lnTo>
                    <a:lnTo>
                      <a:pt x="906" y="17"/>
                    </a:lnTo>
                    <a:lnTo>
                      <a:pt x="914" y="25"/>
                    </a:lnTo>
                    <a:lnTo>
                      <a:pt x="931" y="25"/>
                    </a:lnTo>
                    <a:lnTo>
                      <a:pt x="940" y="34"/>
                    </a:lnTo>
                    <a:lnTo>
                      <a:pt x="948" y="34"/>
                    </a:lnTo>
                    <a:lnTo>
                      <a:pt x="957" y="42"/>
                    </a:lnTo>
                    <a:lnTo>
                      <a:pt x="974" y="42"/>
                    </a:lnTo>
                    <a:lnTo>
                      <a:pt x="982" y="50"/>
                    </a:lnTo>
                    <a:lnTo>
                      <a:pt x="991" y="50"/>
                    </a:lnTo>
                    <a:lnTo>
                      <a:pt x="999" y="59"/>
                    </a:lnTo>
                    <a:lnTo>
                      <a:pt x="1008" y="67"/>
                    </a:lnTo>
                    <a:lnTo>
                      <a:pt x="1016" y="76"/>
                    </a:lnTo>
                    <a:lnTo>
                      <a:pt x="1025" y="84"/>
                    </a:lnTo>
                    <a:lnTo>
                      <a:pt x="1008" y="84"/>
                    </a:lnTo>
                    <a:lnTo>
                      <a:pt x="991" y="84"/>
                    </a:lnTo>
                    <a:lnTo>
                      <a:pt x="982" y="84"/>
                    </a:lnTo>
                    <a:lnTo>
                      <a:pt x="965" y="84"/>
                    </a:lnTo>
                    <a:lnTo>
                      <a:pt x="948" y="93"/>
                    </a:lnTo>
                    <a:lnTo>
                      <a:pt x="940" y="101"/>
                    </a:lnTo>
                    <a:lnTo>
                      <a:pt x="923" y="110"/>
                    </a:lnTo>
                    <a:lnTo>
                      <a:pt x="906" y="118"/>
                    </a:lnTo>
                    <a:lnTo>
                      <a:pt x="914" y="152"/>
                    </a:lnTo>
                    <a:lnTo>
                      <a:pt x="923" y="178"/>
                    </a:lnTo>
                    <a:lnTo>
                      <a:pt x="931" y="203"/>
                    </a:lnTo>
                    <a:lnTo>
                      <a:pt x="948" y="220"/>
                    </a:lnTo>
                    <a:lnTo>
                      <a:pt x="965" y="237"/>
                    </a:lnTo>
                    <a:lnTo>
                      <a:pt x="982" y="254"/>
                    </a:lnTo>
                    <a:lnTo>
                      <a:pt x="999" y="262"/>
                    </a:lnTo>
                    <a:lnTo>
                      <a:pt x="1016" y="271"/>
                    </a:lnTo>
                    <a:lnTo>
                      <a:pt x="991" y="271"/>
                    </a:lnTo>
                    <a:lnTo>
                      <a:pt x="965" y="279"/>
                    </a:lnTo>
                    <a:lnTo>
                      <a:pt x="948" y="279"/>
                    </a:lnTo>
                    <a:lnTo>
                      <a:pt x="931" y="288"/>
                    </a:lnTo>
                    <a:lnTo>
                      <a:pt x="923" y="305"/>
                    </a:lnTo>
                    <a:lnTo>
                      <a:pt x="914" y="313"/>
                    </a:lnTo>
                    <a:lnTo>
                      <a:pt x="914" y="322"/>
                    </a:lnTo>
                    <a:lnTo>
                      <a:pt x="914" y="338"/>
                    </a:lnTo>
                    <a:lnTo>
                      <a:pt x="923" y="355"/>
                    </a:lnTo>
                    <a:lnTo>
                      <a:pt x="931" y="372"/>
                    </a:lnTo>
                    <a:lnTo>
                      <a:pt x="940" y="389"/>
                    </a:lnTo>
                    <a:lnTo>
                      <a:pt x="948" y="406"/>
                    </a:lnTo>
                    <a:lnTo>
                      <a:pt x="957" y="423"/>
                    </a:lnTo>
                    <a:lnTo>
                      <a:pt x="965" y="440"/>
                    </a:lnTo>
                    <a:lnTo>
                      <a:pt x="974" y="449"/>
                    </a:lnTo>
                    <a:lnTo>
                      <a:pt x="991" y="466"/>
                    </a:lnTo>
                    <a:lnTo>
                      <a:pt x="974" y="466"/>
                    </a:lnTo>
                    <a:lnTo>
                      <a:pt x="965" y="466"/>
                    </a:lnTo>
                    <a:lnTo>
                      <a:pt x="957" y="466"/>
                    </a:lnTo>
                    <a:lnTo>
                      <a:pt x="940" y="466"/>
                    </a:lnTo>
                    <a:lnTo>
                      <a:pt x="931" y="457"/>
                    </a:lnTo>
                    <a:lnTo>
                      <a:pt x="923" y="457"/>
                    </a:lnTo>
                    <a:lnTo>
                      <a:pt x="914" y="457"/>
                    </a:lnTo>
                    <a:lnTo>
                      <a:pt x="906" y="449"/>
                    </a:lnTo>
                    <a:lnTo>
                      <a:pt x="889" y="449"/>
                    </a:lnTo>
                    <a:lnTo>
                      <a:pt x="881" y="449"/>
                    </a:lnTo>
                    <a:lnTo>
                      <a:pt x="872" y="440"/>
                    </a:lnTo>
                    <a:lnTo>
                      <a:pt x="864" y="440"/>
                    </a:lnTo>
                    <a:lnTo>
                      <a:pt x="855" y="432"/>
                    </a:lnTo>
                    <a:lnTo>
                      <a:pt x="847" y="423"/>
                    </a:lnTo>
                    <a:lnTo>
                      <a:pt x="838" y="423"/>
                    </a:lnTo>
                    <a:lnTo>
                      <a:pt x="821" y="415"/>
                    </a:lnTo>
                    <a:lnTo>
                      <a:pt x="830" y="440"/>
                    </a:lnTo>
                    <a:lnTo>
                      <a:pt x="821" y="466"/>
                    </a:lnTo>
                    <a:lnTo>
                      <a:pt x="821" y="491"/>
                    </a:lnTo>
                    <a:lnTo>
                      <a:pt x="813" y="516"/>
                    </a:lnTo>
                    <a:lnTo>
                      <a:pt x="804" y="542"/>
                    </a:lnTo>
                    <a:lnTo>
                      <a:pt x="796" y="567"/>
                    </a:lnTo>
                    <a:lnTo>
                      <a:pt x="796" y="593"/>
                    </a:lnTo>
                    <a:lnTo>
                      <a:pt x="796" y="618"/>
                    </a:lnTo>
                    <a:lnTo>
                      <a:pt x="787" y="610"/>
                    </a:lnTo>
                    <a:lnTo>
                      <a:pt x="770" y="601"/>
                    </a:lnTo>
                    <a:lnTo>
                      <a:pt x="762" y="593"/>
                    </a:lnTo>
                    <a:lnTo>
                      <a:pt x="753" y="584"/>
                    </a:lnTo>
                    <a:lnTo>
                      <a:pt x="737" y="576"/>
                    </a:lnTo>
                    <a:lnTo>
                      <a:pt x="728" y="567"/>
                    </a:lnTo>
                    <a:lnTo>
                      <a:pt x="720" y="559"/>
                    </a:lnTo>
                    <a:lnTo>
                      <a:pt x="711" y="550"/>
                    </a:lnTo>
                    <a:lnTo>
                      <a:pt x="694" y="542"/>
                    </a:lnTo>
                    <a:lnTo>
                      <a:pt x="686" y="533"/>
                    </a:lnTo>
                    <a:lnTo>
                      <a:pt x="677" y="533"/>
                    </a:lnTo>
                    <a:lnTo>
                      <a:pt x="660" y="525"/>
                    </a:lnTo>
                    <a:lnTo>
                      <a:pt x="652" y="516"/>
                    </a:lnTo>
                    <a:lnTo>
                      <a:pt x="643" y="516"/>
                    </a:lnTo>
                    <a:lnTo>
                      <a:pt x="635" y="516"/>
                    </a:lnTo>
                    <a:lnTo>
                      <a:pt x="618" y="508"/>
                    </a:lnTo>
                    <a:lnTo>
                      <a:pt x="609" y="516"/>
                    </a:lnTo>
                    <a:lnTo>
                      <a:pt x="601" y="550"/>
                    </a:lnTo>
                    <a:lnTo>
                      <a:pt x="601" y="584"/>
                    </a:lnTo>
                    <a:lnTo>
                      <a:pt x="601" y="618"/>
                    </a:lnTo>
                    <a:lnTo>
                      <a:pt x="584" y="601"/>
                    </a:lnTo>
                    <a:lnTo>
                      <a:pt x="576" y="584"/>
                    </a:lnTo>
                    <a:lnTo>
                      <a:pt x="559" y="567"/>
                    </a:lnTo>
                    <a:lnTo>
                      <a:pt x="542" y="559"/>
                    </a:lnTo>
                    <a:lnTo>
                      <a:pt x="525" y="542"/>
                    </a:lnTo>
                    <a:lnTo>
                      <a:pt x="508" y="525"/>
                    </a:lnTo>
                    <a:lnTo>
                      <a:pt x="499" y="508"/>
                    </a:lnTo>
                    <a:lnTo>
                      <a:pt x="491" y="491"/>
                    </a:lnTo>
                    <a:lnTo>
                      <a:pt x="482" y="508"/>
                    </a:lnTo>
                    <a:lnTo>
                      <a:pt x="474" y="525"/>
                    </a:lnTo>
                    <a:lnTo>
                      <a:pt x="465" y="550"/>
                    </a:lnTo>
                    <a:lnTo>
                      <a:pt x="457" y="567"/>
                    </a:lnTo>
                    <a:lnTo>
                      <a:pt x="440" y="593"/>
                    </a:lnTo>
                    <a:lnTo>
                      <a:pt x="432" y="610"/>
                    </a:lnTo>
                    <a:lnTo>
                      <a:pt x="415" y="626"/>
                    </a:lnTo>
                    <a:lnTo>
                      <a:pt x="398" y="643"/>
                    </a:lnTo>
                    <a:lnTo>
                      <a:pt x="389" y="618"/>
                    </a:lnTo>
                    <a:lnTo>
                      <a:pt x="389" y="593"/>
                    </a:lnTo>
                    <a:lnTo>
                      <a:pt x="381" y="567"/>
                    </a:lnTo>
                    <a:lnTo>
                      <a:pt x="372" y="542"/>
                    </a:lnTo>
                    <a:lnTo>
                      <a:pt x="364" y="516"/>
                    </a:lnTo>
                    <a:lnTo>
                      <a:pt x="355" y="491"/>
                    </a:lnTo>
                    <a:lnTo>
                      <a:pt x="355" y="474"/>
                    </a:lnTo>
                    <a:lnTo>
                      <a:pt x="347" y="449"/>
                    </a:lnTo>
                    <a:lnTo>
                      <a:pt x="330" y="457"/>
                    </a:lnTo>
                    <a:lnTo>
                      <a:pt x="321" y="474"/>
                    </a:lnTo>
                    <a:lnTo>
                      <a:pt x="313" y="491"/>
                    </a:lnTo>
                    <a:lnTo>
                      <a:pt x="305" y="508"/>
                    </a:lnTo>
                    <a:lnTo>
                      <a:pt x="305" y="525"/>
                    </a:lnTo>
                    <a:lnTo>
                      <a:pt x="296" y="542"/>
                    </a:lnTo>
                    <a:lnTo>
                      <a:pt x="296" y="559"/>
                    </a:lnTo>
                    <a:lnTo>
                      <a:pt x="288" y="576"/>
                    </a:lnTo>
                    <a:lnTo>
                      <a:pt x="262" y="559"/>
                    </a:lnTo>
                    <a:lnTo>
                      <a:pt x="245" y="533"/>
                    </a:lnTo>
                    <a:lnTo>
                      <a:pt x="228" y="508"/>
                    </a:lnTo>
                    <a:lnTo>
                      <a:pt x="211" y="474"/>
                    </a:lnTo>
                    <a:lnTo>
                      <a:pt x="203" y="449"/>
                    </a:lnTo>
                    <a:lnTo>
                      <a:pt x="194" y="415"/>
                    </a:lnTo>
                    <a:lnTo>
                      <a:pt x="186" y="389"/>
                    </a:lnTo>
                    <a:lnTo>
                      <a:pt x="177" y="355"/>
                    </a:lnTo>
                    <a:lnTo>
                      <a:pt x="169" y="364"/>
                    </a:lnTo>
                    <a:lnTo>
                      <a:pt x="161" y="381"/>
                    </a:lnTo>
                    <a:lnTo>
                      <a:pt x="152" y="389"/>
                    </a:lnTo>
                    <a:lnTo>
                      <a:pt x="144" y="398"/>
                    </a:lnTo>
                    <a:lnTo>
                      <a:pt x="135" y="406"/>
                    </a:lnTo>
                    <a:lnTo>
                      <a:pt x="127" y="423"/>
                    </a:lnTo>
                    <a:lnTo>
                      <a:pt x="118" y="432"/>
                    </a:lnTo>
                    <a:lnTo>
                      <a:pt x="110" y="449"/>
                    </a:lnTo>
                    <a:lnTo>
                      <a:pt x="110" y="423"/>
                    </a:lnTo>
                    <a:lnTo>
                      <a:pt x="118" y="406"/>
                    </a:lnTo>
                    <a:lnTo>
                      <a:pt x="118" y="381"/>
                    </a:lnTo>
                    <a:lnTo>
                      <a:pt x="118" y="355"/>
                    </a:lnTo>
                    <a:lnTo>
                      <a:pt x="118" y="338"/>
                    </a:lnTo>
                    <a:lnTo>
                      <a:pt x="118" y="313"/>
                    </a:lnTo>
                    <a:lnTo>
                      <a:pt x="110" y="296"/>
                    </a:lnTo>
                    <a:lnTo>
                      <a:pt x="101" y="279"/>
                    </a:lnTo>
                    <a:lnTo>
                      <a:pt x="93" y="271"/>
                    </a:lnTo>
                    <a:lnTo>
                      <a:pt x="76" y="262"/>
                    </a:lnTo>
                    <a:lnTo>
                      <a:pt x="67" y="262"/>
                    </a:lnTo>
                    <a:lnTo>
                      <a:pt x="59" y="262"/>
                    </a:lnTo>
                    <a:lnTo>
                      <a:pt x="42" y="271"/>
                    </a:lnTo>
                    <a:lnTo>
                      <a:pt x="25" y="271"/>
                    </a:lnTo>
                    <a:lnTo>
                      <a:pt x="17" y="271"/>
                    </a:lnTo>
                    <a:lnTo>
                      <a:pt x="0" y="271"/>
                    </a:lnTo>
                    <a:lnTo>
                      <a:pt x="17" y="262"/>
                    </a:lnTo>
                    <a:lnTo>
                      <a:pt x="33" y="245"/>
                    </a:lnTo>
                    <a:lnTo>
                      <a:pt x="42" y="228"/>
                    </a:lnTo>
                    <a:lnTo>
                      <a:pt x="42" y="203"/>
                    </a:lnTo>
                    <a:lnTo>
                      <a:pt x="50" y="186"/>
                    </a:lnTo>
                    <a:lnTo>
                      <a:pt x="50" y="161"/>
                    </a:lnTo>
                    <a:lnTo>
                      <a:pt x="59" y="144"/>
                    </a:lnTo>
                    <a:lnTo>
                      <a:pt x="59" y="118"/>
                    </a:lnTo>
                    <a:lnTo>
                      <a:pt x="203" y="203"/>
                    </a:lnTo>
                    <a:close/>
                  </a:path>
                </a:pathLst>
              </a:custGeom>
              <a:solidFill>
                <a:srgbClr val="A3A3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1" name="Freeform 153"/>
              <p:cNvSpPr>
                <a:spLocks/>
              </p:cNvSpPr>
              <p:nvPr/>
            </p:nvSpPr>
            <p:spPr bwMode="auto">
              <a:xfrm>
                <a:off x="754" y="2465"/>
                <a:ext cx="246" cy="169"/>
              </a:xfrm>
              <a:custGeom>
                <a:avLst/>
                <a:gdLst>
                  <a:gd name="T0" fmla="*/ 246 w 246"/>
                  <a:gd name="T1" fmla="*/ 152 h 169"/>
                  <a:gd name="T2" fmla="*/ 246 w 246"/>
                  <a:gd name="T3" fmla="*/ 152 h 169"/>
                  <a:gd name="T4" fmla="*/ 220 w 246"/>
                  <a:gd name="T5" fmla="*/ 152 h 169"/>
                  <a:gd name="T6" fmla="*/ 203 w 246"/>
                  <a:gd name="T7" fmla="*/ 152 h 169"/>
                  <a:gd name="T8" fmla="*/ 186 w 246"/>
                  <a:gd name="T9" fmla="*/ 152 h 169"/>
                  <a:gd name="T10" fmla="*/ 169 w 246"/>
                  <a:gd name="T11" fmla="*/ 152 h 169"/>
                  <a:gd name="T12" fmla="*/ 152 w 246"/>
                  <a:gd name="T13" fmla="*/ 144 h 169"/>
                  <a:gd name="T14" fmla="*/ 135 w 246"/>
                  <a:gd name="T15" fmla="*/ 135 h 169"/>
                  <a:gd name="T16" fmla="*/ 118 w 246"/>
                  <a:gd name="T17" fmla="*/ 127 h 169"/>
                  <a:gd name="T18" fmla="*/ 110 w 246"/>
                  <a:gd name="T19" fmla="*/ 110 h 169"/>
                  <a:gd name="T20" fmla="*/ 93 w 246"/>
                  <a:gd name="T21" fmla="*/ 102 h 169"/>
                  <a:gd name="T22" fmla="*/ 76 w 246"/>
                  <a:gd name="T23" fmla="*/ 85 h 169"/>
                  <a:gd name="T24" fmla="*/ 68 w 246"/>
                  <a:gd name="T25" fmla="*/ 76 h 169"/>
                  <a:gd name="T26" fmla="*/ 51 w 246"/>
                  <a:gd name="T27" fmla="*/ 59 h 169"/>
                  <a:gd name="T28" fmla="*/ 42 w 246"/>
                  <a:gd name="T29" fmla="*/ 42 h 169"/>
                  <a:gd name="T30" fmla="*/ 25 w 246"/>
                  <a:gd name="T31" fmla="*/ 25 h 169"/>
                  <a:gd name="T32" fmla="*/ 17 w 246"/>
                  <a:gd name="T33" fmla="*/ 8 h 169"/>
                  <a:gd name="T34" fmla="*/ 8 w 246"/>
                  <a:gd name="T35" fmla="*/ 0 h 169"/>
                  <a:gd name="T36" fmla="*/ 0 w 246"/>
                  <a:gd name="T37" fmla="*/ 0 h 169"/>
                  <a:gd name="T38" fmla="*/ 8 w 246"/>
                  <a:gd name="T39" fmla="*/ 17 h 169"/>
                  <a:gd name="T40" fmla="*/ 17 w 246"/>
                  <a:gd name="T41" fmla="*/ 34 h 169"/>
                  <a:gd name="T42" fmla="*/ 34 w 246"/>
                  <a:gd name="T43" fmla="*/ 51 h 169"/>
                  <a:gd name="T44" fmla="*/ 42 w 246"/>
                  <a:gd name="T45" fmla="*/ 68 h 169"/>
                  <a:gd name="T46" fmla="*/ 59 w 246"/>
                  <a:gd name="T47" fmla="*/ 85 h 169"/>
                  <a:gd name="T48" fmla="*/ 68 w 246"/>
                  <a:gd name="T49" fmla="*/ 93 h 169"/>
                  <a:gd name="T50" fmla="*/ 85 w 246"/>
                  <a:gd name="T51" fmla="*/ 110 h 169"/>
                  <a:gd name="T52" fmla="*/ 102 w 246"/>
                  <a:gd name="T53" fmla="*/ 127 h 169"/>
                  <a:gd name="T54" fmla="*/ 118 w 246"/>
                  <a:gd name="T55" fmla="*/ 135 h 169"/>
                  <a:gd name="T56" fmla="*/ 127 w 246"/>
                  <a:gd name="T57" fmla="*/ 144 h 169"/>
                  <a:gd name="T58" fmla="*/ 152 w 246"/>
                  <a:gd name="T59" fmla="*/ 152 h 169"/>
                  <a:gd name="T60" fmla="*/ 169 w 246"/>
                  <a:gd name="T61" fmla="*/ 161 h 169"/>
                  <a:gd name="T62" fmla="*/ 186 w 246"/>
                  <a:gd name="T63" fmla="*/ 161 h 169"/>
                  <a:gd name="T64" fmla="*/ 203 w 246"/>
                  <a:gd name="T65" fmla="*/ 169 h 169"/>
                  <a:gd name="T66" fmla="*/ 220 w 246"/>
                  <a:gd name="T67" fmla="*/ 169 h 169"/>
                  <a:gd name="T68" fmla="*/ 246 w 246"/>
                  <a:gd name="T69" fmla="*/ 161 h 169"/>
                  <a:gd name="T70" fmla="*/ 246 w 246"/>
                  <a:gd name="T71" fmla="*/ 161 h 169"/>
                  <a:gd name="T72" fmla="*/ 246 w 246"/>
                  <a:gd name="T73" fmla="*/ 152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6" h="169">
                    <a:moveTo>
                      <a:pt x="246" y="152"/>
                    </a:moveTo>
                    <a:lnTo>
                      <a:pt x="246" y="152"/>
                    </a:lnTo>
                    <a:lnTo>
                      <a:pt x="220" y="152"/>
                    </a:lnTo>
                    <a:lnTo>
                      <a:pt x="203" y="152"/>
                    </a:lnTo>
                    <a:lnTo>
                      <a:pt x="186" y="152"/>
                    </a:lnTo>
                    <a:lnTo>
                      <a:pt x="169" y="152"/>
                    </a:lnTo>
                    <a:lnTo>
                      <a:pt x="152" y="144"/>
                    </a:lnTo>
                    <a:lnTo>
                      <a:pt x="135" y="135"/>
                    </a:lnTo>
                    <a:lnTo>
                      <a:pt x="118" y="127"/>
                    </a:lnTo>
                    <a:lnTo>
                      <a:pt x="110" y="110"/>
                    </a:lnTo>
                    <a:lnTo>
                      <a:pt x="93" y="102"/>
                    </a:lnTo>
                    <a:lnTo>
                      <a:pt x="76" y="85"/>
                    </a:lnTo>
                    <a:lnTo>
                      <a:pt x="68" y="76"/>
                    </a:lnTo>
                    <a:lnTo>
                      <a:pt x="51" y="59"/>
                    </a:lnTo>
                    <a:lnTo>
                      <a:pt x="42" y="42"/>
                    </a:lnTo>
                    <a:lnTo>
                      <a:pt x="25" y="25"/>
                    </a:lnTo>
                    <a:lnTo>
                      <a:pt x="17" y="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17" y="34"/>
                    </a:lnTo>
                    <a:lnTo>
                      <a:pt x="34" y="51"/>
                    </a:lnTo>
                    <a:lnTo>
                      <a:pt x="42" y="68"/>
                    </a:lnTo>
                    <a:lnTo>
                      <a:pt x="59" y="85"/>
                    </a:lnTo>
                    <a:lnTo>
                      <a:pt x="68" y="93"/>
                    </a:lnTo>
                    <a:lnTo>
                      <a:pt x="85" y="110"/>
                    </a:lnTo>
                    <a:lnTo>
                      <a:pt x="102" y="127"/>
                    </a:lnTo>
                    <a:lnTo>
                      <a:pt x="118" y="135"/>
                    </a:lnTo>
                    <a:lnTo>
                      <a:pt x="127" y="144"/>
                    </a:lnTo>
                    <a:lnTo>
                      <a:pt x="152" y="152"/>
                    </a:lnTo>
                    <a:lnTo>
                      <a:pt x="169" y="161"/>
                    </a:lnTo>
                    <a:lnTo>
                      <a:pt x="186" y="161"/>
                    </a:lnTo>
                    <a:lnTo>
                      <a:pt x="203" y="169"/>
                    </a:lnTo>
                    <a:lnTo>
                      <a:pt x="220" y="169"/>
                    </a:lnTo>
                    <a:lnTo>
                      <a:pt x="246" y="161"/>
                    </a:lnTo>
                    <a:lnTo>
                      <a:pt x="246" y="1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2" name="Freeform 154"/>
              <p:cNvSpPr>
                <a:spLocks/>
              </p:cNvSpPr>
              <p:nvPr/>
            </p:nvSpPr>
            <p:spPr bwMode="auto">
              <a:xfrm>
                <a:off x="1000" y="2584"/>
                <a:ext cx="220" cy="42"/>
              </a:xfrm>
              <a:custGeom>
                <a:avLst/>
                <a:gdLst>
                  <a:gd name="T0" fmla="*/ 220 w 220"/>
                  <a:gd name="T1" fmla="*/ 0 h 42"/>
                  <a:gd name="T2" fmla="*/ 220 w 220"/>
                  <a:gd name="T3" fmla="*/ 0 h 42"/>
                  <a:gd name="T4" fmla="*/ 211 w 220"/>
                  <a:gd name="T5" fmla="*/ 0 h 42"/>
                  <a:gd name="T6" fmla="*/ 194 w 220"/>
                  <a:gd name="T7" fmla="*/ 0 h 42"/>
                  <a:gd name="T8" fmla="*/ 177 w 220"/>
                  <a:gd name="T9" fmla="*/ 0 h 42"/>
                  <a:gd name="T10" fmla="*/ 169 w 220"/>
                  <a:gd name="T11" fmla="*/ 0 h 42"/>
                  <a:gd name="T12" fmla="*/ 152 w 220"/>
                  <a:gd name="T13" fmla="*/ 0 h 42"/>
                  <a:gd name="T14" fmla="*/ 135 w 220"/>
                  <a:gd name="T15" fmla="*/ 0 h 42"/>
                  <a:gd name="T16" fmla="*/ 127 w 220"/>
                  <a:gd name="T17" fmla="*/ 8 h 42"/>
                  <a:gd name="T18" fmla="*/ 110 w 220"/>
                  <a:gd name="T19" fmla="*/ 8 h 42"/>
                  <a:gd name="T20" fmla="*/ 93 w 220"/>
                  <a:gd name="T21" fmla="*/ 8 h 42"/>
                  <a:gd name="T22" fmla="*/ 84 w 220"/>
                  <a:gd name="T23" fmla="*/ 8 h 42"/>
                  <a:gd name="T24" fmla="*/ 67 w 220"/>
                  <a:gd name="T25" fmla="*/ 16 h 42"/>
                  <a:gd name="T26" fmla="*/ 50 w 220"/>
                  <a:gd name="T27" fmla="*/ 16 h 42"/>
                  <a:gd name="T28" fmla="*/ 42 w 220"/>
                  <a:gd name="T29" fmla="*/ 25 h 42"/>
                  <a:gd name="T30" fmla="*/ 25 w 220"/>
                  <a:gd name="T31" fmla="*/ 25 h 42"/>
                  <a:gd name="T32" fmla="*/ 8 w 220"/>
                  <a:gd name="T33" fmla="*/ 25 h 42"/>
                  <a:gd name="T34" fmla="*/ 0 w 220"/>
                  <a:gd name="T35" fmla="*/ 33 h 42"/>
                  <a:gd name="T36" fmla="*/ 0 w 220"/>
                  <a:gd name="T37" fmla="*/ 42 h 42"/>
                  <a:gd name="T38" fmla="*/ 16 w 220"/>
                  <a:gd name="T39" fmla="*/ 42 h 42"/>
                  <a:gd name="T40" fmla="*/ 25 w 220"/>
                  <a:gd name="T41" fmla="*/ 33 h 42"/>
                  <a:gd name="T42" fmla="*/ 42 w 220"/>
                  <a:gd name="T43" fmla="*/ 33 h 42"/>
                  <a:gd name="T44" fmla="*/ 59 w 220"/>
                  <a:gd name="T45" fmla="*/ 33 h 42"/>
                  <a:gd name="T46" fmla="*/ 67 w 220"/>
                  <a:gd name="T47" fmla="*/ 25 h 42"/>
                  <a:gd name="T48" fmla="*/ 84 w 220"/>
                  <a:gd name="T49" fmla="*/ 25 h 42"/>
                  <a:gd name="T50" fmla="*/ 93 w 220"/>
                  <a:gd name="T51" fmla="*/ 25 h 42"/>
                  <a:gd name="T52" fmla="*/ 110 w 220"/>
                  <a:gd name="T53" fmla="*/ 16 h 42"/>
                  <a:gd name="T54" fmla="*/ 127 w 220"/>
                  <a:gd name="T55" fmla="*/ 16 h 42"/>
                  <a:gd name="T56" fmla="*/ 135 w 220"/>
                  <a:gd name="T57" fmla="*/ 16 h 42"/>
                  <a:gd name="T58" fmla="*/ 152 w 220"/>
                  <a:gd name="T59" fmla="*/ 16 h 42"/>
                  <a:gd name="T60" fmla="*/ 169 w 220"/>
                  <a:gd name="T61" fmla="*/ 16 h 42"/>
                  <a:gd name="T62" fmla="*/ 177 w 220"/>
                  <a:gd name="T63" fmla="*/ 16 h 42"/>
                  <a:gd name="T64" fmla="*/ 194 w 220"/>
                  <a:gd name="T65" fmla="*/ 16 h 42"/>
                  <a:gd name="T66" fmla="*/ 211 w 220"/>
                  <a:gd name="T67" fmla="*/ 16 h 42"/>
                  <a:gd name="T68" fmla="*/ 220 w 220"/>
                  <a:gd name="T69" fmla="*/ 16 h 42"/>
                  <a:gd name="T70" fmla="*/ 220 w 220"/>
                  <a:gd name="T71" fmla="*/ 16 h 42"/>
                  <a:gd name="T72" fmla="*/ 220 w 220"/>
                  <a:gd name="T73" fmla="*/ 0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0" h="42">
                    <a:moveTo>
                      <a:pt x="220" y="0"/>
                    </a:moveTo>
                    <a:lnTo>
                      <a:pt x="220" y="0"/>
                    </a:lnTo>
                    <a:lnTo>
                      <a:pt x="211" y="0"/>
                    </a:lnTo>
                    <a:lnTo>
                      <a:pt x="194" y="0"/>
                    </a:lnTo>
                    <a:lnTo>
                      <a:pt x="177" y="0"/>
                    </a:lnTo>
                    <a:lnTo>
                      <a:pt x="169" y="0"/>
                    </a:lnTo>
                    <a:lnTo>
                      <a:pt x="152" y="0"/>
                    </a:lnTo>
                    <a:lnTo>
                      <a:pt x="135" y="0"/>
                    </a:lnTo>
                    <a:lnTo>
                      <a:pt x="127" y="8"/>
                    </a:lnTo>
                    <a:lnTo>
                      <a:pt x="110" y="8"/>
                    </a:lnTo>
                    <a:lnTo>
                      <a:pt x="93" y="8"/>
                    </a:lnTo>
                    <a:lnTo>
                      <a:pt x="84" y="8"/>
                    </a:lnTo>
                    <a:lnTo>
                      <a:pt x="67" y="16"/>
                    </a:lnTo>
                    <a:lnTo>
                      <a:pt x="50" y="16"/>
                    </a:lnTo>
                    <a:lnTo>
                      <a:pt x="42" y="25"/>
                    </a:lnTo>
                    <a:lnTo>
                      <a:pt x="25" y="25"/>
                    </a:lnTo>
                    <a:lnTo>
                      <a:pt x="8" y="25"/>
                    </a:lnTo>
                    <a:lnTo>
                      <a:pt x="0" y="33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25" y="33"/>
                    </a:lnTo>
                    <a:lnTo>
                      <a:pt x="42" y="33"/>
                    </a:lnTo>
                    <a:lnTo>
                      <a:pt x="59" y="33"/>
                    </a:lnTo>
                    <a:lnTo>
                      <a:pt x="67" y="25"/>
                    </a:lnTo>
                    <a:lnTo>
                      <a:pt x="84" y="25"/>
                    </a:lnTo>
                    <a:lnTo>
                      <a:pt x="93" y="25"/>
                    </a:lnTo>
                    <a:lnTo>
                      <a:pt x="110" y="16"/>
                    </a:lnTo>
                    <a:lnTo>
                      <a:pt x="127" y="16"/>
                    </a:lnTo>
                    <a:lnTo>
                      <a:pt x="135" y="16"/>
                    </a:lnTo>
                    <a:lnTo>
                      <a:pt x="152" y="16"/>
                    </a:lnTo>
                    <a:lnTo>
                      <a:pt x="169" y="16"/>
                    </a:lnTo>
                    <a:lnTo>
                      <a:pt x="177" y="16"/>
                    </a:lnTo>
                    <a:lnTo>
                      <a:pt x="194" y="16"/>
                    </a:lnTo>
                    <a:lnTo>
                      <a:pt x="211" y="16"/>
                    </a:lnTo>
                    <a:lnTo>
                      <a:pt x="220" y="16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3" name="Freeform 155"/>
              <p:cNvSpPr>
                <a:spLocks/>
              </p:cNvSpPr>
              <p:nvPr/>
            </p:nvSpPr>
            <p:spPr bwMode="auto">
              <a:xfrm>
                <a:off x="1220" y="2423"/>
                <a:ext cx="127" cy="177"/>
              </a:xfrm>
              <a:custGeom>
                <a:avLst/>
                <a:gdLst>
                  <a:gd name="T0" fmla="*/ 118 w 127"/>
                  <a:gd name="T1" fmla="*/ 0 h 177"/>
                  <a:gd name="T2" fmla="*/ 118 w 127"/>
                  <a:gd name="T3" fmla="*/ 0 h 177"/>
                  <a:gd name="T4" fmla="*/ 93 w 127"/>
                  <a:gd name="T5" fmla="*/ 25 h 177"/>
                  <a:gd name="T6" fmla="*/ 84 w 127"/>
                  <a:gd name="T7" fmla="*/ 50 h 177"/>
                  <a:gd name="T8" fmla="*/ 76 w 127"/>
                  <a:gd name="T9" fmla="*/ 76 h 177"/>
                  <a:gd name="T10" fmla="*/ 68 w 127"/>
                  <a:gd name="T11" fmla="*/ 101 h 177"/>
                  <a:gd name="T12" fmla="*/ 59 w 127"/>
                  <a:gd name="T13" fmla="*/ 127 h 177"/>
                  <a:gd name="T14" fmla="*/ 51 w 127"/>
                  <a:gd name="T15" fmla="*/ 152 h 177"/>
                  <a:gd name="T16" fmla="*/ 34 w 127"/>
                  <a:gd name="T17" fmla="*/ 161 h 177"/>
                  <a:gd name="T18" fmla="*/ 0 w 127"/>
                  <a:gd name="T19" fmla="*/ 161 h 177"/>
                  <a:gd name="T20" fmla="*/ 0 w 127"/>
                  <a:gd name="T21" fmla="*/ 177 h 177"/>
                  <a:gd name="T22" fmla="*/ 34 w 127"/>
                  <a:gd name="T23" fmla="*/ 169 h 177"/>
                  <a:gd name="T24" fmla="*/ 59 w 127"/>
                  <a:gd name="T25" fmla="*/ 152 h 177"/>
                  <a:gd name="T26" fmla="*/ 68 w 127"/>
                  <a:gd name="T27" fmla="*/ 135 h 177"/>
                  <a:gd name="T28" fmla="*/ 84 w 127"/>
                  <a:gd name="T29" fmla="*/ 110 h 177"/>
                  <a:gd name="T30" fmla="*/ 93 w 127"/>
                  <a:gd name="T31" fmla="*/ 76 h 177"/>
                  <a:gd name="T32" fmla="*/ 93 w 127"/>
                  <a:gd name="T33" fmla="*/ 50 h 177"/>
                  <a:gd name="T34" fmla="*/ 110 w 127"/>
                  <a:gd name="T35" fmla="*/ 25 h 177"/>
                  <a:gd name="T36" fmla="*/ 127 w 127"/>
                  <a:gd name="T37" fmla="*/ 8 h 177"/>
                  <a:gd name="T38" fmla="*/ 127 w 127"/>
                  <a:gd name="T39" fmla="*/ 8 h 177"/>
                  <a:gd name="T40" fmla="*/ 118 w 127"/>
                  <a:gd name="T41" fmla="*/ 0 h 1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27" h="177">
                    <a:moveTo>
                      <a:pt x="118" y="0"/>
                    </a:moveTo>
                    <a:lnTo>
                      <a:pt x="118" y="0"/>
                    </a:lnTo>
                    <a:lnTo>
                      <a:pt x="93" y="25"/>
                    </a:lnTo>
                    <a:lnTo>
                      <a:pt x="84" y="50"/>
                    </a:lnTo>
                    <a:lnTo>
                      <a:pt x="76" y="76"/>
                    </a:lnTo>
                    <a:lnTo>
                      <a:pt x="68" y="101"/>
                    </a:lnTo>
                    <a:lnTo>
                      <a:pt x="59" y="127"/>
                    </a:lnTo>
                    <a:lnTo>
                      <a:pt x="51" y="152"/>
                    </a:lnTo>
                    <a:lnTo>
                      <a:pt x="34" y="161"/>
                    </a:lnTo>
                    <a:lnTo>
                      <a:pt x="0" y="161"/>
                    </a:lnTo>
                    <a:lnTo>
                      <a:pt x="0" y="177"/>
                    </a:lnTo>
                    <a:lnTo>
                      <a:pt x="34" y="169"/>
                    </a:lnTo>
                    <a:lnTo>
                      <a:pt x="59" y="152"/>
                    </a:lnTo>
                    <a:lnTo>
                      <a:pt x="68" y="135"/>
                    </a:lnTo>
                    <a:lnTo>
                      <a:pt x="84" y="110"/>
                    </a:lnTo>
                    <a:lnTo>
                      <a:pt x="93" y="76"/>
                    </a:lnTo>
                    <a:lnTo>
                      <a:pt x="93" y="50"/>
                    </a:lnTo>
                    <a:lnTo>
                      <a:pt x="110" y="25"/>
                    </a:lnTo>
                    <a:lnTo>
                      <a:pt x="127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4" name="Freeform 156"/>
              <p:cNvSpPr>
                <a:spLocks/>
              </p:cNvSpPr>
              <p:nvPr/>
            </p:nvSpPr>
            <p:spPr bwMode="auto">
              <a:xfrm>
                <a:off x="1338" y="2245"/>
                <a:ext cx="102" cy="186"/>
              </a:xfrm>
              <a:custGeom>
                <a:avLst/>
                <a:gdLst>
                  <a:gd name="T0" fmla="*/ 77 w 102"/>
                  <a:gd name="T1" fmla="*/ 8 h 186"/>
                  <a:gd name="T2" fmla="*/ 77 w 102"/>
                  <a:gd name="T3" fmla="*/ 25 h 186"/>
                  <a:gd name="T4" fmla="*/ 85 w 102"/>
                  <a:gd name="T5" fmla="*/ 42 h 186"/>
                  <a:gd name="T6" fmla="*/ 85 w 102"/>
                  <a:gd name="T7" fmla="*/ 67 h 186"/>
                  <a:gd name="T8" fmla="*/ 85 w 102"/>
                  <a:gd name="T9" fmla="*/ 84 h 186"/>
                  <a:gd name="T10" fmla="*/ 68 w 102"/>
                  <a:gd name="T11" fmla="*/ 110 h 186"/>
                  <a:gd name="T12" fmla="*/ 51 w 102"/>
                  <a:gd name="T13" fmla="*/ 127 h 186"/>
                  <a:gd name="T14" fmla="*/ 34 w 102"/>
                  <a:gd name="T15" fmla="*/ 144 h 186"/>
                  <a:gd name="T16" fmla="*/ 17 w 102"/>
                  <a:gd name="T17" fmla="*/ 161 h 186"/>
                  <a:gd name="T18" fmla="*/ 0 w 102"/>
                  <a:gd name="T19" fmla="*/ 178 h 186"/>
                  <a:gd name="T20" fmla="*/ 9 w 102"/>
                  <a:gd name="T21" fmla="*/ 186 h 186"/>
                  <a:gd name="T22" fmla="*/ 26 w 102"/>
                  <a:gd name="T23" fmla="*/ 169 h 186"/>
                  <a:gd name="T24" fmla="*/ 43 w 102"/>
                  <a:gd name="T25" fmla="*/ 152 h 186"/>
                  <a:gd name="T26" fmla="*/ 68 w 102"/>
                  <a:gd name="T27" fmla="*/ 135 h 186"/>
                  <a:gd name="T28" fmla="*/ 77 w 102"/>
                  <a:gd name="T29" fmla="*/ 110 h 186"/>
                  <a:gd name="T30" fmla="*/ 94 w 102"/>
                  <a:gd name="T31" fmla="*/ 93 h 186"/>
                  <a:gd name="T32" fmla="*/ 102 w 102"/>
                  <a:gd name="T33" fmla="*/ 67 h 186"/>
                  <a:gd name="T34" fmla="*/ 94 w 102"/>
                  <a:gd name="T35" fmla="*/ 42 h 186"/>
                  <a:gd name="T36" fmla="*/ 85 w 102"/>
                  <a:gd name="T37" fmla="*/ 17 h 186"/>
                  <a:gd name="T38" fmla="*/ 77 w 102"/>
                  <a:gd name="T39" fmla="*/ 25 h 186"/>
                  <a:gd name="T40" fmla="*/ 77 w 102"/>
                  <a:gd name="T41" fmla="*/ 8 h 186"/>
                  <a:gd name="T42" fmla="*/ 60 w 102"/>
                  <a:gd name="T43" fmla="*/ 0 h 186"/>
                  <a:gd name="T44" fmla="*/ 77 w 102"/>
                  <a:gd name="T45" fmla="*/ 25 h 186"/>
                  <a:gd name="T46" fmla="*/ 77 w 102"/>
                  <a:gd name="T47" fmla="*/ 8 h 18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2" h="186">
                    <a:moveTo>
                      <a:pt x="77" y="8"/>
                    </a:moveTo>
                    <a:lnTo>
                      <a:pt x="77" y="25"/>
                    </a:lnTo>
                    <a:lnTo>
                      <a:pt x="85" y="42"/>
                    </a:lnTo>
                    <a:lnTo>
                      <a:pt x="85" y="67"/>
                    </a:lnTo>
                    <a:lnTo>
                      <a:pt x="85" y="84"/>
                    </a:lnTo>
                    <a:lnTo>
                      <a:pt x="68" y="110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61"/>
                    </a:lnTo>
                    <a:lnTo>
                      <a:pt x="0" y="178"/>
                    </a:lnTo>
                    <a:lnTo>
                      <a:pt x="9" y="186"/>
                    </a:lnTo>
                    <a:lnTo>
                      <a:pt x="26" y="169"/>
                    </a:lnTo>
                    <a:lnTo>
                      <a:pt x="43" y="152"/>
                    </a:lnTo>
                    <a:lnTo>
                      <a:pt x="68" y="135"/>
                    </a:lnTo>
                    <a:lnTo>
                      <a:pt x="77" y="110"/>
                    </a:lnTo>
                    <a:lnTo>
                      <a:pt x="94" y="93"/>
                    </a:lnTo>
                    <a:lnTo>
                      <a:pt x="102" y="67"/>
                    </a:lnTo>
                    <a:lnTo>
                      <a:pt x="94" y="42"/>
                    </a:lnTo>
                    <a:lnTo>
                      <a:pt x="85" y="17"/>
                    </a:lnTo>
                    <a:lnTo>
                      <a:pt x="77" y="25"/>
                    </a:lnTo>
                    <a:lnTo>
                      <a:pt x="77" y="8"/>
                    </a:lnTo>
                    <a:lnTo>
                      <a:pt x="60" y="0"/>
                    </a:lnTo>
                    <a:lnTo>
                      <a:pt x="77" y="25"/>
                    </a:lnTo>
                    <a:lnTo>
                      <a:pt x="7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5" name="Freeform 157"/>
              <p:cNvSpPr>
                <a:spLocks/>
              </p:cNvSpPr>
              <p:nvPr/>
            </p:nvSpPr>
            <p:spPr bwMode="auto">
              <a:xfrm>
                <a:off x="1415" y="2253"/>
                <a:ext cx="186" cy="102"/>
              </a:xfrm>
              <a:custGeom>
                <a:avLst/>
                <a:gdLst>
                  <a:gd name="T0" fmla="*/ 161 w 186"/>
                  <a:gd name="T1" fmla="*/ 93 h 102"/>
                  <a:gd name="T2" fmla="*/ 169 w 186"/>
                  <a:gd name="T3" fmla="*/ 85 h 102"/>
                  <a:gd name="T4" fmla="*/ 161 w 186"/>
                  <a:gd name="T5" fmla="*/ 76 h 102"/>
                  <a:gd name="T6" fmla="*/ 152 w 186"/>
                  <a:gd name="T7" fmla="*/ 68 h 102"/>
                  <a:gd name="T8" fmla="*/ 144 w 186"/>
                  <a:gd name="T9" fmla="*/ 68 h 102"/>
                  <a:gd name="T10" fmla="*/ 127 w 186"/>
                  <a:gd name="T11" fmla="*/ 59 h 102"/>
                  <a:gd name="T12" fmla="*/ 118 w 186"/>
                  <a:gd name="T13" fmla="*/ 51 h 102"/>
                  <a:gd name="T14" fmla="*/ 110 w 186"/>
                  <a:gd name="T15" fmla="*/ 43 h 102"/>
                  <a:gd name="T16" fmla="*/ 101 w 186"/>
                  <a:gd name="T17" fmla="*/ 43 h 102"/>
                  <a:gd name="T18" fmla="*/ 84 w 186"/>
                  <a:gd name="T19" fmla="*/ 34 h 102"/>
                  <a:gd name="T20" fmla="*/ 76 w 186"/>
                  <a:gd name="T21" fmla="*/ 34 h 102"/>
                  <a:gd name="T22" fmla="*/ 67 w 186"/>
                  <a:gd name="T23" fmla="*/ 26 h 102"/>
                  <a:gd name="T24" fmla="*/ 59 w 186"/>
                  <a:gd name="T25" fmla="*/ 26 h 102"/>
                  <a:gd name="T26" fmla="*/ 42 w 186"/>
                  <a:gd name="T27" fmla="*/ 17 h 102"/>
                  <a:gd name="T28" fmla="*/ 33 w 186"/>
                  <a:gd name="T29" fmla="*/ 17 h 102"/>
                  <a:gd name="T30" fmla="*/ 25 w 186"/>
                  <a:gd name="T31" fmla="*/ 9 h 102"/>
                  <a:gd name="T32" fmla="*/ 17 w 186"/>
                  <a:gd name="T33" fmla="*/ 9 h 102"/>
                  <a:gd name="T34" fmla="*/ 0 w 186"/>
                  <a:gd name="T35" fmla="*/ 0 h 102"/>
                  <a:gd name="T36" fmla="*/ 0 w 186"/>
                  <a:gd name="T37" fmla="*/ 17 h 102"/>
                  <a:gd name="T38" fmla="*/ 8 w 186"/>
                  <a:gd name="T39" fmla="*/ 17 h 102"/>
                  <a:gd name="T40" fmla="*/ 17 w 186"/>
                  <a:gd name="T41" fmla="*/ 26 h 102"/>
                  <a:gd name="T42" fmla="*/ 33 w 186"/>
                  <a:gd name="T43" fmla="*/ 26 h 102"/>
                  <a:gd name="T44" fmla="*/ 42 w 186"/>
                  <a:gd name="T45" fmla="*/ 34 h 102"/>
                  <a:gd name="T46" fmla="*/ 50 w 186"/>
                  <a:gd name="T47" fmla="*/ 34 h 102"/>
                  <a:gd name="T48" fmla="*/ 59 w 186"/>
                  <a:gd name="T49" fmla="*/ 43 h 102"/>
                  <a:gd name="T50" fmla="*/ 76 w 186"/>
                  <a:gd name="T51" fmla="*/ 43 h 102"/>
                  <a:gd name="T52" fmla="*/ 84 w 186"/>
                  <a:gd name="T53" fmla="*/ 51 h 102"/>
                  <a:gd name="T54" fmla="*/ 93 w 186"/>
                  <a:gd name="T55" fmla="*/ 51 h 102"/>
                  <a:gd name="T56" fmla="*/ 101 w 186"/>
                  <a:gd name="T57" fmla="*/ 59 h 102"/>
                  <a:gd name="T58" fmla="*/ 110 w 186"/>
                  <a:gd name="T59" fmla="*/ 68 h 102"/>
                  <a:gd name="T60" fmla="*/ 127 w 186"/>
                  <a:gd name="T61" fmla="*/ 68 h 102"/>
                  <a:gd name="T62" fmla="*/ 135 w 186"/>
                  <a:gd name="T63" fmla="*/ 76 h 102"/>
                  <a:gd name="T64" fmla="*/ 144 w 186"/>
                  <a:gd name="T65" fmla="*/ 85 h 102"/>
                  <a:gd name="T66" fmla="*/ 152 w 186"/>
                  <a:gd name="T67" fmla="*/ 85 h 102"/>
                  <a:gd name="T68" fmla="*/ 161 w 186"/>
                  <a:gd name="T69" fmla="*/ 93 h 102"/>
                  <a:gd name="T70" fmla="*/ 161 w 186"/>
                  <a:gd name="T71" fmla="*/ 85 h 102"/>
                  <a:gd name="T72" fmla="*/ 161 w 186"/>
                  <a:gd name="T73" fmla="*/ 93 h 102"/>
                  <a:gd name="T74" fmla="*/ 186 w 186"/>
                  <a:gd name="T75" fmla="*/ 102 h 102"/>
                  <a:gd name="T76" fmla="*/ 169 w 186"/>
                  <a:gd name="T77" fmla="*/ 85 h 102"/>
                  <a:gd name="T78" fmla="*/ 161 w 186"/>
                  <a:gd name="T79" fmla="*/ 93 h 1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6" h="102">
                    <a:moveTo>
                      <a:pt x="161" y="93"/>
                    </a:moveTo>
                    <a:lnTo>
                      <a:pt x="169" y="85"/>
                    </a:lnTo>
                    <a:lnTo>
                      <a:pt x="161" y="76"/>
                    </a:lnTo>
                    <a:lnTo>
                      <a:pt x="152" y="68"/>
                    </a:lnTo>
                    <a:lnTo>
                      <a:pt x="144" y="68"/>
                    </a:lnTo>
                    <a:lnTo>
                      <a:pt x="127" y="59"/>
                    </a:lnTo>
                    <a:lnTo>
                      <a:pt x="118" y="51"/>
                    </a:lnTo>
                    <a:lnTo>
                      <a:pt x="110" y="43"/>
                    </a:lnTo>
                    <a:lnTo>
                      <a:pt x="101" y="4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67" y="26"/>
                    </a:lnTo>
                    <a:lnTo>
                      <a:pt x="59" y="26"/>
                    </a:lnTo>
                    <a:lnTo>
                      <a:pt x="42" y="17"/>
                    </a:lnTo>
                    <a:lnTo>
                      <a:pt x="33" y="17"/>
                    </a:lnTo>
                    <a:lnTo>
                      <a:pt x="25" y="9"/>
                    </a:lnTo>
                    <a:lnTo>
                      <a:pt x="17" y="9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17" y="26"/>
                    </a:lnTo>
                    <a:lnTo>
                      <a:pt x="33" y="26"/>
                    </a:lnTo>
                    <a:lnTo>
                      <a:pt x="42" y="34"/>
                    </a:lnTo>
                    <a:lnTo>
                      <a:pt x="50" y="34"/>
                    </a:lnTo>
                    <a:lnTo>
                      <a:pt x="59" y="43"/>
                    </a:lnTo>
                    <a:lnTo>
                      <a:pt x="76" y="43"/>
                    </a:lnTo>
                    <a:lnTo>
                      <a:pt x="84" y="51"/>
                    </a:lnTo>
                    <a:lnTo>
                      <a:pt x="93" y="51"/>
                    </a:lnTo>
                    <a:lnTo>
                      <a:pt x="101" y="59"/>
                    </a:lnTo>
                    <a:lnTo>
                      <a:pt x="110" y="68"/>
                    </a:lnTo>
                    <a:lnTo>
                      <a:pt x="127" y="68"/>
                    </a:lnTo>
                    <a:lnTo>
                      <a:pt x="135" y="76"/>
                    </a:lnTo>
                    <a:lnTo>
                      <a:pt x="144" y="85"/>
                    </a:lnTo>
                    <a:lnTo>
                      <a:pt x="152" y="85"/>
                    </a:lnTo>
                    <a:lnTo>
                      <a:pt x="161" y="93"/>
                    </a:lnTo>
                    <a:lnTo>
                      <a:pt x="161" y="85"/>
                    </a:lnTo>
                    <a:lnTo>
                      <a:pt x="161" y="93"/>
                    </a:lnTo>
                    <a:lnTo>
                      <a:pt x="186" y="102"/>
                    </a:lnTo>
                    <a:lnTo>
                      <a:pt x="169" y="85"/>
                    </a:lnTo>
                    <a:lnTo>
                      <a:pt x="161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6" name="Freeform 158"/>
              <p:cNvSpPr>
                <a:spLocks/>
              </p:cNvSpPr>
              <p:nvPr/>
            </p:nvSpPr>
            <p:spPr bwMode="auto">
              <a:xfrm>
                <a:off x="1448" y="2338"/>
                <a:ext cx="128" cy="51"/>
              </a:xfrm>
              <a:custGeom>
                <a:avLst/>
                <a:gdLst>
                  <a:gd name="T0" fmla="*/ 17 w 128"/>
                  <a:gd name="T1" fmla="*/ 42 h 51"/>
                  <a:gd name="T2" fmla="*/ 17 w 128"/>
                  <a:gd name="T3" fmla="*/ 51 h 51"/>
                  <a:gd name="T4" fmla="*/ 26 w 128"/>
                  <a:gd name="T5" fmla="*/ 42 h 51"/>
                  <a:gd name="T6" fmla="*/ 43 w 128"/>
                  <a:gd name="T7" fmla="*/ 34 h 51"/>
                  <a:gd name="T8" fmla="*/ 60 w 128"/>
                  <a:gd name="T9" fmla="*/ 25 h 51"/>
                  <a:gd name="T10" fmla="*/ 68 w 128"/>
                  <a:gd name="T11" fmla="*/ 17 h 51"/>
                  <a:gd name="T12" fmla="*/ 85 w 128"/>
                  <a:gd name="T13" fmla="*/ 8 h 51"/>
                  <a:gd name="T14" fmla="*/ 94 w 128"/>
                  <a:gd name="T15" fmla="*/ 8 h 51"/>
                  <a:gd name="T16" fmla="*/ 111 w 128"/>
                  <a:gd name="T17" fmla="*/ 8 h 51"/>
                  <a:gd name="T18" fmla="*/ 128 w 128"/>
                  <a:gd name="T19" fmla="*/ 8 h 51"/>
                  <a:gd name="T20" fmla="*/ 128 w 128"/>
                  <a:gd name="T21" fmla="*/ 0 h 51"/>
                  <a:gd name="T22" fmla="*/ 111 w 128"/>
                  <a:gd name="T23" fmla="*/ 0 h 51"/>
                  <a:gd name="T24" fmla="*/ 94 w 128"/>
                  <a:gd name="T25" fmla="*/ 0 h 51"/>
                  <a:gd name="T26" fmla="*/ 85 w 128"/>
                  <a:gd name="T27" fmla="*/ 0 h 51"/>
                  <a:gd name="T28" fmla="*/ 68 w 128"/>
                  <a:gd name="T29" fmla="*/ 8 h 51"/>
                  <a:gd name="T30" fmla="*/ 51 w 128"/>
                  <a:gd name="T31" fmla="*/ 8 h 51"/>
                  <a:gd name="T32" fmla="*/ 34 w 128"/>
                  <a:gd name="T33" fmla="*/ 17 h 51"/>
                  <a:gd name="T34" fmla="*/ 17 w 128"/>
                  <a:gd name="T35" fmla="*/ 25 h 51"/>
                  <a:gd name="T36" fmla="*/ 9 w 128"/>
                  <a:gd name="T37" fmla="*/ 42 h 51"/>
                  <a:gd name="T38" fmla="*/ 0 w 128"/>
                  <a:gd name="T39" fmla="*/ 51 h 51"/>
                  <a:gd name="T40" fmla="*/ 9 w 128"/>
                  <a:gd name="T41" fmla="*/ 42 h 51"/>
                  <a:gd name="T42" fmla="*/ 0 w 128"/>
                  <a:gd name="T43" fmla="*/ 42 h 51"/>
                  <a:gd name="T44" fmla="*/ 0 w 128"/>
                  <a:gd name="T45" fmla="*/ 51 h 51"/>
                  <a:gd name="T46" fmla="*/ 17 w 128"/>
                  <a:gd name="T47" fmla="*/ 42 h 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8" h="51">
                    <a:moveTo>
                      <a:pt x="17" y="42"/>
                    </a:moveTo>
                    <a:lnTo>
                      <a:pt x="17" y="51"/>
                    </a:lnTo>
                    <a:lnTo>
                      <a:pt x="26" y="42"/>
                    </a:lnTo>
                    <a:lnTo>
                      <a:pt x="43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85" y="8"/>
                    </a:lnTo>
                    <a:lnTo>
                      <a:pt x="94" y="8"/>
                    </a:lnTo>
                    <a:lnTo>
                      <a:pt x="111" y="8"/>
                    </a:lnTo>
                    <a:lnTo>
                      <a:pt x="128" y="8"/>
                    </a:lnTo>
                    <a:lnTo>
                      <a:pt x="128" y="0"/>
                    </a:lnTo>
                    <a:lnTo>
                      <a:pt x="111" y="0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68" y="8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17" y="25"/>
                    </a:lnTo>
                    <a:lnTo>
                      <a:pt x="9" y="42"/>
                    </a:lnTo>
                    <a:lnTo>
                      <a:pt x="0" y="51"/>
                    </a:lnTo>
                    <a:lnTo>
                      <a:pt x="9" y="42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1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7" name="Freeform 159"/>
              <p:cNvSpPr>
                <a:spLocks/>
              </p:cNvSpPr>
              <p:nvPr/>
            </p:nvSpPr>
            <p:spPr bwMode="auto">
              <a:xfrm>
                <a:off x="1448" y="2380"/>
                <a:ext cx="144" cy="161"/>
              </a:xfrm>
              <a:custGeom>
                <a:avLst/>
                <a:gdLst>
                  <a:gd name="T0" fmla="*/ 119 w 144"/>
                  <a:gd name="T1" fmla="*/ 161 h 161"/>
                  <a:gd name="T2" fmla="*/ 128 w 144"/>
                  <a:gd name="T3" fmla="*/ 153 h 161"/>
                  <a:gd name="T4" fmla="*/ 102 w 144"/>
                  <a:gd name="T5" fmla="*/ 136 h 161"/>
                  <a:gd name="T6" fmla="*/ 85 w 144"/>
                  <a:gd name="T7" fmla="*/ 127 h 161"/>
                  <a:gd name="T8" fmla="*/ 68 w 144"/>
                  <a:gd name="T9" fmla="*/ 110 h 161"/>
                  <a:gd name="T10" fmla="*/ 51 w 144"/>
                  <a:gd name="T11" fmla="*/ 102 h 161"/>
                  <a:gd name="T12" fmla="*/ 43 w 144"/>
                  <a:gd name="T13" fmla="*/ 76 h 161"/>
                  <a:gd name="T14" fmla="*/ 34 w 144"/>
                  <a:gd name="T15" fmla="*/ 60 h 161"/>
                  <a:gd name="T16" fmla="*/ 26 w 144"/>
                  <a:gd name="T17" fmla="*/ 34 h 161"/>
                  <a:gd name="T18" fmla="*/ 17 w 144"/>
                  <a:gd name="T19" fmla="*/ 0 h 161"/>
                  <a:gd name="T20" fmla="*/ 0 w 144"/>
                  <a:gd name="T21" fmla="*/ 9 h 161"/>
                  <a:gd name="T22" fmla="*/ 9 w 144"/>
                  <a:gd name="T23" fmla="*/ 34 h 161"/>
                  <a:gd name="T24" fmla="*/ 17 w 144"/>
                  <a:gd name="T25" fmla="*/ 68 h 161"/>
                  <a:gd name="T26" fmla="*/ 34 w 144"/>
                  <a:gd name="T27" fmla="*/ 85 h 161"/>
                  <a:gd name="T28" fmla="*/ 43 w 144"/>
                  <a:gd name="T29" fmla="*/ 110 h 161"/>
                  <a:gd name="T30" fmla="*/ 60 w 144"/>
                  <a:gd name="T31" fmla="*/ 119 h 161"/>
                  <a:gd name="T32" fmla="*/ 77 w 144"/>
                  <a:gd name="T33" fmla="*/ 136 h 161"/>
                  <a:gd name="T34" fmla="*/ 94 w 144"/>
                  <a:gd name="T35" fmla="*/ 153 h 161"/>
                  <a:gd name="T36" fmla="*/ 119 w 144"/>
                  <a:gd name="T37" fmla="*/ 161 h 161"/>
                  <a:gd name="T38" fmla="*/ 119 w 144"/>
                  <a:gd name="T39" fmla="*/ 153 h 161"/>
                  <a:gd name="T40" fmla="*/ 119 w 144"/>
                  <a:gd name="T41" fmla="*/ 161 h 161"/>
                  <a:gd name="T42" fmla="*/ 144 w 144"/>
                  <a:gd name="T43" fmla="*/ 161 h 161"/>
                  <a:gd name="T44" fmla="*/ 128 w 144"/>
                  <a:gd name="T45" fmla="*/ 153 h 161"/>
                  <a:gd name="T46" fmla="*/ 119 w 144"/>
                  <a:gd name="T47" fmla="*/ 161 h 16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44" h="161">
                    <a:moveTo>
                      <a:pt x="119" y="161"/>
                    </a:moveTo>
                    <a:lnTo>
                      <a:pt x="128" y="153"/>
                    </a:lnTo>
                    <a:lnTo>
                      <a:pt x="102" y="136"/>
                    </a:lnTo>
                    <a:lnTo>
                      <a:pt x="85" y="127"/>
                    </a:lnTo>
                    <a:lnTo>
                      <a:pt x="68" y="110"/>
                    </a:lnTo>
                    <a:lnTo>
                      <a:pt x="51" y="102"/>
                    </a:lnTo>
                    <a:lnTo>
                      <a:pt x="43" y="76"/>
                    </a:lnTo>
                    <a:lnTo>
                      <a:pt x="34" y="60"/>
                    </a:lnTo>
                    <a:lnTo>
                      <a:pt x="26" y="34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34"/>
                    </a:lnTo>
                    <a:lnTo>
                      <a:pt x="17" y="68"/>
                    </a:lnTo>
                    <a:lnTo>
                      <a:pt x="34" y="85"/>
                    </a:lnTo>
                    <a:lnTo>
                      <a:pt x="43" y="110"/>
                    </a:lnTo>
                    <a:lnTo>
                      <a:pt x="60" y="119"/>
                    </a:lnTo>
                    <a:lnTo>
                      <a:pt x="77" y="136"/>
                    </a:lnTo>
                    <a:lnTo>
                      <a:pt x="94" y="153"/>
                    </a:lnTo>
                    <a:lnTo>
                      <a:pt x="119" y="161"/>
                    </a:lnTo>
                    <a:lnTo>
                      <a:pt x="119" y="153"/>
                    </a:lnTo>
                    <a:lnTo>
                      <a:pt x="119" y="161"/>
                    </a:lnTo>
                    <a:lnTo>
                      <a:pt x="144" y="161"/>
                    </a:lnTo>
                    <a:lnTo>
                      <a:pt x="128" y="153"/>
                    </a:lnTo>
                    <a:lnTo>
                      <a:pt x="119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8" name="Freeform 160"/>
              <p:cNvSpPr>
                <a:spLocks/>
              </p:cNvSpPr>
              <p:nvPr/>
            </p:nvSpPr>
            <p:spPr bwMode="auto">
              <a:xfrm>
                <a:off x="1457" y="2533"/>
                <a:ext cx="110" cy="203"/>
              </a:xfrm>
              <a:custGeom>
                <a:avLst/>
                <a:gdLst>
                  <a:gd name="T0" fmla="*/ 85 w 110"/>
                  <a:gd name="T1" fmla="*/ 203 h 203"/>
                  <a:gd name="T2" fmla="*/ 85 w 110"/>
                  <a:gd name="T3" fmla="*/ 195 h 203"/>
                  <a:gd name="T4" fmla="*/ 76 w 110"/>
                  <a:gd name="T5" fmla="*/ 178 h 203"/>
                  <a:gd name="T6" fmla="*/ 68 w 110"/>
                  <a:gd name="T7" fmla="*/ 161 h 203"/>
                  <a:gd name="T8" fmla="*/ 59 w 110"/>
                  <a:gd name="T9" fmla="*/ 144 h 203"/>
                  <a:gd name="T10" fmla="*/ 42 w 110"/>
                  <a:gd name="T11" fmla="*/ 127 h 203"/>
                  <a:gd name="T12" fmla="*/ 34 w 110"/>
                  <a:gd name="T13" fmla="*/ 110 h 203"/>
                  <a:gd name="T14" fmla="*/ 25 w 110"/>
                  <a:gd name="T15" fmla="*/ 101 h 203"/>
                  <a:gd name="T16" fmla="*/ 25 w 110"/>
                  <a:gd name="T17" fmla="*/ 84 h 203"/>
                  <a:gd name="T18" fmla="*/ 17 w 110"/>
                  <a:gd name="T19" fmla="*/ 67 h 203"/>
                  <a:gd name="T20" fmla="*/ 17 w 110"/>
                  <a:gd name="T21" fmla="*/ 51 h 203"/>
                  <a:gd name="T22" fmla="*/ 17 w 110"/>
                  <a:gd name="T23" fmla="*/ 42 h 203"/>
                  <a:gd name="T24" fmla="*/ 17 w 110"/>
                  <a:gd name="T25" fmla="*/ 34 h 203"/>
                  <a:gd name="T26" fmla="*/ 25 w 110"/>
                  <a:gd name="T27" fmla="*/ 25 h 203"/>
                  <a:gd name="T28" fmla="*/ 42 w 110"/>
                  <a:gd name="T29" fmla="*/ 17 h 203"/>
                  <a:gd name="T30" fmla="*/ 59 w 110"/>
                  <a:gd name="T31" fmla="*/ 17 h 203"/>
                  <a:gd name="T32" fmla="*/ 85 w 110"/>
                  <a:gd name="T33" fmla="*/ 8 h 203"/>
                  <a:gd name="T34" fmla="*/ 110 w 110"/>
                  <a:gd name="T35" fmla="*/ 8 h 203"/>
                  <a:gd name="T36" fmla="*/ 110 w 110"/>
                  <a:gd name="T37" fmla="*/ 0 h 203"/>
                  <a:gd name="T38" fmla="*/ 85 w 110"/>
                  <a:gd name="T39" fmla="*/ 0 h 203"/>
                  <a:gd name="T40" fmla="*/ 59 w 110"/>
                  <a:gd name="T41" fmla="*/ 0 h 203"/>
                  <a:gd name="T42" fmla="*/ 34 w 110"/>
                  <a:gd name="T43" fmla="*/ 8 h 203"/>
                  <a:gd name="T44" fmla="*/ 17 w 110"/>
                  <a:gd name="T45" fmla="*/ 17 h 203"/>
                  <a:gd name="T46" fmla="*/ 8 w 110"/>
                  <a:gd name="T47" fmla="*/ 25 h 203"/>
                  <a:gd name="T48" fmla="*/ 8 w 110"/>
                  <a:gd name="T49" fmla="*/ 42 h 203"/>
                  <a:gd name="T50" fmla="*/ 0 w 110"/>
                  <a:gd name="T51" fmla="*/ 51 h 203"/>
                  <a:gd name="T52" fmla="*/ 8 w 110"/>
                  <a:gd name="T53" fmla="*/ 67 h 203"/>
                  <a:gd name="T54" fmla="*/ 8 w 110"/>
                  <a:gd name="T55" fmla="*/ 84 h 203"/>
                  <a:gd name="T56" fmla="*/ 17 w 110"/>
                  <a:gd name="T57" fmla="*/ 101 h 203"/>
                  <a:gd name="T58" fmla="*/ 25 w 110"/>
                  <a:gd name="T59" fmla="*/ 118 h 203"/>
                  <a:gd name="T60" fmla="*/ 34 w 110"/>
                  <a:gd name="T61" fmla="*/ 135 h 203"/>
                  <a:gd name="T62" fmla="*/ 42 w 110"/>
                  <a:gd name="T63" fmla="*/ 152 h 203"/>
                  <a:gd name="T64" fmla="*/ 59 w 110"/>
                  <a:gd name="T65" fmla="*/ 169 h 203"/>
                  <a:gd name="T66" fmla="*/ 68 w 110"/>
                  <a:gd name="T67" fmla="*/ 186 h 203"/>
                  <a:gd name="T68" fmla="*/ 76 w 110"/>
                  <a:gd name="T69" fmla="*/ 195 h 203"/>
                  <a:gd name="T70" fmla="*/ 85 w 110"/>
                  <a:gd name="T71" fmla="*/ 186 h 203"/>
                  <a:gd name="T72" fmla="*/ 85 w 110"/>
                  <a:gd name="T73" fmla="*/ 203 h 203"/>
                  <a:gd name="T74" fmla="*/ 93 w 110"/>
                  <a:gd name="T75" fmla="*/ 203 h 203"/>
                  <a:gd name="T76" fmla="*/ 85 w 110"/>
                  <a:gd name="T77" fmla="*/ 195 h 203"/>
                  <a:gd name="T78" fmla="*/ 85 w 110"/>
                  <a:gd name="T79" fmla="*/ 203 h 20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0" h="203">
                    <a:moveTo>
                      <a:pt x="85" y="203"/>
                    </a:moveTo>
                    <a:lnTo>
                      <a:pt x="85" y="195"/>
                    </a:lnTo>
                    <a:lnTo>
                      <a:pt x="76" y="178"/>
                    </a:lnTo>
                    <a:lnTo>
                      <a:pt x="68" y="161"/>
                    </a:lnTo>
                    <a:lnTo>
                      <a:pt x="59" y="144"/>
                    </a:lnTo>
                    <a:lnTo>
                      <a:pt x="42" y="127"/>
                    </a:lnTo>
                    <a:lnTo>
                      <a:pt x="34" y="110"/>
                    </a:lnTo>
                    <a:lnTo>
                      <a:pt x="25" y="101"/>
                    </a:lnTo>
                    <a:lnTo>
                      <a:pt x="25" y="84"/>
                    </a:lnTo>
                    <a:lnTo>
                      <a:pt x="17" y="67"/>
                    </a:lnTo>
                    <a:lnTo>
                      <a:pt x="17" y="51"/>
                    </a:lnTo>
                    <a:lnTo>
                      <a:pt x="17" y="42"/>
                    </a:lnTo>
                    <a:lnTo>
                      <a:pt x="17" y="34"/>
                    </a:lnTo>
                    <a:lnTo>
                      <a:pt x="25" y="25"/>
                    </a:lnTo>
                    <a:lnTo>
                      <a:pt x="42" y="17"/>
                    </a:lnTo>
                    <a:lnTo>
                      <a:pt x="59" y="17"/>
                    </a:lnTo>
                    <a:lnTo>
                      <a:pt x="85" y="8"/>
                    </a:lnTo>
                    <a:lnTo>
                      <a:pt x="110" y="8"/>
                    </a:lnTo>
                    <a:lnTo>
                      <a:pt x="110" y="0"/>
                    </a:lnTo>
                    <a:lnTo>
                      <a:pt x="85" y="0"/>
                    </a:lnTo>
                    <a:lnTo>
                      <a:pt x="59" y="0"/>
                    </a:lnTo>
                    <a:lnTo>
                      <a:pt x="34" y="8"/>
                    </a:lnTo>
                    <a:lnTo>
                      <a:pt x="17" y="17"/>
                    </a:lnTo>
                    <a:lnTo>
                      <a:pt x="8" y="25"/>
                    </a:lnTo>
                    <a:lnTo>
                      <a:pt x="8" y="42"/>
                    </a:lnTo>
                    <a:lnTo>
                      <a:pt x="0" y="51"/>
                    </a:lnTo>
                    <a:lnTo>
                      <a:pt x="8" y="67"/>
                    </a:lnTo>
                    <a:lnTo>
                      <a:pt x="8" y="84"/>
                    </a:lnTo>
                    <a:lnTo>
                      <a:pt x="17" y="101"/>
                    </a:lnTo>
                    <a:lnTo>
                      <a:pt x="25" y="118"/>
                    </a:lnTo>
                    <a:lnTo>
                      <a:pt x="34" y="135"/>
                    </a:lnTo>
                    <a:lnTo>
                      <a:pt x="42" y="152"/>
                    </a:lnTo>
                    <a:lnTo>
                      <a:pt x="59" y="169"/>
                    </a:lnTo>
                    <a:lnTo>
                      <a:pt x="68" y="186"/>
                    </a:lnTo>
                    <a:lnTo>
                      <a:pt x="76" y="195"/>
                    </a:lnTo>
                    <a:lnTo>
                      <a:pt x="85" y="186"/>
                    </a:lnTo>
                    <a:lnTo>
                      <a:pt x="85" y="203"/>
                    </a:lnTo>
                    <a:lnTo>
                      <a:pt x="93" y="203"/>
                    </a:lnTo>
                    <a:lnTo>
                      <a:pt x="85" y="195"/>
                    </a:lnTo>
                    <a:lnTo>
                      <a:pt x="85" y="2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9" name="Freeform 161"/>
              <p:cNvSpPr>
                <a:spLocks/>
              </p:cNvSpPr>
              <p:nvPr/>
            </p:nvSpPr>
            <p:spPr bwMode="auto">
              <a:xfrm>
                <a:off x="1364" y="2668"/>
                <a:ext cx="178" cy="68"/>
              </a:xfrm>
              <a:custGeom>
                <a:avLst/>
                <a:gdLst>
                  <a:gd name="T0" fmla="*/ 17 w 178"/>
                  <a:gd name="T1" fmla="*/ 9 h 68"/>
                  <a:gd name="T2" fmla="*/ 8 w 178"/>
                  <a:gd name="T3" fmla="*/ 17 h 68"/>
                  <a:gd name="T4" fmla="*/ 17 w 178"/>
                  <a:gd name="T5" fmla="*/ 17 h 68"/>
                  <a:gd name="T6" fmla="*/ 25 w 178"/>
                  <a:gd name="T7" fmla="*/ 26 h 68"/>
                  <a:gd name="T8" fmla="*/ 34 w 178"/>
                  <a:gd name="T9" fmla="*/ 34 h 68"/>
                  <a:gd name="T10" fmla="*/ 51 w 178"/>
                  <a:gd name="T11" fmla="*/ 34 h 68"/>
                  <a:gd name="T12" fmla="*/ 59 w 178"/>
                  <a:gd name="T13" fmla="*/ 43 h 68"/>
                  <a:gd name="T14" fmla="*/ 68 w 178"/>
                  <a:gd name="T15" fmla="*/ 43 h 68"/>
                  <a:gd name="T16" fmla="*/ 76 w 178"/>
                  <a:gd name="T17" fmla="*/ 51 h 68"/>
                  <a:gd name="T18" fmla="*/ 84 w 178"/>
                  <a:gd name="T19" fmla="*/ 51 h 68"/>
                  <a:gd name="T20" fmla="*/ 101 w 178"/>
                  <a:gd name="T21" fmla="*/ 60 h 68"/>
                  <a:gd name="T22" fmla="*/ 110 w 178"/>
                  <a:gd name="T23" fmla="*/ 60 h 68"/>
                  <a:gd name="T24" fmla="*/ 118 w 178"/>
                  <a:gd name="T25" fmla="*/ 60 h 68"/>
                  <a:gd name="T26" fmla="*/ 127 w 178"/>
                  <a:gd name="T27" fmla="*/ 60 h 68"/>
                  <a:gd name="T28" fmla="*/ 144 w 178"/>
                  <a:gd name="T29" fmla="*/ 68 h 68"/>
                  <a:gd name="T30" fmla="*/ 152 w 178"/>
                  <a:gd name="T31" fmla="*/ 68 h 68"/>
                  <a:gd name="T32" fmla="*/ 161 w 178"/>
                  <a:gd name="T33" fmla="*/ 68 h 68"/>
                  <a:gd name="T34" fmla="*/ 178 w 178"/>
                  <a:gd name="T35" fmla="*/ 68 h 68"/>
                  <a:gd name="T36" fmla="*/ 178 w 178"/>
                  <a:gd name="T37" fmla="*/ 51 h 68"/>
                  <a:gd name="T38" fmla="*/ 161 w 178"/>
                  <a:gd name="T39" fmla="*/ 51 h 68"/>
                  <a:gd name="T40" fmla="*/ 152 w 178"/>
                  <a:gd name="T41" fmla="*/ 51 h 68"/>
                  <a:gd name="T42" fmla="*/ 144 w 178"/>
                  <a:gd name="T43" fmla="*/ 51 h 68"/>
                  <a:gd name="T44" fmla="*/ 135 w 178"/>
                  <a:gd name="T45" fmla="*/ 51 h 68"/>
                  <a:gd name="T46" fmla="*/ 118 w 178"/>
                  <a:gd name="T47" fmla="*/ 51 h 68"/>
                  <a:gd name="T48" fmla="*/ 110 w 178"/>
                  <a:gd name="T49" fmla="*/ 43 h 68"/>
                  <a:gd name="T50" fmla="*/ 101 w 178"/>
                  <a:gd name="T51" fmla="*/ 43 h 68"/>
                  <a:gd name="T52" fmla="*/ 93 w 178"/>
                  <a:gd name="T53" fmla="*/ 43 h 68"/>
                  <a:gd name="T54" fmla="*/ 84 w 178"/>
                  <a:gd name="T55" fmla="*/ 34 h 68"/>
                  <a:gd name="T56" fmla="*/ 76 w 178"/>
                  <a:gd name="T57" fmla="*/ 34 h 68"/>
                  <a:gd name="T58" fmla="*/ 59 w 178"/>
                  <a:gd name="T59" fmla="*/ 26 h 68"/>
                  <a:gd name="T60" fmla="*/ 51 w 178"/>
                  <a:gd name="T61" fmla="*/ 26 h 68"/>
                  <a:gd name="T62" fmla="*/ 42 w 178"/>
                  <a:gd name="T63" fmla="*/ 17 h 68"/>
                  <a:gd name="T64" fmla="*/ 34 w 178"/>
                  <a:gd name="T65" fmla="*/ 17 h 68"/>
                  <a:gd name="T66" fmla="*/ 25 w 178"/>
                  <a:gd name="T67" fmla="*/ 9 h 68"/>
                  <a:gd name="T68" fmla="*/ 17 w 178"/>
                  <a:gd name="T69" fmla="*/ 0 h 68"/>
                  <a:gd name="T70" fmla="*/ 8 w 178"/>
                  <a:gd name="T71" fmla="*/ 9 h 68"/>
                  <a:gd name="T72" fmla="*/ 17 w 178"/>
                  <a:gd name="T73" fmla="*/ 0 h 68"/>
                  <a:gd name="T74" fmla="*/ 0 w 178"/>
                  <a:gd name="T75" fmla="*/ 0 h 68"/>
                  <a:gd name="T76" fmla="*/ 8 w 178"/>
                  <a:gd name="T77" fmla="*/ 9 h 68"/>
                  <a:gd name="T78" fmla="*/ 17 w 178"/>
                  <a:gd name="T79" fmla="*/ 9 h 6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8" h="68">
                    <a:moveTo>
                      <a:pt x="17" y="9"/>
                    </a:moveTo>
                    <a:lnTo>
                      <a:pt x="8" y="17"/>
                    </a:lnTo>
                    <a:lnTo>
                      <a:pt x="17" y="17"/>
                    </a:lnTo>
                    <a:lnTo>
                      <a:pt x="25" y="26"/>
                    </a:lnTo>
                    <a:lnTo>
                      <a:pt x="34" y="34"/>
                    </a:lnTo>
                    <a:lnTo>
                      <a:pt x="51" y="34"/>
                    </a:lnTo>
                    <a:lnTo>
                      <a:pt x="59" y="43"/>
                    </a:lnTo>
                    <a:lnTo>
                      <a:pt x="68" y="43"/>
                    </a:lnTo>
                    <a:lnTo>
                      <a:pt x="76" y="51"/>
                    </a:lnTo>
                    <a:lnTo>
                      <a:pt x="84" y="51"/>
                    </a:lnTo>
                    <a:lnTo>
                      <a:pt x="101" y="60"/>
                    </a:lnTo>
                    <a:lnTo>
                      <a:pt x="110" y="60"/>
                    </a:lnTo>
                    <a:lnTo>
                      <a:pt x="118" y="60"/>
                    </a:lnTo>
                    <a:lnTo>
                      <a:pt x="127" y="60"/>
                    </a:lnTo>
                    <a:lnTo>
                      <a:pt x="144" y="68"/>
                    </a:lnTo>
                    <a:lnTo>
                      <a:pt x="152" y="68"/>
                    </a:lnTo>
                    <a:lnTo>
                      <a:pt x="161" y="68"/>
                    </a:lnTo>
                    <a:lnTo>
                      <a:pt x="178" y="68"/>
                    </a:lnTo>
                    <a:lnTo>
                      <a:pt x="178" y="51"/>
                    </a:lnTo>
                    <a:lnTo>
                      <a:pt x="161" y="51"/>
                    </a:lnTo>
                    <a:lnTo>
                      <a:pt x="152" y="51"/>
                    </a:lnTo>
                    <a:lnTo>
                      <a:pt x="144" y="51"/>
                    </a:lnTo>
                    <a:lnTo>
                      <a:pt x="135" y="51"/>
                    </a:lnTo>
                    <a:lnTo>
                      <a:pt x="118" y="51"/>
                    </a:lnTo>
                    <a:lnTo>
                      <a:pt x="110" y="43"/>
                    </a:lnTo>
                    <a:lnTo>
                      <a:pt x="101" y="43"/>
                    </a:lnTo>
                    <a:lnTo>
                      <a:pt x="93" y="43"/>
                    </a:lnTo>
                    <a:lnTo>
                      <a:pt x="84" y="34"/>
                    </a:lnTo>
                    <a:lnTo>
                      <a:pt x="76" y="34"/>
                    </a:lnTo>
                    <a:lnTo>
                      <a:pt x="59" y="26"/>
                    </a:lnTo>
                    <a:lnTo>
                      <a:pt x="51" y="26"/>
                    </a:lnTo>
                    <a:lnTo>
                      <a:pt x="42" y="17"/>
                    </a:lnTo>
                    <a:lnTo>
                      <a:pt x="34" y="17"/>
                    </a:lnTo>
                    <a:lnTo>
                      <a:pt x="25" y="9"/>
                    </a:lnTo>
                    <a:lnTo>
                      <a:pt x="17" y="0"/>
                    </a:lnTo>
                    <a:lnTo>
                      <a:pt x="8" y="9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0" name="Freeform 162"/>
              <p:cNvSpPr>
                <a:spLocks/>
              </p:cNvSpPr>
              <p:nvPr/>
            </p:nvSpPr>
            <p:spPr bwMode="auto">
              <a:xfrm>
                <a:off x="1338" y="2677"/>
                <a:ext cx="51" cy="220"/>
              </a:xfrm>
              <a:custGeom>
                <a:avLst/>
                <a:gdLst>
                  <a:gd name="T0" fmla="*/ 0 w 51"/>
                  <a:gd name="T1" fmla="*/ 211 h 220"/>
                  <a:gd name="T2" fmla="*/ 17 w 51"/>
                  <a:gd name="T3" fmla="*/ 203 h 220"/>
                  <a:gd name="T4" fmla="*/ 17 w 51"/>
                  <a:gd name="T5" fmla="*/ 178 h 220"/>
                  <a:gd name="T6" fmla="*/ 17 w 51"/>
                  <a:gd name="T7" fmla="*/ 152 h 220"/>
                  <a:gd name="T8" fmla="*/ 26 w 51"/>
                  <a:gd name="T9" fmla="*/ 127 h 220"/>
                  <a:gd name="T10" fmla="*/ 34 w 51"/>
                  <a:gd name="T11" fmla="*/ 101 h 220"/>
                  <a:gd name="T12" fmla="*/ 34 w 51"/>
                  <a:gd name="T13" fmla="*/ 76 h 220"/>
                  <a:gd name="T14" fmla="*/ 43 w 51"/>
                  <a:gd name="T15" fmla="*/ 51 h 220"/>
                  <a:gd name="T16" fmla="*/ 51 w 51"/>
                  <a:gd name="T17" fmla="*/ 25 h 220"/>
                  <a:gd name="T18" fmla="*/ 43 w 51"/>
                  <a:gd name="T19" fmla="*/ 0 h 220"/>
                  <a:gd name="T20" fmla="*/ 34 w 51"/>
                  <a:gd name="T21" fmla="*/ 0 h 220"/>
                  <a:gd name="T22" fmla="*/ 34 w 51"/>
                  <a:gd name="T23" fmla="*/ 25 h 220"/>
                  <a:gd name="T24" fmla="*/ 34 w 51"/>
                  <a:gd name="T25" fmla="*/ 51 h 220"/>
                  <a:gd name="T26" fmla="*/ 26 w 51"/>
                  <a:gd name="T27" fmla="*/ 76 h 220"/>
                  <a:gd name="T28" fmla="*/ 17 w 51"/>
                  <a:gd name="T29" fmla="*/ 101 h 220"/>
                  <a:gd name="T30" fmla="*/ 9 w 51"/>
                  <a:gd name="T31" fmla="*/ 127 h 220"/>
                  <a:gd name="T32" fmla="*/ 9 w 51"/>
                  <a:gd name="T33" fmla="*/ 152 h 220"/>
                  <a:gd name="T34" fmla="*/ 0 w 51"/>
                  <a:gd name="T35" fmla="*/ 178 h 220"/>
                  <a:gd name="T36" fmla="*/ 0 w 51"/>
                  <a:gd name="T37" fmla="*/ 203 h 220"/>
                  <a:gd name="T38" fmla="*/ 9 w 51"/>
                  <a:gd name="T39" fmla="*/ 203 h 220"/>
                  <a:gd name="T40" fmla="*/ 0 w 51"/>
                  <a:gd name="T41" fmla="*/ 211 h 220"/>
                  <a:gd name="T42" fmla="*/ 17 w 51"/>
                  <a:gd name="T43" fmla="*/ 220 h 220"/>
                  <a:gd name="T44" fmla="*/ 17 w 51"/>
                  <a:gd name="T45" fmla="*/ 203 h 220"/>
                  <a:gd name="T46" fmla="*/ 0 w 51"/>
                  <a:gd name="T47" fmla="*/ 211 h 22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1" h="220">
                    <a:moveTo>
                      <a:pt x="0" y="211"/>
                    </a:moveTo>
                    <a:lnTo>
                      <a:pt x="17" y="203"/>
                    </a:lnTo>
                    <a:lnTo>
                      <a:pt x="17" y="178"/>
                    </a:lnTo>
                    <a:lnTo>
                      <a:pt x="17" y="152"/>
                    </a:lnTo>
                    <a:lnTo>
                      <a:pt x="26" y="127"/>
                    </a:lnTo>
                    <a:lnTo>
                      <a:pt x="34" y="101"/>
                    </a:lnTo>
                    <a:lnTo>
                      <a:pt x="34" y="76"/>
                    </a:lnTo>
                    <a:lnTo>
                      <a:pt x="43" y="51"/>
                    </a:lnTo>
                    <a:lnTo>
                      <a:pt x="51" y="25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34" y="25"/>
                    </a:lnTo>
                    <a:lnTo>
                      <a:pt x="34" y="51"/>
                    </a:lnTo>
                    <a:lnTo>
                      <a:pt x="26" y="76"/>
                    </a:lnTo>
                    <a:lnTo>
                      <a:pt x="17" y="101"/>
                    </a:lnTo>
                    <a:lnTo>
                      <a:pt x="9" y="127"/>
                    </a:lnTo>
                    <a:lnTo>
                      <a:pt x="9" y="152"/>
                    </a:lnTo>
                    <a:lnTo>
                      <a:pt x="0" y="178"/>
                    </a:lnTo>
                    <a:lnTo>
                      <a:pt x="0" y="203"/>
                    </a:lnTo>
                    <a:lnTo>
                      <a:pt x="9" y="203"/>
                    </a:lnTo>
                    <a:lnTo>
                      <a:pt x="0" y="211"/>
                    </a:lnTo>
                    <a:lnTo>
                      <a:pt x="17" y="220"/>
                    </a:lnTo>
                    <a:lnTo>
                      <a:pt x="17" y="203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1" name="Freeform 163"/>
              <p:cNvSpPr>
                <a:spLocks/>
              </p:cNvSpPr>
              <p:nvPr/>
            </p:nvSpPr>
            <p:spPr bwMode="auto">
              <a:xfrm>
                <a:off x="1169" y="2770"/>
                <a:ext cx="178" cy="118"/>
              </a:xfrm>
              <a:custGeom>
                <a:avLst/>
                <a:gdLst>
                  <a:gd name="T0" fmla="*/ 0 w 178"/>
                  <a:gd name="T1" fmla="*/ 8 h 118"/>
                  <a:gd name="T2" fmla="*/ 0 w 178"/>
                  <a:gd name="T3" fmla="*/ 8 h 118"/>
                  <a:gd name="T4" fmla="*/ 8 w 178"/>
                  <a:gd name="T5" fmla="*/ 8 h 118"/>
                  <a:gd name="T6" fmla="*/ 25 w 178"/>
                  <a:gd name="T7" fmla="*/ 17 h 118"/>
                  <a:gd name="T8" fmla="*/ 34 w 178"/>
                  <a:gd name="T9" fmla="*/ 17 h 118"/>
                  <a:gd name="T10" fmla="*/ 42 w 178"/>
                  <a:gd name="T11" fmla="*/ 25 h 118"/>
                  <a:gd name="T12" fmla="*/ 51 w 178"/>
                  <a:gd name="T13" fmla="*/ 25 h 118"/>
                  <a:gd name="T14" fmla="*/ 68 w 178"/>
                  <a:gd name="T15" fmla="*/ 34 h 118"/>
                  <a:gd name="T16" fmla="*/ 76 w 178"/>
                  <a:gd name="T17" fmla="*/ 42 h 118"/>
                  <a:gd name="T18" fmla="*/ 85 w 178"/>
                  <a:gd name="T19" fmla="*/ 51 h 118"/>
                  <a:gd name="T20" fmla="*/ 93 w 178"/>
                  <a:gd name="T21" fmla="*/ 59 h 118"/>
                  <a:gd name="T22" fmla="*/ 110 w 178"/>
                  <a:gd name="T23" fmla="*/ 68 h 118"/>
                  <a:gd name="T24" fmla="*/ 119 w 178"/>
                  <a:gd name="T25" fmla="*/ 76 h 118"/>
                  <a:gd name="T26" fmla="*/ 127 w 178"/>
                  <a:gd name="T27" fmla="*/ 85 h 118"/>
                  <a:gd name="T28" fmla="*/ 144 w 178"/>
                  <a:gd name="T29" fmla="*/ 93 h 118"/>
                  <a:gd name="T30" fmla="*/ 152 w 178"/>
                  <a:gd name="T31" fmla="*/ 102 h 118"/>
                  <a:gd name="T32" fmla="*/ 161 w 178"/>
                  <a:gd name="T33" fmla="*/ 110 h 118"/>
                  <a:gd name="T34" fmla="*/ 169 w 178"/>
                  <a:gd name="T35" fmla="*/ 118 h 118"/>
                  <a:gd name="T36" fmla="*/ 178 w 178"/>
                  <a:gd name="T37" fmla="*/ 110 h 118"/>
                  <a:gd name="T38" fmla="*/ 169 w 178"/>
                  <a:gd name="T39" fmla="*/ 102 h 118"/>
                  <a:gd name="T40" fmla="*/ 161 w 178"/>
                  <a:gd name="T41" fmla="*/ 85 h 118"/>
                  <a:gd name="T42" fmla="*/ 152 w 178"/>
                  <a:gd name="T43" fmla="*/ 76 h 118"/>
                  <a:gd name="T44" fmla="*/ 135 w 178"/>
                  <a:gd name="T45" fmla="*/ 68 h 118"/>
                  <a:gd name="T46" fmla="*/ 127 w 178"/>
                  <a:gd name="T47" fmla="*/ 59 h 118"/>
                  <a:gd name="T48" fmla="*/ 119 w 178"/>
                  <a:gd name="T49" fmla="*/ 51 h 118"/>
                  <a:gd name="T50" fmla="*/ 102 w 178"/>
                  <a:gd name="T51" fmla="*/ 42 h 118"/>
                  <a:gd name="T52" fmla="*/ 93 w 178"/>
                  <a:gd name="T53" fmla="*/ 34 h 118"/>
                  <a:gd name="T54" fmla="*/ 85 w 178"/>
                  <a:gd name="T55" fmla="*/ 34 h 118"/>
                  <a:gd name="T56" fmla="*/ 68 w 178"/>
                  <a:gd name="T57" fmla="*/ 25 h 118"/>
                  <a:gd name="T58" fmla="*/ 59 w 178"/>
                  <a:gd name="T59" fmla="*/ 17 h 118"/>
                  <a:gd name="T60" fmla="*/ 51 w 178"/>
                  <a:gd name="T61" fmla="*/ 8 h 118"/>
                  <a:gd name="T62" fmla="*/ 34 w 178"/>
                  <a:gd name="T63" fmla="*/ 8 h 118"/>
                  <a:gd name="T64" fmla="*/ 25 w 178"/>
                  <a:gd name="T65" fmla="*/ 0 h 118"/>
                  <a:gd name="T66" fmla="*/ 17 w 178"/>
                  <a:gd name="T67" fmla="*/ 0 h 118"/>
                  <a:gd name="T68" fmla="*/ 0 w 178"/>
                  <a:gd name="T69" fmla="*/ 0 h 118"/>
                  <a:gd name="T70" fmla="*/ 0 w 178"/>
                  <a:gd name="T71" fmla="*/ 0 h 118"/>
                  <a:gd name="T72" fmla="*/ 0 w 178"/>
                  <a:gd name="T73" fmla="*/ 8 h 1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8" h="118">
                    <a:moveTo>
                      <a:pt x="0" y="8"/>
                    </a:moveTo>
                    <a:lnTo>
                      <a:pt x="0" y="8"/>
                    </a:lnTo>
                    <a:lnTo>
                      <a:pt x="8" y="8"/>
                    </a:lnTo>
                    <a:lnTo>
                      <a:pt x="25" y="17"/>
                    </a:lnTo>
                    <a:lnTo>
                      <a:pt x="34" y="17"/>
                    </a:lnTo>
                    <a:lnTo>
                      <a:pt x="42" y="25"/>
                    </a:lnTo>
                    <a:lnTo>
                      <a:pt x="51" y="25"/>
                    </a:lnTo>
                    <a:lnTo>
                      <a:pt x="68" y="34"/>
                    </a:lnTo>
                    <a:lnTo>
                      <a:pt x="76" y="42"/>
                    </a:lnTo>
                    <a:lnTo>
                      <a:pt x="85" y="51"/>
                    </a:lnTo>
                    <a:lnTo>
                      <a:pt x="93" y="59"/>
                    </a:lnTo>
                    <a:lnTo>
                      <a:pt x="110" y="68"/>
                    </a:lnTo>
                    <a:lnTo>
                      <a:pt x="119" y="76"/>
                    </a:lnTo>
                    <a:lnTo>
                      <a:pt x="127" y="85"/>
                    </a:lnTo>
                    <a:lnTo>
                      <a:pt x="144" y="93"/>
                    </a:lnTo>
                    <a:lnTo>
                      <a:pt x="152" y="102"/>
                    </a:lnTo>
                    <a:lnTo>
                      <a:pt x="161" y="110"/>
                    </a:lnTo>
                    <a:lnTo>
                      <a:pt x="169" y="118"/>
                    </a:lnTo>
                    <a:lnTo>
                      <a:pt x="178" y="110"/>
                    </a:lnTo>
                    <a:lnTo>
                      <a:pt x="169" y="102"/>
                    </a:lnTo>
                    <a:lnTo>
                      <a:pt x="161" y="85"/>
                    </a:lnTo>
                    <a:lnTo>
                      <a:pt x="152" y="76"/>
                    </a:lnTo>
                    <a:lnTo>
                      <a:pt x="135" y="68"/>
                    </a:lnTo>
                    <a:lnTo>
                      <a:pt x="127" y="59"/>
                    </a:lnTo>
                    <a:lnTo>
                      <a:pt x="119" y="51"/>
                    </a:lnTo>
                    <a:lnTo>
                      <a:pt x="102" y="42"/>
                    </a:lnTo>
                    <a:lnTo>
                      <a:pt x="93" y="34"/>
                    </a:lnTo>
                    <a:lnTo>
                      <a:pt x="85" y="34"/>
                    </a:lnTo>
                    <a:lnTo>
                      <a:pt x="68" y="25"/>
                    </a:lnTo>
                    <a:lnTo>
                      <a:pt x="59" y="17"/>
                    </a:lnTo>
                    <a:lnTo>
                      <a:pt x="51" y="8"/>
                    </a:lnTo>
                    <a:lnTo>
                      <a:pt x="34" y="8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2" name="Freeform 164"/>
              <p:cNvSpPr>
                <a:spLocks/>
              </p:cNvSpPr>
              <p:nvPr/>
            </p:nvSpPr>
            <p:spPr bwMode="auto">
              <a:xfrm>
                <a:off x="1144" y="2770"/>
                <a:ext cx="25" cy="127"/>
              </a:xfrm>
              <a:custGeom>
                <a:avLst/>
                <a:gdLst>
                  <a:gd name="T0" fmla="*/ 0 w 25"/>
                  <a:gd name="T1" fmla="*/ 118 h 127"/>
                  <a:gd name="T2" fmla="*/ 16 w 25"/>
                  <a:gd name="T3" fmla="*/ 110 h 127"/>
                  <a:gd name="T4" fmla="*/ 16 w 25"/>
                  <a:gd name="T5" fmla="*/ 76 h 127"/>
                  <a:gd name="T6" fmla="*/ 16 w 25"/>
                  <a:gd name="T7" fmla="*/ 42 h 127"/>
                  <a:gd name="T8" fmla="*/ 16 w 25"/>
                  <a:gd name="T9" fmla="*/ 17 h 127"/>
                  <a:gd name="T10" fmla="*/ 25 w 25"/>
                  <a:gd name="T11" fmla="*/ 8 h 127"/>
                  <a:gd name="T12" fmla="*/ 25 w 25"/>
                  <a:gd name="T13" fmla="*/ 0 h 127"/>
                  <a:gd name="T14" fmla="*/ 8 w 25"/>
                  <a:gd name="T15" fmla="*/ 8 h 127"/>
                  <a:gd name="T16" fmla="*/ 0 w 25"/>
                  <a:gd name="T17" fmla="*/ 42 h 127"/>
                  <a:gd name="T18" fmla="*/ 0 w 25"/>
                  <a:gd name="T19" fmla="*/ 76 h 127"/>
                  <a:gd name="T20" fmla="*/ 0 w 25"/>
                  <a:gd name="T21" fmla="*/ 110 h 127"/>
                  <a:gd name="T22" fmla="*/ 16 w 25"/>
                  <a:gd name="T23" fmla="*/ 110 h 127"/>
                  <a:gd name="T24" fmla="*/ 0 w 25"/>
                  <a:gd name="T25" fmla="*/ 118 h 127"/>
                  <a:gd name="T26" fmla="*/ 16 w 25"/>
                  <a:gd name="T27" fmla="*/ 127 h 127"/>
                  <a:gd name="T28" fmla="*/ 16 w 25"/>
                  <a:gd name="T29" fmla="*/ 110 h 127"/>
                  <a:gd name="T30" fmla="*/ 0 w 25"/>
                  <a:gd name="T31" fmla="*/ 118 h 12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" h="127">
                    <a:moveTo>
                      <a:pt x="0" y="118"/>
                    </a:moveTo>
                    <a:lnTo>
                      <a:pt x="16" y="110"/>
                    </a:lnTo>
                    <a:lnTo>
                      <a:pt x="16" y="76"/>
                    </a:lnTo>
                    <a:lnTo>
                      <a:pt x="16" y="42"/>
                    </a:lnTo>
                    <a:lnTo>
                      <a:pt x="16" y="17"/>
                    </a:lnTo>
                    <a:lnTo>
                      <a:pt x="25" y="8"/>
                    </a:lnTo>
                    <a:lnTo>
                      <a:pt x="25" y="0"/>
                    </a:lnTo>
                    <a:lnTo>
                      <a:pt x="8" y="8"/>
                    </a:lnTo>
                    <a:lnTo>
                      <a:pt x="0" y="42"/>
                    </a:lnTo>
                    <a:lnTo>
                      <a:pt x="0" y="76"/>
                    </a:lnTo>
                    <a:lnTo>
                      <a:pt x="0" y="110"/>
                    </a:lnTo>
                    <a:lnTo>
                      <a:pt x="16" y="110"/>
                    </a:lnTo>
                    <a:lnTo>
                      <a:pt x="0" y="118"/>
                    </a:lnTo>
                    <a:lnTo>
                      <a:pt x="16" y="127"/>
                    </a:lnTo>
                    <a:lnTo>
                      <a:pt x="16" y="11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3" name="Freeform 165"/>
              <p:cNvSpPr>
                <a:spLocks/>
              </p:cNvSpPr>
              <p:nvPr/>
            </p:nvSpPr>
            <p:spPr bwMode="auto">
              <a:xfrm>
                <a:off x="1033" y="2736"/>
                <a:ext cx="127" cy="152"/>
              </a:xfrm>
              <a:custGeom>
                <a:avLst/>
                <a:gdLst>
                  <a:gd name="T0" fmla="*/ 17 w 127"/>
                  <a:gd name="T1" fmla="*/ 17 h 152"/>
                  <a:gd name="T2" fmla="*/ 0 w 127"/>
                  <a:gd name="T3" fmla="*/ 17 h 152"/>
                  <a:gd name="T4" fmla="*/ 9 w 127"/>
                  <a:gd name="T5" fmla="*/ 34 h 152"/>
                  <a:gd name="T6" fmla="*/ 26 w 127"/>
                  <a:gd name="T7" fmla="*/ 51 h 152"/>
                  <a:gd name="T8" fmla="*/ 43 w 127"/>
                  <a:gd name="T9" fmla="*/ 68 h 152"/>
                  <a:gd name="T10" fmla="*/ 51 w 127"/>
                  <a:gd name="T11" fmla="*/ 85 h 152"/>
                  <a:gd name="T12" fmla="*/ 68 w 127"/>
                  <a:gd name="T13" fmla="*/ 102 h 152"/>
                  <a:gd name="T14" fmla="*/ 85 w 127"/>
                  <a:gd name="T15" fmla="*/ 119 h 152"/>
                  <a:gd name="T16" fmla="*/ 102 w 127"/>
                  <a:gd name="T17" fmla="*/ 136 h 152"/>
                  <a:gd name="T18" fmla="*/ 111 w 127"/>
                  <a:gd name="T19" fmla="*/ 152 h 152"/>
                  <a:gd name="T20" fmla="*/ 127 w 127"/>
                  <a:gd name="T21" fmla="*/ 144 h 152"/>
                  <a:gd name="T22" fmla="*/ 111 w 127"/>
                  <a:gd name="T23" fmla="*/ 127 h 152"/>
                  <a:gd name="T24" fmla="*/ 94 w 127"/>
                  <a:gd name="T25" fmla="*/ 110 h 152"/>
                  <a:gd name="T26" fmla="*/ 77 w 127"/>
                  <a:gd name="T27" fmla="*/ 93 h 152"/>
                  <a:gd name="T28" fmla="*/ 60 w 127"/>
                  <a:gd name="T29" fmla="*/ 76 h 152"/>
                  <a:gd name="T30" fmla="*/ 51 w 127"/>
                  <a:gd name="T31" fmla="*/ 59 h 152"/>
                  <a:gd name="T32" fmla="*/ 34 w 127"/>
                  <a:gd name="T33" fmla="*/ 42 h 152"/>
                  <a:gd name="T34" fmla="*/ 26 w 127"/>
                  <a:gd name="T35" fmla="*/ 25 h 152"/>
                  <a:gd name="T36" fmla="*/ 17 w 127"/>
                  <a:gd name="T37" fmla="*/ 8 h 152"/>
                  <a:gd name="T38" fmla="*/ 0 w 127"/>
                  <a:gd name="T39" fmla="*/ 8 h 152"/>
                  <a:gd name="T40" fmla="*/ 17 w 127"/>
                  <a:gd name="T41" fmla="*/ 8 h 152"/>
                  <a:gd name="T42" fmla="*/ 9 w 127"/>
                  <a:gd name="T43" fmla="*/ 0 h 152"/>
                  <a:gd name="T44" fmla="*/ 0 w 127"/>
                  <a:gd name="T45" fmla="*/ 8 h 152"/>
                  <a:gd name="T46" fmla="*/ 17 w 127"/>
                  <a:gd name="T47" fmla="*/ 17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27" h="152">
                    <a:moveTo>
                      <a:pt x="17" y="17"/>
                    </a:moveTo>
                    <a:lnTo>
                      <a:pt x="0" y="17"/>
                    </a:lnTo>
                    <a:lnTo>
                      <a:pt x="9" y="34"/>
                    </a:lnTo>
                    <a:lnTo>
                      <a:pt x="26" y="51"/>
                    </a:lnTo>
                    <a:lnTo>
                      <a:pt x="43" y="68"/>
                    </a:lnTo>
                    <a:lnTo>
                      <a:pt x="51" y="85"/>
                    </a:lnTo>
                    <a:lnTo>
                      <a:pt x="68" y="102"/>
                    </a:lnTo>
                    <a:lnTo>
                      <a:pt x="85" y="119"/>
                    </a:lnTo>
                    <a:lnTo>
                      <a:pt x="102" y="136"/>
                    </a:lnTo>
                    <a:lnTo>
                      <a:pt x="111" y="152"/>
                    </a:lnTo>
                    <a:lnTo>
                      <a:pt x="127" y="144"/>
                    </a:lnTo>
                    <a:lnTo>
                      <a:pt x="111" y="127"/>
                    </a:lnTo>
                    <a:lnTo>
                      <a:pt x="94" y="110"/>
                    </a:lnTo>
                    <a:lnTo>
                      <a:pt x="77" y="93"/>
                    </a:lnTo>
                    <a:lnTo>
                      <a:pt x="60" y="76"/>
                    </a:lnTo>
                    <a:lnTo>
                      <a:pt x="51" y="59"/>
                    </a:lnTo>
                    <a:lnTo>
                      <a:pt x="34" y="42"/>
                    </a:lnTo>
                    <a:lnTo>
                      <a:pt x="26" y="25"/>
                    </a:lnTo>
                    <a:lnTo>
                      <a:pt x="17" y="8"/>
                    </a:lnTo>
                    <a:lnTo>
                      <a:pt x="0" y="8"/>
                    </a:lnTo>
                    <a:lnTo>
                      <a:pt x="17" y="8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4" name="Freeform 166"/>
              <p:cNvSpPr>
                <a:spLocks/>
              </p:cNvSpPr>
              <p:nvPr/>
            </p:nvSpPr>
            <p:spPr bwMode="auto">
              <a:xfrm>
                <a:off x="940" y="2744"/>
                <a:ext cx="110" cy="170"/>
              </a:xfrm>
              <a:custGeom>
                <a:avLst/>
                <a:gdLst>
                  <a:gd name="T0" fmla="*/ 0 w 110"/>
                  <a:gd name="T1" fmla="*/ 161 h 170"/>
                  <a:gd name="T2" fmla="*/ 17 w 110"/>
                  <a:gd name="T3" fmla="*/ 161 h 170"/>
                  <a:gd name="T4" fmla="*/ 34 w 110"/>
                  <a:gd name="T5" fmla="*/ 144 h 170"/>
                  <a:gd name="T6" fmla="*/ 43 w 110"/>
                  <a:gd name="T7" fmla="*/ 128 h 170"/>
                  <a:gd name="T8" fmla="*/ 60 w 110"/>
                  <a:gd name="T9" fmla="*/ 111 h 170"/>
                  <a:gd name="T10" fmla="*/ 68 w 110"/>
                  <a:gd name="T11" fmla="*/ 94 h 170"/>
                  <a:gd name="T12" fmla="*/ 76 w 110"/>
                  <a:gd name="T13" fmla="*/ 68 h 170"/>
                  <a:gd name="T14" fmla="*/ 85 w 110"/>
                  <a:gd name="T15" fmla="*/ 51 h 170"/>
                  <a:gd name="T16" fmla="*/ 93 w 110"/>
                  <a:gd name="T17" fmla="*/ 26 h 170"/>
                  <a:gd name="T18" fmla="*/ 110 w 110"/>
                  <a:gd name="T19" fmla="*/ 9 h 170"/>
                  <a:gd name="T20" fmla="*/ 93 w 110"/>
                  <a:gd name="T21" fmla="*/ 0 h 170"/>
                  <a:gd name="T22" fmla="*/ 85 w 110"/>
                  <a:gd name="T23" fmla="*/ 26 h 170"/>
                  <a:gd name="T24" fmla="*/ 76 w 110"/>
                  <a:gd name="T25" fmla="*/ 43 h 170"/>
                  <a:gd name="T26" fmla="*/ 68 w 110"/>
                  <a:gd name="T27" fmla="*/ 68 h 170"/>
                  <a:gd name="T28" fmla="*/ 60 w 110"/>
                  <a:gd name="T29" fmla="*/ 85 h 170"/>
                  <a:gd name="T30" fmla="*/ 51 w 110"/>
                  <a:gd name="T31" fmla="*/ 102 h 170"/>
                  <a:gd name="T32" fmla="*/ 34 w 110"/>
                  <a:gd name="T33" fmla="*/ 119 h 170"/>
                  <a:gd name="T34" fmla="*/ 26 w 110"/>
                  <a:gd name="T35" fmla="*/ 136 h 170"/>
                  <a:gd name="T36" fmla="*/ 9 w 110"/>
                  <a:gd name="T37" fmla="*/ 153 h 170"/>
                  <a:gd name="T38" fmla="*/ 17 w 110"/>
                  <a:gd name="T39" fmla="*/ 153 h 170"/>
                  <a:gd name="T40" fmla="*/ 0 w 110"/>
                  <a:gd name="T41" fmla="*/ 161 h 170"/>
                  <a:gd name="T42" fmla="*/ 9 w 110"/>
                  <a:gd name="T43" fmla="*/ 170 h 170"/>
                  <a:gd name="T44" fmla="*/ 17 w 110"/>
                  <a:gd name="T45" fmla="*/ 161 h 170"/>
                  <a:gd name="T46" fmla="*/ 0 w 110"/>
                  <a:gd name="T47" fmla="*/ 161 h 17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0" h="170">
                    <a:moveTo>
                      <a:pt x="0" y="161"/>
                    </a:moveTo>
                    <a:lnTo>
                      <a:pt x="17" y="161"/>
                    </a:lnTo>
                    <a:lnTo>
                      <a:pt x="34" y="144"/>
                    </a:lnTo>
                    <a:lnTo>
                      <a:pt x="43" y="128"/>
                    </a:lnTo>
                    <a:lnTo>
                      <a:pt x="60" y="111"/>
                    </a:lnTo>
                    <a:lnTo>
                      <a:pt x="68" y="94"/>
                    </a:lnTo>
                    <a:lnTo>
                      <a:pt x="76" y="68"/>
                    </a:lnTo>
                    <a:lnTo>
                      <a:pt x="85" y="51"/>
                    </a:lnTo>
                    <a:lnTo>
                      <a:pt x="93" y="26"/>
                    </a:lnTo>
                    <a:lnTo>
                      <a:pt x="110" y="9"/>
                    </a:lnTo>
                    <a:lnTo>
                      <a:pt x="93" y="0"/>
                    </a:lnTo>
                    <a:lnTo>
                      <a:pt x="85" y="26"/>
                    </a:lnTo>
                    <a:lnTo>
                      <a:pt x="76" y="43"/>
                    </a:lnTo>
                    <a:lnTo>
                      <a:pt x="68" y="68"/>
                    </a:lnTo>
                    <a:lnTo>
                      <a:pt x="60" y="85"/>
                    </a:lnTo>
                    <a:lnTo>
                      <a:pt x="51" y="102"/>
                    </a:lnTo>
                    <a:lnTo>
                      <a:pt x="34" y="119"/>
                    </a:lnTo>
                    <a:lnTo>
                      <a:pt x="26" y="136"/>
                    </a:lnTo>
                    <a:lnTo>
                      <a:pt x="9" y="153"/>
                    </a:lnTo>
                    <a:lnTo>
                      <a:pt x="17" y="153"/>
                    </a:lnTo>
                    <a:lnTo>
                      <a:pt x="0" y="161"/>
                    </a:lnTo>
                    <a:lnTo>
                      <a:pt x="9" y="170"/>
                    </a:lnTo>
                    <a:lnTo>
                      <a:pt x="17" y="161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5" name="Freeform 167"/>
              <p:cNvSpPr>
                <a:spLocks/>
              </p:cNvSpPr>
              <p:nvPr/>
            </p:nvSpPr>
            <p:spPr bwMode="auto">
              <a:xfrm>
                <a:off x="889" y="2694"/>
                <a:ext cx="68" cy="211"/>
              </a:xfrm>
              <a:custGeom>
                <a:avLst/>
                <a:gdLst>
                  <a:gd name="T0" fmla="*/ 17 w 68"/>
                  <a:gd name="T1" fmla="*/ 17 h 211"/>
                  <a:gd name="T2" fmla="*/ 0 w 68"/>
                  <a:gd name="T3" fmla="*/ 17 h 211"/>
                  <a:gd name="T4" fmla="*/ 9 w 68"/>
                  <a:gd name="T5" fmla="*/ 42 h 211"/>
                  <a:gd name="T6" fmla="*/ 17 w 68"/>
                  <a:gd name="T7" fmla="*/ 67 h 211"/>
                  <a:gd name="T8" fmla="*/ 17 w 68"/>
                  <a:gd name="T9" fmla="*/ 84 h 211"/>
                  <a:gd name="T10" fmla="*/ 26 w 68"/>
                  <a:gd name="T11" fmla="*/ 110 h 211"/>
                  <a:gd name="T12" fmla="*/ 34 w 68"/>
                  <a:gd name="T13" fmla="*/ 135 h 211"/>
                  <a:gd name="T14" fmla="*/ 43 w 68"/>
                  <a:gd name="T15" fmla="*/ 161 h 211"/>
                  <a:gd name="T16" fmla="*/ 51 w 68"/>
                  <a:gd name="T17" fmla="*/ 186 h 211"/>
                  <a:gd name="T18" fmla="*/ 51 w 68"/>
                  <a:gd name="T19" fmla="*/ 211 h 211"/>
                  <a:gd name="T20" fmla="*/ 68 w 68"/>
                  <a:gd name="T21" fmla="*/ 203 h 211"/>
                  <a:gd name="T22" fmla="*/ 60 w 68"/>
                  <a:gd name="T23" fmla="*/ 186 h 211"/>
                  <a:gd name="T24" fmla="*/ 51 w 68"/>
                  <a:gd name="T25" fmla="*/ 161 h 211"/>
                  <a:gd name="T26" fmla="*/ 43 w 68"/>
                  <a:gd name="T27" fmla="*/ 135 h 211"/>
                  <a:gd name="T28" fmla="*/ 43 w 68"/>
                  <a:gd name="T29" fmla="*/ 110 h 211"/>
                  <a:gd name="T30" fmla="*/ 34 w 68"/>
                  <a:gd name="T31" fmla="*/ 84 h 211"/>
                  <a:gd name="T32" fmla="*/ 26 w 68"/>
                  <a:gd name="T33" fmla="*/ 59 h 211"/>
                  <a:gd name="T34" fmla="*/ 17 w 68"/>
                  <a:gd name="T35" fmla="*/ 34 h 211"/>
                  <a:gd name="T36" fmla="*/ 17 w 68"/>
                  <a:gd name="T37" fmla="*/ 17 h 211"/>
                  <a:gd name="T38" fmla="*/ 9 w 68"/>
                  <a:gd name="T39" fmla="*/ 8 h 211"/>
                  <a:gd name="T40" fmla="*/ 17 w 68"/>
                  <a:gd name="T41" fmla="*/ 17 h 211"/>
                  <a:gd name="T42" fmla="*/ 17 w 68"/>
                  <a:gd name="T43" fmla="*/ 0 h 211"/>
                  <a:gd name="T44" fmla="*/ 9 w 68"/>
                  <a:gd name="T45" fmla="*/ 8 h 211"/>
                  <a:gd name="T46" fmla="*/ 17 w 68"/>
                  <a:gd name="T47" fmla="*/ 17 h 2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8" h="211">
                    <a:moveTo>
                      <a:pt x="17" y="17"/>
                    </a:moveTo>
                    <a:lnTo>
                      <a:pt x="0" y="17"/>
                    </a:lnTo>
                    <a:lnTo>
                      <a:pt x="9" y="42"/>
                    </a:lnTo>
                    <a:lnTo>
                      <a:pt x="17" y="67"/>
                    </a:lnTo>
                    <a:lnTo>
                      <a:pt x="17" y="84"/>
                    </a:lnTo>
                    <a:lnTo>
                      <a:pt x="26" y="110"/>
                    </a:lnTo>
                    <a:lnTo>
                      <a:pt x="34" y="135"/>
                    </a:lnTo>
                    <a:lnTo>
                      <a:pt x="43" y="161"/>
                    </a:lnTo>
                    <a:lnTo>
                      <a:pt x="51" y="186"/>
                    </a:lnTo>
                    <a:lnTo>
                      <a:pt x="51" y="211"/>
                    </a:lnTo>
                    <a:lnTo>
                      <a:pt x="68" y="203"/>
                    </a:lnTo>
                    <a:lnTo>
                      <a:pt x="60" y="186"/>
                    </a:lnTo>
                    <a:lnTo>
                      <a:pt x="51" y="161"/>
                    </a:lnTo>
                    <a:lnTo>
                      <a:pt x="43" y="135"/>
                    </a:lnTo>
                    <a:lnTo>
                      <a:pt x="43" y="110"/>
                    </a:lnTo>
                    <a:lnTo>
                      <a:pt x="34" y="84"/>
                    </a:lnTo>
                    <a:lnTo>
                      <a:pt x="26" y="59"/>
                    </a:lnTo>
                    <a:lnTo>
                      <a:pt x="17" y="34"/>
                    </a:lnTo>
                    <a:lnTo>
                      <a:pt x="17" y="17"/>
                    </a:lnTo>
                    <a:lnTo>
                      <a:pt x="9" y="8"/>
                    </a:lnTo>
                    <a:lnTo>
                      <a:pt x="17" y="17"/>
                    </a:lnTo>
                    <a:lnTo>
                      <a:pt x="17" y="0"/>
                    </a:lnTo>
                    <a:lnTo>
                      <a:pt x="9" y="8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6" name="Freeform 168"/>
              <p:cNvSpPr>
                <a:spLocks/>
              </p:cNvSpPr>
              <p:nvPr/>
            </p:nvSpPr>
            <p:spPr bwMode="auto">
              <a:xfrm>
                <a:off x="830" y="2702"/>
                <a:ext cx="76" cy="153"/>
              </a:xfrm>
              <a:custGeom>
                <a:avLst/>
                <a:gdLst>
                  <a:gd name="T0" fmla="*/ 0 w 76"/>
                  <a:gd name="T1" fmla="*/ 144 h 153"/>
                  <a:gd name="T2" fmla="*/ 17 w 76"/>
                  <a:gd name="T3" fmla="*/ 144 h 153"/>
                  <a:gd name="T4" fmla="*/ 17 w 76"/>
                  <a:gd name="T5" fmla="*/ 127 h 153"/>
                  <a:gd name="T6" fmla="*/ 26 w 76"/>
                  <a:gd name="T7" fmla="*/ 102 h 153"/>
                  <a:gd name="T8" fmla="*/ 26 w 76"/>
                  <a:gd name="T9" fmla="*/ 85 h 153"/>
                  <a:gd name="T10" fmla="*/ 34 w 76"/>
                  <a:gd name="T11" fmla="*/ 68 h 153"/>
                  <a:gd name="T12" fmla="*/ 42 w 76"/>
                  <a:gd name="T13" fmla="*/ 51 h 153"/>
                  <a:gd name="T14" fmla="*/ 51 w 76"/>
                  <a:gd name="T15" fmla="*/ 42 h 153"/>
                  <a:gd name="T16" fmla="*/ 59 w 76"/>
                  <a:gd name="T17" fmla="*/ 26 h 153"/>
                  <a:gd name="T18" fmla="*/ 76 w 76"/>
                  <a:gd name="T19" fmla="*/ 9 h 153"/>
                  <a:gd name="T20" fmla="*/ 68 w 76"/>
                  <a:gd name="T21" fmla="*/ 0 h 153"/>
                  <a:gd name="T22" fmla="*/ 51 w 76"/>
                  <a:gd name="T23" fmla="*/ 17 h 153"/>
                  <a:gd name="T24" fmla="*/ 42 w 76"/>
                  <a:gd name="T25" fmla="*/ 34 h 153"/>
                  <a:gd name="T26" fmla="*/ 34 w 76"/>
                  <a:gd name="T27" fmla="*/ 51 h 153"/>
                  <a:gd name="T28" fmla="*/ 26 w 76"/>
                  <a:gd name="T29" fmla="*/ 68 h 153"/>
                  <a:gd name="T30" fmla="*/ 17 w 76"/>
                  <a:gd name="T31" fmla="*/ 85 h 153"/>
                  <a:gd name="T32" fmla="*/ 9 w 76"/>
                  <a:gd name="T33" fmla="*/ 102 h 153"/>
                  <a:gd name="T34" fmla="*/ 9 w 76"/>
                  <a:gd name="T35" fmla="*/ 119 h 153"/>
                  <a:gd name="T36" fmla="*/ 0 w 76"/>
                  <a:gd name="T37" fmla="*/ 136 h 153"/>
                  <a:gd name="T38" fmla="*/ 9 w 76"/>
                  <a:gd name="T39" fmla="*/ 136 h 153"/>
                  <a:gd name="T40" fmla="*/ 0 w 76"/>
                  <a:gd name="T41" fmla="*/ 144 h 153"/>
                  <a:gd name="T42" fmla="*/ 9 w 76"/>
                  <a:gd name="T43" fmla="*/ 153 h 153"/>
                  <a:gd name="T44" fmla="*/ 17 w 76"/>
                  <a:gd name="T45" fmla="*/ 144 h 153"/>
                  <a:gd name="T46" fmla="*/ 0 w 76"/>
                  <a:gd name="T47" fmla="*/ 144 h 1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153">
                    <a:moveTo>
                      <a:pt x="0" y="144"/>
                    </a:moveTo>
                    <a:lnTo>
                      <a:pt x="17" y="144"/>
                    </a:lnTo>
                    <a:lnTo>
                      <a:pt x="17" y="127"/>
                    </a:lnTo>
                    <a:lnTo>
                      <a:pt x="26" y="102"/>
                    </a:lnTo>
                    <a:lnTo>
                      <a:pt x="26" y="85"/>
                    </a:lnTo>
                    <a:lnTo>
                      <a:pt x="34" y="68"/>
                    </a:lnTo>
                    <a:lnTo>
                      <a:pt x="42" y="51"/>
                    </a:lnTo>
                    <a:lnTo>
                      <a:pt x="51" y="42"/>
                    </a:lnTo>
                    <a:lnTo>
                      <a:pt x="59" y="26"/>
                    </a:lnTo>
                    <a:lnTo>
                      <a:pt x="76" y="9"/>
                    </a:lnTo>
                    <a:lnTo>
                      <a:pt x="68" y="0"/>
                    </a:lnTo>
                    <a:lnTo>
                      <a:pt x="51" y="17"/>
                    </a:lnTo>
                    <a:lnTo>
                      <a:pt x="42" y="34"/>
                    </a:lnTo>
                    <a:lnTo>
                      <a:pt x="34" y="51"/>
                    </a:lnTo>
                    <a:lnTo>
                      <a:pt x="26" y="68"/>
                    </a:lnTo>
                    <a:lnTo>
                      <a:pt x="17" y="85"/>
                    </a:lnTo>
                    <a:lnTo>
                      <a:pt x="9" y="102"/>
                    </a:lnTo>
                    <a:lnTo>
                      <a:pt x="9" y="119"/>
                    </a:lnTo>
                    <a:lnTo>
                      <a:pt x="0" y="136"/>
                    </a:lnTo>
                    <a:lnTo>
                      <a:pt x="9" y="136"/>
                    </a:lnTo>
                    <a:lnTo>
                      <a:pt x="0" y="144"/>
                    </a:lnTo>
                    <a:lnTo>
                      <a:pt x="9" y="153"/>
                    </a:lnTo>
                    <a:lnTo>
                      <a:pt x="17" y="144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7" name="Freeform 169"/>
              <p:cNvSpPr>
                <a:spLocks/>
              </p:cNvSpPr>
              <p:nvPr/>
            </p:nvSpPr>
            <p:spPr bwMode="auto">
              <a:xfrm>
                <a:off x="720" y="2600"/>
                <a:ext cx="119" cy="246"/>
              </a:xfrm>
              <a:custGeom>
                <a:avLst/>
                <a:gdLst>
                  <a:gd name="T0" fmla="*/ 8 w 119"/>
                  <a:gd name="T1" fmla="*/ 17 h 246"/>
                  <a:gd name="T2" fmla="*/ 0 w 119"/>
                  <a:gd name="T3" fmla="*/ 17 h 246"/>
                  <a:gd name="T4" fmla="*/ 8 w 119"/>
                  <a:gd name="T5" fmla="*/ 51 h 246"/>
                  <a:gd name="T6" fmla="*/ 17 w 119"/>
                  <a:gd name="T7" fmla="*/ 77 h 246"/>
                  <a:gd name="T8" fmla="*/ 25 w 119"/>
                  <a:gd name="T9" fmla="*/ 111 h 246"/>
                  <a:gd name="T10" fmla="*/ 42 w 119"/>
                  <a:gd name="T11" fmla="*/ 136 h 246"/>
                  <a:gd name="T12" fmla="*/ 51 w 119"/>
                  <a:gd name="T13" fmla="*/ 170 h 246"/>
                  <a:gd name="T14" fmla="*/ 68 w 119"/>
                  <a:gd name="T15" fmla="*/ 195 h 246"/>
                  <a:gd name="T16" fmla="*/ 85 w 119"/>
                  <a:gd name="T17" fmla="*/ 221 h 246"/>
                  <a:gd name="T18" fmla="*/ 110 w 119"/>
                  <a:gd name="T19" fmla="*/ 246 h 246"/>
                  <a:gd name="T20" fmla="*/ 119 w 119"/>
                  <a:gd name="T21" fmla="*/ 238 h 246"/>
                  <a:gd name="T22" fmla="*/ 102 w 119"/>
                  <a:gd name="T23" fmla="*/ 212 h 246"/>
                  <a:gd name="T24" fmla="*/ 76 w 119"/>
                  <a:gd name="T25" fmla="*/ 187 h 246"/>
                  <a:gd name="T26" fmla="*/ 68 w 119"/>
                  <a:gd name="T27" fmla="*/ 161 h 246"/>
                  <a:gd name="T28" fmla="*/ 51 w 119"/>
                  <a:gd name="T29" fmla="*/ 136 h 246"/>
                  <a:gd name="T30" fmla="*/ 42 w 119"/>
                  <a:gd name="T31" fmla="*/ 102 h 246"/>
                  <a:gd name="T32" fmla="*/ 34 w 119"/>
                  <a:gd name="T33" fmla="*/ 77 h 246"/>
                  <a:gd name="T34" fmla="*/ 17 w 119"/>
                  <a:gd name="T35" fmla="*/ 43 h 246"/>
                  <a:gd name="T36" fmla="*/ 8 w 119"/>
                  <a:gd name="T37" fmla="*/ 17 h 246"/>
                  <a:gd name="T38" fmla="*/ 0 w 119"/>
                  <a:gd name="T39" fmla="*/ 17 h 246"/>
                  <a:gd name="T40" fmla="*/ 8 w 119"/>
                  <a:gd name="T41" fmla="*/ 17 h 246"/>
                  <a:gd name="T42" fmla="*/ 8 w 119"/>
                  <a:gd name="T43" fmla="*/ 0 h 246"/>
                  <a:gd name="T44" fmla="*/ 0 w 119"/>
                  <a:gd name="T45" fmla="*/ 17 h 246"/>
                  <a:gd name="T46" fmla="*/ 8 w 119"/>
                  <a:gd name="T47" fmla="*/ 17 h 2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246">
                    <a:moveTo>
                      <a:pt x="8" y="17"/>
                    </a:moveTo>
                    <a:lnTo>
                      <a:pt x="0" y="17"/>
                    </a:lnTo>
                    <a:lnTo>
                      <a:pt x="8" y="51"/>
                    </a:lnTo>
                    <a:lnTo>
                      <a:pt x="17" y="77"/>
                    </a:lnTo>
                    <a:lnTo>
                      <a:pt x="25" y="111"/>
                    </a:lnTo>
                    <a:lnTo>
                      <a:pt x="42" y="136"/>
                    </a:lnTo>
                    <a:lnTo>
                      <a:pt x="51" y="170"/>
                    </a:lnTo>
                    <a:lnTo>
                      <a:pt x="68" y="195"/>
                    </a:lnTo>
                    <a:lnTo>
                      <a:pt x="85" y="221"/>
                    </a:lnTo>
                    <a:lnTo>
                      <a:pt x="110" y="246"/>
                    </a:lnTo>
                    <a:lnTo>
                      <a:pt x="119" y="238"/>
                    </a:lnTo>
                    <a:lnTo>
                      <a:pt x="102" y="212"/>
                    </a:lnTo>
                    <a:lnTo>
                      <a:pt x="76" y="187"/>
                    </a:lnTo>
                    <a:lnTo>
                      <a:pt x="68" y="161"/>
                    </a:lnTo>
                    <a:lnTo>
                      <a:pt x="51" y="136"/>
                    </a:lnTo>
                    <a:lnTo>
                      <a:pt x="42" y="102"/>
                    </a:lnTo>
                    <a:lnTo>
                      <a:pt x="34" y="77"/>
                    </a:lnTo>
                    <a:lnTo>
                      <a:pt x="17" y="43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8" y="17"/>
                    </a:lnTo>
                    <a:lnTo>
                      <a:pt x="8" y="0"/>
                    </a:lnTo>
                    <a:lnTo>
                      <a:pt x="0" y="17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8" name="Freeform 170"/>
              <p:cNvSpPr>
                <a:spLocks/>
              </p:cNvSpPr>
              <p:nvPr/>
            </p:nvSpPr>
            <p:spPr bwMode="auto">
              <a:xfrm>
                <a:off x="661" y="2617"/>
                <a:ext cx="67" cy="94"/>
              </a:xfrm>
              <a:custGeom>
                <a:avLst/>
                <a:gdLst>
                  <a:gd name="T0" fmla="*/ 0 w 67"/>
                  <a:gd name="T1" fmla="*/ 94 h 94"/>
                  <a:gd name="T2" fmla="*/ 8 w 67"/>
                  <a:gd name="T3" fmla="*/ 94 h 94"/>
                  <a:gd name="T4" fmla="*/ 17 w 67"/>
                  <a:gd name="T5" fmla="*/ 77 h 94"/>
                  <a:gd name="T6" fmla="*/ 17 w 67"/>
                  <a:gd name="T7" fmla="*/ 68 h 94"/>
                  <a:gd name="T8" fmla="*/ 25 w 67"/>
                  <a:gd name="T9" fmla="*/ 60 h 94"/>
                  <a:gd name="T10" fmla="*/ 34 w 67"/>
                  <a:gd name="T11" fmla="*/ 43 h 94"/>
                  <a:gd name="T12" fmla="*/ 42 w 67"/>
                  <a:gd name="T13" fmla="*/ 34 h 94"/>
                  <a:gd name="T14" fmla="*/ 51 w 67"/>
                  <a:gd name="T15" fmla="*/ 26 h 94"/>
                  <a:gd name="T16" fmla="*/ 59 w 67"/>
                  <a:gd name="T17" fmla="*/ 17 h 94"/>
                  <a:gd name="T18" fmla="*/ 67 w 67"/>
                  <a:gd name="T19" fmla="*/ 0 h 94"/>
                  <a:gd name="T20" fmla="*/ 59 w 67"/>
                  <a:gd name="T21" fmla="*/ 0 h 94"/>
                  <a:gd name="T22" fmla="*/ 51 w 67"/>
                  <a:gd name="T23" fmla="*/ 9 h 94"/>
                  <a:gd name="T24" fmla="*/ 42 w 67"/>
                  <a:gd name="T25" fmla="*/ 17 h 94"/>
                  <a:gd name="T26" fmla="*/ 34 w 67"/>
                  <a:gd name="T27" fmla="*/ 26 h 94"/>
                  <a:gd name="T28" fmla="*/ 25 w 67"/>
                  <a:gd name="T29" fmla="*/ 34 h 94"/>
                  <a:gd name="T30" fmla="*/ 17 w 67"/>
                  <a:gd name="T31" fmla="*/ 51 h 94"/>
                  <a:gd name="T32" fmla="*/ 8 w 67"/>
                  <a:gd name="T33" fmla="*/ 60 h 94"/>
                  <a:gd name="T34" fmla="*/ 0 w 67"/>
                  <a:gd name="T35" fmla="*/ 77 h 94"/>
                  <a:gd name="T36" fmla="*/ 0 w 67"/>
                  <a:gd name="T37" fmla="*/ 94 h 94"/>
                  <a:gd name="T38" fmla="*/ 8 w 67"/>
                  <a:gd name="T39" fmla="*/ 94 h 94"/>
                  <a:gd name="T40" fmla="*/ 0 w 67"/>
                  <a:gd name="T41" fmla="*/ 94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7" h="94">
                    <a:moveTo>
                      <a:pt x="0" y="94"/>
                    </a:moveTo>
                    <a:lnTo>
                      <a:pt x="8" y="94"/>
                    </a:lnTo>
                    <a:lnTo>
                      <a:pt x="17" y="77"/>
                    </a:lnTo>
                    <a:lnTo>
                      <a:pt x="17" y="68"/>
                    </a:lnTo>
                    <a:lnTo>
                      <a:pt x="25" y="60"/>
                    </a:lnTo>
                    <a:lnTo>
                      <a:pt x="34" y="43"/>
                    </a:lnTo>
                    <a:lnTo>
                      <a:pt x="42" y="34"/>
                    </a:lnTo>
                    <a:lnTo>
                      <a:pt x="51" y="26"/>
                    </a:lnTo>
                    <a:lnTo>
                      <a:pt x="59" y="17"/>
                    </a:lnTo>
                    <a:lnTo>
                      <a:pt x="67" y="0"/>
                    </a:lnTo>
                    <a:lnTo>
                      <a:pt x="59" y="0"/>
                    </a:lnTo>
                    <a:lnTo>
                      <a:pt x="51" y="9"/>
                    </a:lnTo>
                    <a:lnTo>
                      <a:pt x="42" y="17"/>
                    </a:lnTo>
                    <a:lnTo>
                      <a:pt x="34" y="26"/>
                    </a:lnTo>
                    <a:lnTo>
                      <a:pt x="25" y="34"/>
                    </a:lnTo>
                    <a:lnTo>
                      <a:pt x="17" y="51"/>
                    </a:lnTo>
                    <a:lnTo>
                      <a:pt x="8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8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9" name="Freeform 171"/>
              <p:cNvSpPr>
                <a:spLocks/>
              </p:cNvSpPr>
              <p:nvPr/>
            </p:nvSpPr>
            <p:spPr bwMode="auto">
              <a:xfrm>
                <a:off x="644" y="2533"/>
                <a:ext cx="34" cy="178"/>
              </a:xfrm>
              <a:custGeom>
                <a:avLst/>
                <a:gdLst>
                  <a:gd name="T0" fmla="*/ 0 w 34"/>
                  <a:gd name="T1" fmla="*/ 8 h 178"/>
                  <a:gd name="T2" fmla="*/ 0 w 34"/>
                  <a:gd name="T3" fmla="*/ 8 h 178"/>
                  <a:gd name="T4" fmla="*/ 8 w 34"/>
                  <a:gd name="T5" fmla="*/ 25 h 178"/>
                  <a:gd name="T6" fmla="*/ 17 w 34"/>
                  <a:gd name="T7" fmla="*/ 42 h 178"/>
                  <a:gd name="T8" fmla="*/ 17 w 34"/>
                  <a:gd name="T9" fmla="*/ 67 h 178"/>
                  <a:gd name="T10" fmla="*/ 17 w 34"/>
                  <a:gd name="T11" fmla="*/ 84 h 178"/>
                  <a:gd name="T12" fmla="*/ 17 w 34"/>
                  <a:gd name="T13" fmla="*/ 110 h 178"/>
                  <a:gd name="T14" fmla="*/ 17 w 34"/>
                  <a:gd name="T15" fmla="*/ 135 h 178"/>
                  <a:gd name="T16" fmla="*/ 17 w 34"/>
                  <a:gd name="T17" fmla="*/ 152 h 178"/>
                  <a:gd name="T18" fmla="*/ 17 w 34"/>
                  <a:gd name="T19" fmla="*/ 178 h 178"/>
                  <a:gd name="T20" fmla="*/ 25 w 34"/>
                  <a:gd name="T21" fmla="*/ 178 h 178"/>
                  <a:gd name="T22" fmla="*/ 25 w 34"/>
                  <a:gd name="T23" fmla="*/ 152 h 178"/>
                  <a:gd name="T24" fmla="*/ 25 w 34"/>
                  <a:gd name="T25" fmla="*/ 135 h 178"/>
                  <a:gd name="T26" fmla="*/ 25 w 34"/>
                  <a:gd name="T27" fmla="*/ 110 h 178"/>
                  <a:gd name="T28" fmla="*/ 34 w 34"/>
                  <a:gd name="T29" fmla="*/ 84 h 178"/>
                  <a:gd name="T30" fmla="*/ 34 w 34"/>
                  <a:gd name="T31" fmla="*/ 67 h 178"/>
                  <a:gd name="T32" fmla="*/ 25 w 34"/>
                  <a:gd name="T33" fmla="*/ 42 h 178"/>
                  <a:gd name="T34" fmla="*/ 25 w 34"/>
                  <a:gd name="T35" fmla="*/ 25 h 178"/>
                  <a:gd name="T36" fmla="*/ 8 w 34"/>
                  <a:gd name="T37" fmla="*/ 0 h 178"/>
                  <a:gd name="T38" fmla="*/ 8 w 34"/>
                  <a:gd name="T39" fmla="*/ 0 h 178"/>
                  <a:gd name="T40" fmla="*/ 0 w 34"/>
                  <a:gd name="T41" fmla="*/ 8 h 1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78">
                    <a:moveTo>
                      <a:pt x="0" y="8"/>
                    </a:moveTo>
                    <a:lnTo>
                      <a:pt x="0" y="8"/>
                    </a:lnTo>
                    <a:lnTo>
                      <a:pt x="8" y="25"/>
                    </a:lnTo>
                    <a:lnTo>
                      <a:pt x="17" y="42"/>
                    </a:lnTo>
                    <a:lnTo>
                      <a:pt x="17" y="67"/>
                    </a:lnTo>
                    <a:lnTo>
                      <a:pt x="17" y="84"/>
                    </a:lnTo>
                    <a:lnTo>
                      <a:pt x="17" y="110"/>
                    </a:lnTo>
                    <a:lnTo>
                      <a:pt x="17" y="135"/>
                    </a:lnTo>
                    <a:lnTo>
                      <a:pt x="17" y="152"/>
                    </a:lnTo>
                    <a:lnTo>
                      <a:pt x="17" y="178"/>
                    </a:lnTo>
                    <a:lnTo>
                      <a:pt x="25" y="178"/>
                    </a:lnTo>
                    <a:lnTo>
                      <a:pt x="25" y="152"/>
                    </a:lnTo>
                    <a:lnTo>
                      <a:pt x="25" y="135"/>
                    </a:lnTo>
                    <a:lnTo>
                      <a:pt x="25" y="110"/>
                    </a:lnTo>
                    <a:lnTo>
                      <a:pt x="34" y="84"/>
                    </a:lnTo>
                    <a:lnTo>
                      <a:pt x="34" y="67"/>
                    </a:lnTo>
                    <a:lnTo>
                      <a:pt x="25" y="42"/>
                    </a:lnTo>
                    <a:lnTo>
                      <a:pt x="25" y="25"/>
                    </a:lnTo>
                    <a:lnTo>
                      <a:pt x="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0" name="Freeform 172"/>
              <p:cNvSpPr>
                <a:spLocks/>
              </p:cNvSpPr>
              <p:nvPr/>
            </p:nvSpPr>
            <p:spPr bwMode="auto">
              <a:xfrm>
                <a:off x="534" y="2516"/>
                <a:ext cx="118" cy="25"/>
              </a:xfrm>
              <a:custGeom>
                <a:avLst/>
                <a:gdLst>
                  <a:gd name="T0" fmla="*/ 17 w 118"/>
                  <a:gd name="T1" fmla="*/ 17 h 25"/>
                  <a:gd name="T2" fmla="*/ 17 w 118"/>
                  <a:gd name="T3" fmla="*/ 25 h 25"/>
                  <a:gd name="T4" fmla="*/ 34 w 118"/>
                  <a:gd name="T5" fmla="*/ 25 h 25"/>
                  <a:gd name="T6" fmla="*/ 50 w 118"/>
                  <a:gd name="T7" fmla="*/ 25 h 25"/>
                  <a:gd name="T8" fmla="*/ 59 w 118"/>
                  <a:gd name="T9" fmla="*/ 17 h 25"/>
                  <a:gd name="T10" fmla="*/ 76 w 118"/>
                  <a:gd name="T11" fmla="*/ 17 h 25"/>
                  <a:gd name="T12" fmla="*/ 84 w 118"/>
                  <a:gd name="T13" fmla="*/ 17 h 25"/>
                  <a:gd name="T14" fmla="*/ 93 w 118"/>
                  <a:gd name="T15" fmla="*/ 17 h 25"/>
                  <a:gd name="T16" fmla="*/ 101 w 118"/>
                  <a:gd name="T17" fmla="*/ 17 h 25"/>
                  <a:gd name="T18" fmla="*/ 110 w 118"/>
                  <a:gd name="T19" fmla="*/ 25 h 25"/>
                  <a:gd name="T20" fmla="*/ 118 w 118"/>
                  <a:gd name="T21" fmla="*/ 17 h 25"/>
                  <a:gd name="T22" fmla="*/ 110 w 118"/>
                  <a:gd name="T23" fmla="*/ 8 h 25"/>
                  <a:gd name="T24" fmla="*/ 101 w 118"/>
                  <a:gd name="T25" fmla="*/ 0 h 25"/>
                  <a:gd name="T26" fmla="*/ 84 w 118"/>
                  <a:gd name="T27" fmla="*/ 0 h 25"/>
                  <a:gd name="T28" fmla="*/ 67 w 118"/>
                  <a:gd name="T29" fmla="*/ 8 h 25"/>
                  <a:gd name="T30" fmla="*/ 59 w 118"/>
                  <a:gd name="T31" fmla="*/ 8 h 25"/>
                  <a:gd name="T32" fmla="*/ 42 w 118"/>
                  <a:gd name="T33" fmla="*/ 8 h 25"/>
                  <a:gd name="T34" fmla="*/ 34 w 118"/>
                  <a:gd name="T35" fmla="*/ 17 h 25"/>
                  <a:gd name="T36" fmla="*/ 17 w 118"/>
                  <a:gd name="T37" fmla="*/ 17 h 25"/>
                  <a:gd name="T38" fmla="*/ 25 w 118"/>
                  <a:gd name="T39" fmla="*/ 25 h 25"/>
                  <a:gd name="T40" fmla="*/ 17 w 118"/>
                  <a:gd name="T41" fmla="*/ 17 h 25"/>
                  <a:gd name="T42" fmla="*/ 0 w 118"/>
                  <a:gd name="T43" fmla="*/ 25 h 25"/>
                  <a:gd name="T44" fmla="*/ 17 w 118"/>
                  <a:gd name="T45" fmla="*/ 25 h 25"/>
                  <a:gd name="T46" fmla="*/ 17 w 118"/>
                  <a:gd name="T47" fmla="*/ 17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8" h="25">
                    <a:moveTo>
                      <a:pt x="17" y="17"/>
                    </a:moveTo>
                    <a:lnTo>
                      <a:pt x="17" y="25"/>
                    </a:lnTo>
                    <a:lnTo>
                      <a:pt x="34" y="25"/>
                    </a:lnTo>
                    <a:lnTo>
                      <a:pt x="50" y="25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84" y="17"/>
                    </a:lnTo>
                    <a:lnTo>
                      <a:pt x="93" y="17"/>
                    </a:lnTo>
                    <a:lnTo>
                      <a:pt x="101" y="17"/>
                    </a:lnTo>
                    <a:lnTo>
                      <a:pt x="110" y="25"/>
                    </a:lnTo>
                    <a:lnTo>
                      <a:pt x="118" y="17"/>
                    </a:lnTo>
                    <a:lnTo>
                      <a:pt x="110" y="8"/>
                    </a:lnTo>
                    <a:lnTo>
                      <a:pt x="101" y="0"/>
                    </a:lnTo>
                    <a:lnTo>
                      <a:pt x="84" y="0"/>
                    </a:lnTo>
                    <a:lnTo>
                      <a:pt x="67" y="8"/>
                    </a:lnTo>
                    <a:lnTo>
                      <a:pt x="59" y="8"/>
                    </a:lnTo>
                    <a:lnTo>
                      <a:pt x="42" y="8"/>
                    </a:lnTo>
                    <a:lnTo>
                      <a:pt x="34" y="17"/>
                    </a:lnTo>
                    <a:lnTo>
                      <a:pt x="17" y="17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0" y="25"/>
                    </a:lnTo>
                    <a:lnTo>
                      <a:pt x="17" y="25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1" name="Freeform 173"/>
              <p:cNvSpPr>
                <a:spLocks/>
              </p:cNvSpPr>
              <p:nvPr/>
            </p:nvSpPr>
            <p:spPr bwMode="auto">
              <a:xfrm>
                <a:off x="551" y="2372"/>
                <a:ext cx="67" cy="169"/>
              </a:xfrm>
              <a:custGeom>
                <a:avLst/>
                <a:gdLst>
                  <a:gd name="T0" fmla="*/ 67 w 67"/>
                  <a:gd name="T1" fmla="*/ 8 h 169"/>
                  <a:gd name="T2" fmla="*/ 59 w 67"/>
                  <a:gd name="T3" fmla="*/ 8 h 169"/>
                  <a:gd name="T4" fmla="*/ 50 w 67"/>
                  <a:gd name="T5" fmla="*/ 25 h 169"/>
                  <a:gd name="T6" fmla="*/ 42 w 67"/>
                  <a:gd name="T7" fmla="*/ 51 h 169"/>
                  <a:gd name="T8" fmla="*/ 42 w 67"/>
                  <a:gd name="T9" fmla="*/ 68 h 169"/>
                  <a:gd name="T10" fmla="*/ 42 w 67"/>
                  <a:gd name="T11" fmla="*/ 93 h 169"/>
                  <a:gd name="T12" fmla="*/ 33 w 67"/>
                  <a:gd name="T13" fmla="*/ 110 h 169"/>
                  <a:gd name="T14" fmla="*/ 25 w 67"/>
                  <a:gd name="T15" fmla="*/ 127 h 169"/>
                  <a:gd name="T16" fmla="*/ 17 w 67"/>
                  <a:gd name="T17" fmla="*/ 144 h 169"/>
                  <a:gd name="T18" fmla="*/ 0 w 67"/>
                  <a:gd name="T19" fmla="*/ 161 h 169"/>
                  <a:gd name="T20" fmla="*/ 8 w 67"/>
                  <a:gd name="T21" fmla="*/ 169 h 169"/>
                  <a:gd name="T22" fmla="*/ 25 w 67"/>
                  <a:gd name="T23" fmla="*/ 152 h 169"/>
                  <a:gd name="T24" fmla="*/ 33 w 67"/>
                  <a:gd name="T25" fmla="*/ 135 h 169"/>
                  <a:gd name="T26" fmla="*/ 42 w 67"/>
                  <a:gd name="T27" fmla="*/ 118 h 169"/>
                  <a:gd name="T28" fmla="*/ 50 w 67"/>
                  <a:gd name="T29" fmla="*/ 93 h 169"/>
                  <a:gd name="T30" fmla="*/ 59 w 67"/>
                  <a:gd name="T31" fmla="*/ 76 h 169"/>
                  <a:gd name="T32" fmla="*/ 59 w 67"/>
                  <a:gd name="T33" fmla="*/ 51 h 169"/>
                  <a:gd name="T34" fmla="*/ 59 w 67"/>
                  <a:gd name="T35" fmla="*/ 34 h 169"/>
                  <a:gd name="T36" fmla="*/ 67 w 67"/>
                  <a:gd name="T37" fmla="*/ 17 h 169"/>
                  <a:gd name="T38" fmla="*/ 59 w 67"/>
                  <a:gd name="T39" fmla="*/ 17 h 169"/>
                  <a:gd name="T40" fmla="*/ 67 w 67"/>
                  <a:gd name="T41" fmla="*/ 8 h 169"/>
                  <a:gd name="T42" fmla="*/ 59 w 67"/>
                  <a:gd name="T43" fmla="*/ 0 h 169"/>
                  <a:gd name="T44" fmla="*/ 59 w 67"/>
                  <a:gd name="T45" fmla="*/ 8 h 169"/>
                  <a:gd name="T46" fmla="*/ 67 w 67"/>
                  <a:gd name="T47" fmla="*/ 8 h 16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67" h="169">
                    <a:moveTo>
                      <a:pt x="67" y="8"/>
                    </a:moveTo>
                    <a:lnTo>
                      <a:pt x="59" y="8"/>
                    </a:lnTo>
                    <a:lnTo>
                      <a:pt x="50" y="25"/>
                    </a:lnTo>
                    <a:lnTo>
                      <a:pt x="42" y="51"/>
                    </a:lnTo>
                    <a:lnTo>
                      <a:pt x="42" y="68"/>
                    </a:lnTo>
                    <a:lnTo>
                      <a:pt x="42" y="93"/>
                    </a:lnTo>
                    <a:lnTo>
                      <a:pt x="33" y="110"/>
                    </a:lnTo>
                    <a:lnTo>
                      <a:pt x="25" y="127"/>
                    </a:lnTo>
                    <a:lnTo>
                      <a:pt x="17" y="144"/>
                    </a:lnTo>
                    <a:lnTo>
                      <a:pt x="0" y="161"/>
                    </a:lnTo>
                    <a:lnTo>
                      <a:pt x="8" y="169"/>
                    </a:lnTo>
                    <a:lnTo>
                      <a:pt x="25" y="152"/>
                    </a:lnTo>
                    <a:lnTo>
                      <a:pt x="33" y="135"/>
                    </a:lnTo>
                    <a:lnTo>
                      <a:pt x="42" y="118"/>
                    </a:lnTo>
                    <a:lnTo>
                      <a:pt x="50" y="93"/>
                    </a:lnTo>
                    <a:lnTo>
                      <a:pt x="59" y="76"/>
                    </a:lnTo>
                    <a:lnTo>
                      <a:pt x="59" y="51"/>
                    </a:lnTo>
                    <a:lnTo>
                      <a:pt x="59" y="34"/>
                    </a:lnTo>
                    <a:lnTo>
                      <a:pt x="67" y="17"/>
                    </a:lnTo>
                    <a:lnTo>
                      <a:pt x="59" y="17"/>
                    </a:lnTo>
                    <a:lnTo>
                      <a:pt x="67" y="8"/>
                    </a:lnTo>
                    <a:lnTo>
                      <a:pt x="59" y="0"/>
                    </a:lnTo>
                    <a:lnTo>
                      <a:pt x="59" y="8"/>
                    </a:lnTo>
                    <a:lnTo>
                      <a:pt x="6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2" name="Freeform 174"/>
              <p:cNvSpPr>
                <a:spLocks/>
              </p:cNvSpPr>
              <p:nvPr/>
            </p:nvSpPr>
            <p:spPr bwMode="auto">
              <a:xfrm>
                <a:off x="610" y="2380"/>
                <a:ext cx="152" cy="93"/>
              </a:xfrm>
              <a:custGeom>
                <a:avLst/>
                <a:gdLst>
                  <a:gd name="T0" fmla="*/ 152 w 152"/>
                  <a:gd name="T1" fmla="*/ 85 h 93"/>
                  <a:gd name="T2" fmla="*/ 152 w 152"/>
                  <a:gd name="T3" fmla="*/ 76 h 93"/>
                  <a:gd name="T4" fmla="*/ 8 w 152"/>
                  <a:gd name="T5" fmla="*/ 0 h 93"/>
                  <a:gd name="T6" fmla="*/ 0 w 152"/>
                  <a:gd name="T7" fmla="*/ 9 h 93"/>
                  <a:gd name="T8" fmla="*/ 144 w 152"/>
                  <a:gd name="T9" fmla="*/ 93 h 93"/>
                  <a:gd name="T10" fmla="*/ 144 w 152"/>
                  <a:gd name="T11" fmla="*/ 85 h 93"/>
                  <a:gd name="T12" fmla="*/ 152 w 152"/>
                  <a:gd name="T13" fmla="*/ 85 h 93"/>
                  <a:gd name="T14" fmla="*/ 152 w 152"/>
                  <a:gd name="T15" fmla="*/ 76 h 93"/>
                  <a:gd name="T16" fmla="*/ 152 w 152"/>
                  <a:gd name="T17" fmla="*/ 76 h 93"/>
                  <a:gd name="T18" fmla="*/ 152 w 152"/>
                  <a:gd name="T19" fmla="*/ 85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2" h="93">
                    <a:moveTo>
                      <a:pt x="152" y="85"/>
                    </a:moveTo>
                    <a:lnTo>
                      <a:pt x="152" y="76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44" y="93"/>
                    </a:lnTo>
                    <a:lnTo>
                      <a:pt x="144" y="85"/>
                    </a:lnTo>
                    <a:lnTo>
                      <a:pt x="152" y="85"/>
                    </a:lnTo>
                    <a:lnTo>
                      <a:pt x="152" y="76"/>
                    </a:lnTo>
                    <a:lnTo>
                      <a:pt x="152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3" name="Freeform 175"/>
              <p:cNvSpPr>
                <a:spLocks/>
              </p:cNvSpPr>
              <p:nvPr/>
            </p:nvSpPr>
            <p:spPr bwMode="auto">
              <a:xfrm>
                <a:off x="610" y="2262"/>
                <a:ext cx="169" cy="237"/>
              </a:xfrm>
              <a:custGeom>
                <a:avLst/>
                <a:gdLst>
                  <a:gd name="T0" fmla="*/ 135 w 169"/>
                  <a:gd name="T1" fmla="*/ 17 h 237"/>
                  <a:gd name="T2" fmla="*/ 118 w 169"/>
                  <a:gd name="T3" fmla="*/ 8 h 237"/>
                  <a:gd name="T4" fmla="*/ 102 w 169"/>
                  <a:gd name="T5" fmla="*/ 8 h 237"/>
                  <a:gd name="T6" fmla="*/ 85 w 169"/>
                  <a:gd name="T7" fmla="*/ 0 h 237"/>
                  <a:gd name="T8" fmla="*/ 76 w 169"/>
                  <a:gd name="T9" fmla="*/ 0 h 237"/>
                  <a:gd name="T10" fmla="*/ 59 w 169"/>
                  <a:gd name="T11" fmla="*/ 8 h 237"/>
                  <a:gd name="T12" fmla="*/ 42 w 169"/>
                  <a:gd name="T13" fmla="*/ 17 h 237"/>
                  <a:gd name="T14" fmla="*/ 34 w 169"/>
                  <a:gd name="T15" fmla="*/ 34 h 237"/>
                  <a:gd name="T16" fmla="*/ 17 w 169"/>
                  <a:gd name="T17" fmla="*/ 50 h 237"/>
                  <a:gd name="T18" fmla="*/ 8 w 169"/>
                  <a:gd name="T19" fmla="*/ 67 h 237"/>
                  <a:gd name="T20" fmla="*/ 0 w 169"/>
                  <a:gd name="T21" fmla="*/ 84 h 237"/>
                  <a:gd name="T22" fmla="*/ 0 w 169"/>
                  <a:gd name="T23" fmla="*/ 110 h 237"/>
                  <a:gd name="T24" fmla="*/ 0 w 169"/>
                  <a:gd name="T25" fmla="*/ 127 h 237"/>
                  <a:gd name="T26" fmla="*/ 0 w 169"/>
                  <a:gd name="T27" fmla="*/ 144 h 237"/>
                  <a:gd name="T28" fmla="*/ 8 w 169"/>
                  <a:gd name="T29" fmla="*/ 161 h 237"/>
                  <a:gd name="T30" fmla="*/ 17 w 169"/>
                  <a:gd name="T31" fmla="*/ 178 h 237"/>
                  <a:gd name="T32" fmla="*/ 25 w 169"/>
                  <a:gd name="T33" fmla="*/ 203 h 237"/>
                  <a:gd name="T34" fmla="*/ 42 w 169"/>
                  <a:gd name="T35" fmla="*/ 211 h 237"/>
                  <a:gd name="T36" fmla="*/ 59 w 169"/>
                  <a:gd name="T37" fmla="*/ 220 h 237"/>
                  <a:gd name="T38" fmla="*/ 85 w 169"/>
                  <a:gd name="T39" fmla="*/ 228 h 237"/>
                  <a:gd name="T40" fmla="*/ 110 w 169"/>
                  <a:gd name="T41" fmla="*/ 237 h 237"/>
                  <a:gd name="T42" fmla="*/ 127 w 169"/>
                  <a:gd name="T43" fmla="*/ 228 h 237"/>
                  <a:gd name="T44" fmla="*/ 144 w 169"/>
                  <a:gd name="T45" fmla="*/ 220 h 237"/>
                  <a:gd name="T46" fmla="*/ 161 w 169"/>
                  <a:gd name="T47" fmla="*/ 203 h 237"/>
                  <a:gd name="T48" fmla="*/ 169 w 169"/>
                  <a:gd name="T49" fmla="*/ 169 h 237"/>
                  <a:gd name="T50" fmla="*/ 135 w 169"/>
                  <a:gd name="T51" fmla="*/ 17 h 2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9" h="237">
                    <a:moveTo>
                      <a:pt x="135" y="17"/>
                    </a:moveTo>
                    <a:lnTo>
                      <a:pt x="118" y="8"/>
                    </a:lnTo>
                    <a:lnTo>
                      <a:pt x="102" y="8"/>
                    </a:lnTo>
                    <a:lnTo>
                      <a:pt x="85" y="0"/>
                    </a:lnTo>
                    <a:lnTo>
                      <a:pt x="76" y="0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34" y="34"/>
                    </a:lnTo>
                    <a:lnTo>
                      <a:pt x="17" y="50"/>
                    </a:lnTo>
                    <a:lnTo>
                      <a:pt x="8" y="67"/>
                    </a:lnTo>
                    <a:lnTo>
                      <a:pt x="0" y="84"/>
                    </a:lnTo>
                    <a:lnTo>
                      <a:pt x="0" y="11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8" y="161"/>
                    </a:lnTo>
                    <a:lnTo>
                      <a:pt x="17" y="178"/>
                    </a:lnTo>
                    <a:lnTo>
                      <a:pt x="25" y="203"/>
                    </a:lnTo>
                    <a:lnTo>
                      <a:pt x="42" y="211"/>
                    </a:lnTo>
                    <a:lnTo>
                      <a:pt x="59" y="220"/>
                    </a:lnTo>
                    <a:lnTo>
                      <a:pt x="85" y="228"/>
                    </a:lnTo>
                    <a:lnTo>
                      <a:pt x="110" y="237"/>
                    </a:lnTo>
                    <a:lnTo>
                      <a:pt x="127" y="228"/>
                    </a:lnTo>
                    <a:lnTo>
                      <a:pt x="144" y="220"/>
                    </a:lnTo>
                    <a:lnTo>
                      <a:pt x="161" y="203"/>
                    </a:lnTo>
                    <a:lnTo>
                      <a:pt x="169" y="169"/>
                    </a:lnTo>
                    <a:lnTo>
                      <a:pt x="135" y="17"/>
                    </a:lnTo>
                    <a:close/>
                  </a:path>
                </a:pathLst>
              </a:custGeom>
              <a:solidFill>
                <a:srgbClr val="FFCC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4" name="Freeform 176"/>
              <p:cNvSpPr>
                <a:spLocks/>
              </p:cNvSpPr>
              <p:nvPr/>
            </p:nvSpPr>
            <p:spPr bwMode="auto">
              <a:xfrm>
                <a:off x="618" y="2262"/>
                <a:ext cx="136" cy="59"/>
              </a:xfrm>
              <a:custGeom>
                <a:avLst/>
                <a:gdLst>
                  <a:gd name="T0" fmla="*/ 17 w 136"/>
                  <a:gd name="T1" fmla="*/ 59 h 59"/>
                  <a:gd name="T2" fmla="*/ 17 w 136"/>
                  <a:gd name="T3" fmla="*/ 59 h 59"/>
                  <a:gd name="T4" fmla="*/ 26 w 136"/>
                  <a:gd name="T5" fmla="*/ 34 h 59"/>
                  <a:gd name="T6" fmla="*/ 43 w 136"/>
                  <a:gd name="T7" fmla="*/ 25 h 59"/>
                  <a:gd name="T8" fmla="*/ 51 w 136"/>
                  <a:gd name="T9" fmla="*/ 17 h 59"/>
                  <a:gd name="T10" fmla="*/ 68 w 136"/>
                  <a:gd name="T11" fmla="*/ 8 h 59"/>
                  <a:gd name="T12" fmla="*/ 77 w 136"/>
                  <a:gd name="T13" fmla="*/ 8 h 59"/>
                  <a:gd name="T14" fmla="*/ 94 w 136"/>
                  <a:gd name="T15" fmla="*/ 8 h 59"/>
                  <a:gd name="T16" fmla="*/ 110 w 136"/>
                  <a:gd name="T17" fmla="*/ 17 h 59"/>
                  <a:gd name="T18" fmla="*/ 127 w 136"/>
                  <a:gd name="T19" fmla="*/ 25 h 59"/>
                  <a:gd name="T20" fmla="*/ 136 w 136"/>
                  <a:gd name="T21" fmla="*/ 8 h 59"/>
                  <a:gd name="T22" fmla="*/ 110 w 136"/>
                  <a:gd name="T23" fmla="*/ 8 h 59"/>
                  <a:gd name="T24" fmla="*/ 94 w 136"/>
                  <a:gd name="T25" fmla="*/ 0 h 59"/>
                  <a:gd name="T26" fmla="*/ 77 w 136"/>
                  <a:gd name="T27" fmla="*/ 0 h 59"/>
                  <a:gd name="T28" fmla="*/ 68 w 136"/>
                  <a:gd name="T29" fmla="*/ 0 h 59"/>
                  <a:gd name="T30" fmla="*/ 51 w 136"/>
                  <a:gd name="T31" fmla="*/ 0 h 59"/>
                  <a:gd name="T32" fmla="*/ 34 w 136"/>
                  <a:gd name="T33" fmla="*/ 8 h 59"/>
                  <a:gd name="T34" fmla="*/ 17 w 136"/>
                  <a:gd name="T35" fmla="*/ 25 h 59"/>
                  <a:gd name="T36" fmla="*/ 0 w 136"/>
                  <a:gd name="T37" fmla="*/ 50 h 59"/>
                  <a:gd name="T38" fmla="*/ 0 w 136"/>
                  <a:gd name="T39" fmla="*/ 50 h 59"/>
                  <a:gd name="T40" fmla="*/ 17 w 136"/>
                  <a:gd name="T41" fmla="*/ 59 h 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36" h="59">
                    <a:moveTo>
                      <a:pt x="17" y="59"/>
                    </a:moveTo>
                    <a:lnTo>
                      <a:pt x="17" y="59"/>
                    </a:lnTo>
                    <a:lnTo>
                      <a:pt x="26" y="34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8" y="8"/>
                    </a:lnTo>
                    <a:lnTo>
                      <a:pt x="77" y="8"/>
                    </a:lnTo>
                    <a:lnTo>
                      <a:pt x="94" y="8"/>
                    </a:lnTo>
                    <a:lnTo>
                      <a:pt x="110" y="17"/>
                    </a:lnTo>
                    <a:lnTo>
                      <a:pt x="127" y="25"/>
                    </a:lnTo>
                    <a:lnTo>
                      <a:pt x="136" y="8"/>
                    </a:lnTo>
                    <a:lnTo>
                      <a:pt x="110" y="8"/>
                    </a:lnTo>
                    <a:lnTo>
                      <a:pt x="94" y="0"/>
                    </a:lnTo>
                    <a:lnTo>
                      <a:pt x="77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8"/>
                    </a:lnTo>
                    <a:lnTo>
                      <a:pt x="17" y="25"/>
                    </a:lnTo>
                    <a:lnTo>
                      <a:pt x="0" y="50"/>
                    </a:lnTo>
                    <a:lnTo>
                      <a:pt x="17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5" name="Freeform 177"/>
              <p:cNvSpPr>
                <a:spLocks/>
              </p:cNvSpPr>
              <p:nvPr/>
            </p:nvSpPr>
            <p:spPr bwMode="auto">
              <a:xfrm>
                <a:off x="601" y="2312"/>
                <a:ext cx="43" cy="153"/>
              </a:xfrm>
              <a:custGeom>
                <a:avLst/>
                <a:gdLst>
                  <a:gd name="T0" fmla="*/ 43 w 43"/>
                  <a:gd name="T1" fmla="*/ 144 h 153"/>
                  <a:gd name="T2" fmla="*/ 43 w 43"/>
                  <a:gd name="T3" fmla="*/ 144 h 153"/>
                  <a:gd name="T4" fmla="*/ 34 w 43"/>
                  <a:gd name="T5" fmla="*/ 128 h 153"/>
                  <a:gd name="T6" fmla="*/ 26 w 43"/>
                  <a:gd name="T7" fmla="*/ 111 h 153"/>
                  <a:gd name="T8" fmla="*/ 17 w 43"/>
                  <a:gd name="T9" fmla="*/ 94 h 153"/>
                  <a:gd name="T10" fmla="*/ 17 w 43"/>
                  <a:gd name="T11" fmla="*/ 77 h 153"/>
                  <a:gd name="T12" fmla="*/ 17 w 43"/>
                  <a:gd name="T13" fmla="*/ 60 h 153"/>
                  <a:gd name="T14" fmla="*/ 17 w 43"/>
                  <a:gd name="T15" fmla="*/ 34 h 153"/>
                  <a:gd name="T16" fmla="*/ 26 w 43"/>
                  <a:gd name="T17" fmla="*/ 17 h 153"/>
                  <a:gd name="T18" fmla="*/ 34 w 43"/>
                  <a:gd name="T19" fmla="*/ 9 h 153"/>
                  <a:gd name="T20" fmla="*/ 17 w 43"/>
                  <a:gd name="T21" fmla="*/ 0 h 153"/>
                  <a:gd name="T22" fmla="*/ 9 w 43"/>
                  <a:gd name="T23" fmla="*/ 17 h 153"/>
                  <a:gd name="T24" fmla="*/ 9 w 43"/>
                  <a:gd name="T25" fmla="*/ 34 h 153"/>
                  <a:gd name="T26" fmla="*/ 0 w 43"/>
                  <a:gd name="T27" fmla="*/ 60 h 153"/>
                  <a:gd name="T28" fmla="*/ 0 w 43"/>
                  <a:gd name="T29" fmla="*/ 77 h 153"/>
                  <a:gd name="T30" fmla="*/ 9 w 43"/>
                  <a:gd name="T31" fmla="*/ 94 h 153"/>
                  <a:gd name="T32" fmla="*/ 9 w 43"/>
                  <a:gd name="T33" fmla="*/ 111 h 153"/>
                  <a:gd name="T34" fmla="*/ 17 w 43"/>
                  <a:gd name="T35" fmla="*/ 136 h 153"/>
                  <a:gd name="T36" fmla="*/ 34 w 43"/>
                  <a:gd name="T37" fmla="*/ 153 h 153"/>
                  <a:gd name="T38" fmla="*/ 34 w 43"/>
                  <a:gd name="T39" fmla="*/ 153 h 153"/>
                  <a:gd name="T40" fmla="*/ 43 w 43"/>
                  <a:gd name="T41" fmla="*/ 144 h 1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" h="153">
                    <a:moveTo>
                      <a:pt x="43" y="144"/>
                    </a:moveTo>
                    <a:lnTo>
                      <a:pt x="43" y="144"/>
                    </a:lnTo>
                    <a:lnTo>
                      <a:pt x="34" y="128"/>
                    </a:lnTo>
                    <a:lnTo>
                      <a:pt x="26" y="111"/>
                    </a:lnTo>
                    <a:lnTo>
                      <a:pt x="17" y="94"/>
                    </a:lnTo>
                    <a:lnTo>
                      <a:pt x="17" y="77"/>
                    </a:lnTo>
                    <a:lnTo>
                      <a:pt x="17" y="60"/>
                    </a:lnTo>
                    <a:lnTo>
                      <a:pt x="17" y="34"/>
                    </a:lnTo>
                    <a:lnTo>
                      <a:pt x="26" y="17"/>
                    </a:lnTo>
                    <a:lnTo>
                      <a:pt x="34" y="9"/>
                    </a:lnTo>
                    <a:lnTo>
                      <a:pt x="17" y="0"/>
                    </a:lnTo>
                    <a:lnTo>
                      <a:pt x="9" y="17"/>
                    </a:lnTo>
                    <a:lnTo>
                      <a:pt x="9" y="34"/>
                    </a:lnTo>
                    <a:lnTo>
                      <a:pt x="0" y="60"/>
                    </a:lnTo>
                    <a:lnTo>
                      <a:pt x="0" y="77"/>
                    </a:lnTo>
                    <a:lnTo>
                      <a:pt x="9" y="94"/>
                    </a:lnTo>
                    <a:lnTo>
                      <a:pt x="9" y="111"/>
                    </a:lnTo>
                    <a:lnTo>
                      <a:pt x="17" y="136"/>
                    </a:lnTo>
                    <a:lnTo>
                      <a:pt x="34" y="153"/>
                    </a:lnTo>
                    <a:lnTo>
                      <a:pt x="43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6" name="Freeform 178"/>
              <p:cNvSpPr>
                <a:spLocks/>
              </p:cNvSpPr>
              <p:nvPr/>
            </p:nvSpPr>
            <p:spPr bwMode="auto">
              <a:xfrm>
                <a:off x="635" y="2431"/>
                <a:ext cx="144" cy="68"/>
              </a:xfrm>
              <a:custGeom>
                <a:avLst/>
                <a:gdLst>
                  <a:gd name="T0" fmla="*/ 136 w 144"/>
                  <a:gd name="T1" fmla="*/ 0 h 68"/>
                  <a:gd name="T2" fmla="*/ 127 w 144"/>
                  <a:gd name="T3" fmla="*/ 25 h 68"/>
                  <a:gd name="T4" fmla="*/ 119 w 144"/>
                  <a:gd name="T5" fmla="*/ 42 h 68"/>
                  <a:gd name="T6" fmla="*/ 102 w 144"/>
                  <a:gd name="T7" fmla="*/ 51 h 68"/>
                  <a:gd name="T8" fmla="*/ 85 w 144"/>
                  <a:gd name="T9" fmla="*/ 59 h 68"/>
                  <a:gd name="T10" fmla="*/ 60 w 144"/>
                  <a:gd name="T11" fmla="*/ 59 h 68"/>
                  <a:gd name="T12" fmla="*/ 43 w 144"/>
                  <a:gd name="T13" fmla="*/ 51 h 68"/>
                  <a:gd name="T14" fmla="*/ 26 w 144"/>
                  <a:gd name="T15" fmla="*/ 42 h 68"/>
                  <a:gd name="T16" fmla="*/ 9 w 144"/>
                  <a:gd name="T17" fmla="*/ 25 h 68"/>
                  <a:gd name="T18" fmla="*/ 0 w 144"/>
                  <a:gd name="T19" fmla="*/ 34 h 68"/>
                  <a:gd name="T20" fmla="*/ 17 w 144"/>
                  <a:gd name="T21" fmla="*/ 51 h 68"/>
                  <a:gd name="T22" fmla="*/ 34 w 144"/>
                  <a:gd name="T23" fmla="*/ 59 h 68"/>
                  <a:gd name="T24" fmla="*/ 60 w 144"/>
                  <a:gd name="T25" fmla="*/ 68 h 68"/>
                  <a:gd name="T26" fmla="*/ 85 w 144"/>
                  <a:gd name="T27" fmla="*/ 68 h 68"/>
                  <a:gd name="T28" fmla="*/ 102 w 144"/>
                  <a:gd name="T29" fmla="*/ 68 h 68"/>
                  <a:gd name="T30" fmla="*/ 127 w 144"/>
                  <a:gd name="T31" fmla="*/ 51 h 68"/>
                  <a:gd name="T32" fmla="*/ 144 w 144"/>
                  <a:gd name="T33" fmla="*/ 34 h 68"/>
                  <a:gd name="T34" fmla="*/ 144 w 144"/>
                  <a:gd name="T35" fmla="*/ 0 h 68"/>
                  <a:gd name="T36" fmla="*/ 136 w 144"/>
                  <a:gd name="T37" fmla="*/ 0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44" h="68">
                    <a:moveTo>
                      <a:pt x="136" y="0"/>
                    </a:moveTo>
                    <a:lnTo>
                      <a:pt x="127" y="25"/>
                    </a:lnTo>
                    <a:lnTo>
                      <a:pt x="119" y="42"/>
                    </a:lnTo>
                    <a:lnTo>
                      <a:pt x="102" y="51"/>
                    </a:lnTo>
                    <a:lnTo>
                      <a:pt x="85" y="59"/>
                    </a:lnTo>
                    <a:lnTo>
                      <a:pt x="60" y="59"/>
                    </a:lnTo>
                    <a:lnTo>
                      <a:pt x="43" y="51"/>
                    </a:lnTo>
                    <a:lnTo>
                      <a:pt x="26" y="42"/>
                    </a:lnTo>
                    <a:lnTo>
                      <a:pt x="9" y="25"/>
                    </a:lnTo>
                    <a:lnTo>
                      <a:pt x="0" y="34"/>
                    </a:lnTo>
                    <a:lnTo>
                      <a:pt x="17" y="51"/>
                    </a:lnTo>
                    <a:lnTo>
                      <a:pt x="34" y="59"/>
                    </a:lnTo>
                    <a:lnTo>
                      <a:pt x="60" y="68"/>
                    </a:lnTo>
                    <a:lnTo>
                      <a:pt x="85" y="68"/>
                    </a:lnTo>
                    <a:lnTo>
                      <a:pt x="102" y="68"/>
                    </a:lnTo>
                    <a:lnTo>
                      <a:pt x="127" y="51"/>
                    </a:lnTo>
                    <a:lnTo>
                      <a:pt x="144" y="34"/>
                    </a:lnTo>
                    <a:lnTo>
                      <a:pt x="144" y="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7" name="Freeform 179"/>
              <p:cNvSpPr>
                <a:spLocks/>
              </p:cNvSpPr>
              <p:nvPr/>
            </p:nvSpPr>
            <p:spPr bwMode="auto">
              <a:xfrm>
                <a:off x="102" y="1686"/>
                <a:ext cx="1186" cy="703"/>
              </a:xfrm>
              <a:custGeom>
                <a:avLst/>
                <a:gdLst>
                  <a:gd name="T0" fmla="*/ 499 w 1186"/>
                  <a:gd name="T1" fmla="*/ 703 h 703"/>
                  <a:gd name="T2" fmla="*/ 457 w 1186"/>
                  <a:gd name="T3" fmla="*/ 677 h 703"/>
                  <a:gd name="T4" fmla="*/ 432 w 1186"/>
                  <a:gd name="T5" fmla="*/ 635 h 703"/>
                  <a:gd name="T6" fmla="*/ 440 w 1186"/>
                  <a:gd name="T7" fmla="*/ 601 h 703"/>
                  <a:gd name="T8" fmla="*/ 432 w 1186"/>
                  <a:gd name="T9" fmla="*/ 567 h 703"/>
                  <a:gd name="T10" fmla="*/ 415 w 1186"/>
                  <a:gd name="T11" fmla="*/ 533 h 703"/>
                  <a:gd name="T12" fmla="*/ 432 w 1186"/>
                  <a:gd name="T13" fmla="*/ 457 h 703"/>
                  <a:gd name="T14" fmla="*/ 440 w 1186"/>
                  <a:gd name="T15" fmla="*/ 406 h 703"/>
                  <a:gd name="T16" fmla="*/ 423 w 1186"/>
                  <a:gd name="T17" fmla="*/ 398 h 703"/>
                  <a:gd name="T18" fmla="*/ 381 w 1186"/>
                  <a:gd name="T19" fmla="*/ 415 h 703"/>
                  <a:gd name="T20" fmla="*/ 305 w 1186"/>
                  <a:gd name="T21" fmla="*/ 457 h 703"/>
                  <a:gd name="T22" fmla="*/ 211 w 1186"/>
                  <a:gd name="T23" fmla="*/ 491 h 703"/>
                  <a:gd name="T24" fmla="*/ 127 w 1186"/>
                  <a:gd name="T25" fmla="*/ 508 h 703"/>
                  <a:gd name="T26" fmla="*/ 50 w 1186"/>
                  <a:gd name="T27" fmla="*/ 491 h 703"/>
                  <a:gd name="T28" fmla="*/ 0 w 1186"/>
                  <a:gd name="T29" fmla="*/ 423 h 703"/>
                  <a:gd name="T30" fmla="*/ 0 w 1186"/>
                  <a:gd name="T31" fmla="*/ 406 h 703"/>
                  <a:gd name="T32" fmla="*/ 34 w 1186"/>
                  <a:gd name="T33" fmla="*/ 415 h 703"/>
                  <a:gd name="T34" fmla="*/ 84 w 1186"/>
                  <a:gd name="T35" fmla="*/ 432 h 703"/>
                  <a:gd name="T36" fmla="*/ 144 w 1186"/>
                  <a:gd name="T37" fmla="*/ 432 h 703"/>
                  <a:gd name="T38" fmla="*/ 203 w 1186"/>
                  <a:gd name="T39" fmla="*/ 398 h 703"/>
                  <a:gd name="T40" fmla="*/ 228 w 1186"/>
                  <a:gd name="T41" fmla="*/ 330 h 703"/>
                  <a:gd name="T42" fmla="*/ 254 w 1186"/>
                  <a:gd name="T43" fmla="*/ 228 h 703"/>
                  <a:gd name="T44" fmla="*/ 279 w 1186"/>
                  <a:gd name="T45" fmla="*/ 152 h 703"/>
                  <a:gd name="T46" fmla="*/ 313 w 1186"/>
                  <a:gd name="T47" fmla="*/ 110 h 703"/>
                  <a:gd name="T48" fmla="*/ 347 w 1186"/>
                  <a:gd name="T49" fmla="*/ 76 h 703"/>
                  <a:gd name="T50" fmla="*/ 381 w 1186"/>
                  <a:gd name="T51" fmla="*/ 50 h 703"/>
                  <a:gd name="T52" fmla="*/ 423 w 1186"/>
                  <a:gd name="T53" fmla="*/ 25 h 703"/>
                  <a:gd name="T54" fmla="*/ 474 w 1186"/>
                  <a:gd name="T55" fmla="*/ 17 h 703"/>
                  <a:gd name="T56" fmla="*/ 525 w 1186"/>
                  <a:gd name="T57" fmla="*/ 8 h 703"/>
                  <a:gd name="T58" fmla="*/ 576 w 1186"/>
                  <a:gd name="T59" fmla="*/ 0 h 703"/>
                  <a:gd name="T60" fmla="*/ 635 w 1186"/>
                  <a:gd name="T61" fmla="*/ 8 h 703"/>
                  <a:gd name="T62" fmla="*/ 694 w 1186"/>
                  <a:gd name="T63" fmla="*/ 25 h 703"/>
                  <a:gd name="T64" fmla="*/ 737 w 1186"/>
                  <a:gd name="T65" fmla="*/ 42 h 703"/>
                  <a:gd name="T66" fmla="*/ 754 w 1186"/>
                  <a:gd name="T67" fmla="*/ 67 h 703"/>
                  <a:gd name="T68" fmla="*/ 703 w 1186"/>
                  <a:gd name="T69" fmla="*/ 84 h 703"/>
                  <a:gd name="T70" fmla="*/ 660 w 1186"/>
                  <a:gd name="T71" fmla="*/ 101 h 703"/>
                  <a:gd name="T72" fmla="*/ 686 w 1186"/>
                  <a:gd name="T73" fmla="*/ 93 h 703"/>
                  <a:gd name="T74" fmla="*/ 745 w 1186"/>
                  <a:gd name="T75" fmla="*/ 67 h 703"/>
                  <a:gd name="T76" fmla="*/ 813 w 1186"/>
                  <a:gd name="T77" fmla="*/ 67 h 703"/>
                  <a:gd name="T78" fmla="*/ 872 w 1186"/>
                  <a:gd name="T79" fmla="*/ 76 h 703"/>
                  <a:gd name="T80" fmla="*/ 923 w 1186"/>
                  <a:gd name="T81" fmla="*/ 101 h 703"/>
                  <a:gd name="T82" fmla="*/ 957 w 1186"/>
                  <a:gd name="T83" fmla="*/ 135 h 703"/>
                  <a:gd name="T84" fmla="*/ 991 w 1186"/>
                  <a:gd name="T85" fmla="*/ 135 h 703"/>
                  <a:gd name="T86" fmla="*/ 1025 w 1186"/>
                  <a:gd name="T87" fmla="*/ 135 h 703"/>
                  <a:gd name="T88" fmla="*/ 1058 w 1186"/>
                  <a:gd name="T89" fmla="*/ 144 h 703"/>
                  <a:gd name="T90" fmla="*/ 1101 w 1186"/>
                  <a:gd name="T91" fmla="*/ 152 h 703"/>
                  <a:gd name="T92" fmla="*/ 1126 w 1186"/>
                  <a:gd name="T93" fmla="*/ 161 h 703"/>
                  <a:gd name="T94" fmla="*/ 1160 w 1186"/>
                  <a:gd name="T95" fmla="*/ 178 h 703"/>
                  <a:gd name="T96" fmla="*/ 1186 w 1186"/>
                  <a:gd name="T97" fmla="*/ 203 h 703"/>
                  <a:gd name="T98" fmla="*/ 1177 w 1186"/>
                  <a:gd name="T99" fmla="*/ 245 h 703"/>
                  <a:gd name="T100" fmla="*/ 1152 w 1186"/>
                  <a:gd name="T101" fmla="*/ 271 h 703"/>
                  <a:gd name="T102" fmla="*/ 1118 w 1186"/>
                  <a:gd name="T103" fmla="*/ 271 h 703"/>
                  <a:gd name="T104" fmla="*/ 1084 w 1186"/>
                  <a:gd name="T105" fmla="*/ 262 h 703"/>
                  <a:gd name="T106" fmla="*/ 1050 w 1186"/>
                  <a:gd name="T107" fmla="*/ 245 h 703"/>
                  <a:gd name="T108" fmla="*/ 1016 w 1186"/>
                  <a:gd name="T109" fmla="*/ 237 h 703"/>
                  <a:gd name="T110" fmla="*/ 889 w 1186"/>
                  <a:gd name="T111" fmla="*/ 245 h 703"/>
                  <a:gd name="T112" fmla="*/ 770 w 1186"/>
                  <a:gd name="T113" fmla="*/ 322 h 703"/>
                  <a:gd name="T114" fmla="*/ 677 w 1186"/>
                  <a:gd name="T115" fmla="*/ 432 h 703"/>
                  <a:gd name="T116" fmla="*/ 593 w 1186"/>
                  <a:gd name="T117" fmla="*/ 550 h 703"/>
                  <a:gd name="T118" fmla="*/ 533 w 1186"/>
                  <a:gd name="T119" fmla="*/ 669 h 7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186" h="703">
                    <a:moveTo>
                      <a:pt x="508" y="694"/>
                    </a:moveTo>
                    <a:lnTo>
                      <a:pt x="508" y="703"/>
                    </a:lnTo>
                    <a:lnTo>
                      <a:pt x="499" y="703"/>
                    </a:lnTo>
                    <a:lnTo>
                      <a:pt x="482" y="694"/>
                    </a:lnTo>
                    <a:lnTo>
                      <a:pt x="474" y="686"/>
                    </a:lnTo>
                    <a:lnTo>
                      <a:pt x="457" y="677"/>
                    </a:lnTo>
                    <a:lnTo>
                      <a:pt x="449" y="669"/>
                    </a:lnTo>
                    <a:lnTo>
                      <a:pt x="440" y="652"/>
                    </a:lnTo>
                    <a:lnTo>
                      <a:pt x="432" y="635"/>
                    </a:lnTo>
                    <a:lnTo>
                      <a:pt x="432" y="626"/>
                    </a:lnTo>
                    <a:lnTo>
                      <a:pt x="432" y="610"/>
                    </a:lnTo>
                    <a:lnTo>
                      <a:pt x="440" y="601"/>
                    </a:lnTo>
                    <a:lnTo>
                      <a:pt x="440" y="584"/>
                    </a:lnTo>
                    <a:lnTo>
                      <a:pt x="440" y="576"/>
                    </a:lnTo>
                    <a:lnTo>
                      <a:pt x="432" y="567"/>
                    </a:lnTo>
                    <a:lnTo>
                      <a:pt x="423" y="559"/>
                    </a:lnTo>
                    <a:lnTo>
                      <a:pt x="423" y="550"/>
                    </a:lnTo>
                    <a:lnTo>
                      <a:pt x="415" y="533"/>
                    </a:lnTo>
                    <a:lnTo>
                      <a:pt x="423" y="516"/>
                    </a:lnTo>
                    <a:lnTo>
                      <a:pt x="423" y="491"/>
                    </a:lnTo>
                    <a:lnTo>
                      <a:pt x="432" y="457"/>
                    </a:lnTo>
                    <a:lnTo>
                      <a:pt x="449" y="432"/>
                    </a:lnTo>
                    <a:lnTo>
                      <a:pt x="449" y="415"/>
                    </a:lnTo>
                    <a:lnTo>
                      <a:pt x="440" y="406"/>
                    </a:lnTo>
                    <a:lnTo>
                      <a:pt x="440" y="398"/>
                    </a:lnTo>
                    <a:lnTo>
                      <a:pt x="432" y="398"/>
                    </a:lnTo>
                    <a:lnTo>
                      <a:pt x="423" y="398"/>
                    </a:lnTo>
                    <a:lnTo>
                      <a:pt x="415" y="406"/>
                    </a:lnTo>
                    <a:lnTo>
                      <a:pt x="406" y="406"/>
                    </a:lnTo>
                    <a:lnTo>
                      <a:pt x="381" y="415"/>
                    </a:lnTo>
                    <a:lnTo>
                      <a:pt x="355" y="423"/>
                    </a:lnTo>
                    <a:lnTo>
                      <a:pt x="330" y="440"/>
                    </a:lnTo>
                    <a:lnTo>
                      <a:pt x="305" y="457"/>
                    </a:lnTo>
                    <a:lnTo>
                      <a:pt x="271" y="466"/>
                    </a:lnTo>
                    <a:lnTo>
                      <a:pt x="245" y="482"/>
                    </a:lnTo>
                    <a:lnTo>
                      <a:pt x="211" y="491"/>
                    </a:lnTo>
                    <a:lnTo>
                      <a:pt x="186" y="499"/>
                    </a:lnTo>
                    <a:lnTo>
                      <a:pt x="152" y="508"/>
                    </a:lnTo>
                    <a:lnTo>
                      <a:pt x="127" y="508"/>
                    </a:lnTo>
                    <a:lnTo>
                      <a:pt x="101" y="508"/>
                    </a:lnTo>
                    <a:lnTo>
                      <a:pt x="76" y="508"/>
                    </a:lnTo>
                    <a:lnTo>
                      <a:pt x="50" y="491"/>
                    </a:lnTo>
                    <a:lnTo>
                      <a:pt x="34" y="474"/>
                    </a:lnTo>
                    <a:lnTo>
                      <a:pt x="17" y="457"/>
                    </a:lnTo>
                    <a:lnTo>
                      <a:pt x="0" y="423"/>
                    </a:lnTo>
                    <a:lnTo>
                      <a:pt x="0" y="415"/>
                    </a:lnTo>
                    <a:lnTo>
                      <a:pt x="0" y="406"/>
                    </a:lnTo>
                    <a:lnTo>
                      <a:pt x="8" y="406"/>
                    </a:lnTo>
                    <a:lnTo>
                      <a:pt x="25" y="406"/>
                    </a:lnTo>
                    <a:lnTo>
                      <a:pt x="34" y="415"/>
                    </a:lnTo>
                    <a:lnTo>
                      <a:pt x="50" y="415"/>
                    </a:lnTo>
                    <a:lnTo>
                      <a:pt x="67" y="423"/>
                    </a:lnTo>
                    <a:lnTo>
                      <a:pt x="84" y="432"/>
                    </a:lnTo>
                    <a:lnTo>
                      <a:pt x="110" y="432"/>
                    </a:lnTo>
                    <a:lnTo>
                      <a:pt x="127" y="432"/>
                    </a:lnTo>
                    <a:lnTo>
                      <a:pt x="144" y="432"/>
                    </a:lnTo>
                    <a:lnTo>
                      <a:pt x="169" y="423"/>
                    </a:lnTo>
                    <a:lnTo>
                      <a:pt x="186" y="415"/>
                    </a:lnTo>
                    <a:lnTo>
                      <a:pt x="203" y="398"/>
                    </a:lnTo>
                    <a:lnTo>
                      <a:pt x="211" y="372"/>
                    </a:lnTo>
                    <a:lnTo>
                      <a:pt x="220" y="355"/>
                    </a:lnTo>
                    <a:lnTo>
                      <a:pt x="228" y="330"/>
                    </a:lnTo>
                    <a:lnTo>
                      <a:pt x="237" y="296"/>
                    </a:lnTo>
                    <a:lnTo>
                      <a:pt x="245" y="262"/>
                    </a:lnTo>
                    <a:lnTo>
                      <a:pt x="254" y="228"/>
                    </a:lnTo>
                    <a:lnTo>
                      <a:pt x="262" y="203"/>
                    </a:lnTo>
                    <a:lnTo>
                      <a:pt x="271" y="169"/>
                    </a:lnTo>
                    <a:lnTo>
                      <a:pt x="279" y="152"/>
                    </a:lnTo>
                    <a:lnTo>
                      <a:pt x="288" y="135"/>
                    </a:lnTo>
                    <a:lnTo>
                      <a:pt x="296" y="118"/>
                    </a:lnTo>
                    <a:lnTo>
                      <a:pt x="313" y="110"/>
                    </a:lnTo>
                    <a:lnTo>
                      <a:pt x="322" y="93"/>
                    </a:lnTo>
                    <a:lnTo>
                      <a:pt x="330" y="84"/>
                    </a:lnTo>
                    <a:lnTo>
                      <a:pt x="347" y="76"/>
                    </a:lnTo>
                    <a:lnTo>
                      <a:pt x="355" y="67"/>
                    </a:lnTo>
                    <a:lnTo>
                      <a:pt x="372" y="59"/>
                    </a:lnTo>
                    <a:lnTo>
                      <a:pt x="381" y="50"/>
                    </a:lnTo>
                    <a:lnTo>
                      <a:pt x="398" y="42"/>
                    </a:lnTo>
                    <a:lnTo>
                      <a:pt x="415" y="34"/>
                    </a:lnTo>
                    <a:lnTo>
                      <a:pt x="423" y="25"/>
                    </a:lnTo>
                    <a:lnTo>
                      <a:pt x="440" y="25"/>
                    </a:lnTo>
                    <a:lnTo>
                      <a:pt x="457" y="17"/>
                    </a:lnTo>
                    <a:lnTo>
                      <a:pt x="474" y="17"/>
                    </a:lnTo>
                    <a:lnTo>
                      <a:pt x="491" y="8"/>
                    </a:lnTo>
                    <a:lnTo>
                      <a:pt x="508" y="8"/>
                    </a:lnTo>
                    <a:lnTo>
                      <a:pt x="525" y="8"/>
                    </a:lnTo>
                    <a:lnTo>
                      <a:pt x="542" y="8"/>
                    </a:lnTo>
                    <a:lnTo>
                      <a:pt x="559" y="0"/>
                    </a:lnTo>
                    <a:lnTo>
                      <a:pt x="576" y="0"/>
                    </a:lnTo>
                    <a:lnTo>
                      <a:pt x="593" y="8"/>
                    </a:lnTo>
                    <a:lnTo>
                      <a:pt x="618" y="8"/>
                    </a:lnTo>
                    <a:lnTo>
                      <a:pt x="635" y="8"/>
                    </a:lnTo>
                    <a:lnTo>
                      <a:pt x="652" y="8"/>
                    </a:lnTo>
                    <a:lnTo>
                      <a:pt x="677" y="17"/>
                    </a:lnTo>
                    <a:lnTo>
                      <a:pt x="694" y="25"/>
                    </a:lnTo>
                    <a:lnTo>
                      <a:pt x="711" y="25"/>
                    </a:lnTo>
                    <a:lnTo>
                      <a:pt x="728" y="34"/>
                    </a:lnTo>
                    <a:lnTo>
                      <a:pt x="737" y="42"/>
                    </a:lnTo>
                    <a:lnTo>
                      <a:pt x="745" y="50"/>
                    </a:lnTo>
                    <a:lnTo>
                      <a:pt x="754" y="67"/>
                    </a:lnTo>
                    <a:lnTo>
                      <a:pt x="745" y="67"/>
                    </a:lnTo>
                    <a:lnTo>
                      <a:pt x="728" y="76"/>
                    </a:lnTo>
                    <a:lnTo>
                      <a:pt x="703" y="84"/>
                    </a:lnTo>
                    <a:lnTo>
                      <a:pt x="686" y="93"/>
                    </a:lnTo>
                    <a:lnTo>
                      <a:pt x="669" y="93"/>
                    </a:lnTo>
                    <a:lnTo>
                      <a:pt x="660" y="101"/>
                    </a:lnTo>
                    <a:lnTo>
                      <a:pt x="652" y="110"/>
                    </a:lnTo>
                    <a:lnTo>
                      <a:pt x="669" y="101"/>
                    </a:lnTo>
                    <a:lnTo>
                      <a:pt x="686" y="93"/>
                    </a:lnTo>
                    <a:lnTo>
                      <a:pt x="711" y="84"/>
                    </a:lnTo>
                    <a:lnTo>
                      <a:pt x="728" y="76"/>
                    </a:lnTo>
                    <a:lnTo>
                      <a:pt x="745" y="67"/>
                    </a:lnTo>
                    <a:lnTo>
                      <a:pt x="770" y="67"/>
                    </a:lnTo>
                    <a:lnTo>
                      <a:pt x="787" y="67"/>
                    </a:lnTo>
                    <a:lnTo>
                      <a:pt x="813" y="67"/>
                    </a:lnTo>
                    <a:lnTo>
                      <a:pt x="830" y="67"/>
                    </a:lnTo>
                    <a:lnTo>
                      <a:pt x="855" y="67"/>
                    </a:lnTo>
                    <a:lnTo>
                      <a:pt x="872" y="76"/>
                    </a:lnTo>
                    <a:lnTo>
                      <a:pt x="889" y="84"/>
                    </a:lnTo>
                    <a:lnTo>
                      <a:pt x="906" y="93"/>
                    </a:lnTo>
                    <a:lnTo>
                      <a:pt x="923" y="101"/>
                    </a:lnTo>
                    <a:lnTo>
                      <a:pt x="931" y="118"/>
                    </a:lnTo>
                    <a:lnTo>
                      <a:pt x="948" y="135"/>
                    </a:lnTo>
                    <a:lnTo>
                      <a:pt x="957" y="135"/>
                    </a:lnTo>
                    <a:lnTo>
                      <a:pt x="965" y="135"/>
                    </a:lnTo>
                    <a:lnTo>
                      <a:pt x="982" y="135"/>
                    </a:lnTo>
                    <a:lnTo>
                      <a:pt x="991" y="135"/>
                    </a:lnTo>
                    <a:lnTo>
                      <a:pt x="1008" y="135"/>
                    </a:lnTo>
                    <a:lnTo>
                      <a:pt x="1016" y="135"/>
                    </a:lnTo>
                    <a:lnTo>
                      <a:pt x="1025" y="135"/>
                    </a:lnTo>
                    <a:lnTo>
                      <a:pt x="1042" y="135"/>
                    </a:lnTo>
                    <a:lnTo>
                      <a:pt x="1050" y="144"/>
                    </a:lnTo>
                    <a:lnTo>
                      <a:pt x="1058" y="144"/>
                    </a:lnTo>
                    <a:lnTo>
                      <a:pt x="1075" y="144"/>
                    </a:lnTo>
                    <a:lnTo>
                      <a:pt x="1084" y="152"/>
                    </a:lnTo>
                    <a:lnTo>
                      <a:pt x="1101" y="152"/>
                    </a:lnTo>
                    <a:lnTo>
                      <a:pt x="1109" y="152"/>
                    </a:lnTo>
                    <a:lnTo>
                      <a:pt x="1118" y="161"/>
                    </a:lnTo>
                    <a:lnTo>
                      <a:pt x="1126" y="161"/>
                    </a:lnTo>
                    <a:lnTo>
                      <a:pt x="1143" y="169"/>
                    </a:lnTo>
                    <a:lnTo>
                      <a:pt x="1152" y="169"/>
                    </a:lnTo>
                    <a:lnTo>
                      <a:pt x="1160" y="178"/>
                    </a:lnTo>
                    <a:lnTo>
                      <a:pt x="1169" y="186"/>
                    </a:lnTo>
                    <a:lnTo>
                      <a:pt x="1177" y="194"/>
                    </a:lnTo>
                    <a:lnTo>
                      <a:pt x="1186" y="203"/>
                    </a:lnTo>
                    <a:lnTo>
                      <a:pt x="1186" y="220"/>
                    </a:lnTo>
                    <a:lnTo>
                      <a:pt x="1177" y="228"/>
                    </a:lnTo>
                    <a:lnTo>
                      <a:pt x="1177" y="245"/>
                    </a:lnTo>
                    <a:lnTo>
                      <a:pt x="1169" y="254"/>
                    </a:lnTo>
                    <a:lnTo>
                      <a:pt x="1160" y="262"/>
                    </a:lnTo>
                    <a:lnTo>
                      <a:pt x="1152" y="271"/>
                    </a:lnTo>
                    <a:lnTo>
                      <a:pt x="1143" y="271"/>
                    </a:lnTo>
                    <a:lnTo>
                      <a:pt x="1126" y="271"/>
                    </a:lnTo>
                    <a:lnTo>
                      <a:pt x="1118" y="271"/>
                    </a:lnTo>
                    <a:lnTo>
                      <a:pt x="1109" y="271"/>
                    </a:lnTo>
                    <a:lnTo>
                      <a:pt x="1092" y="262"/>
                    </a:lnTo>
                    <a:lnTo>
                      <a:pt x="1084" y="262"/>
                    </a:lnTo>
                    <a:lnTo>
                      <a:pt x="1067" y="254"/>
                    </a:lnTo>
                    <a:lnTo>
                      <a:pt x="1058" y="254"/>
                    </a:lnTo>
                    <a:lnTo>
                      <a:pt x="1050" y="245"/>
                    </a:lnTo>
                    <a:lnTo>
                      <a:pt x="1033" y="237"/>
                    </a:lnTo>
                    <a:lnTo>
                      <a:pt x="1025" y="237"/>
                    </a:lnTo>
                    <a:lnTo>
                      <a:pt x="1016" y="237"/>
                    </a:lnTo>
                    <a:lnTo>
                      <a:pt x="974" y="228"/>
                    </a:lnTo>
                    <a:lnTo>
                      <a:pt x="931" y="237"/>
                    </a:lnTo>
                    <a:lnTo>
                      <a:pt x="889" y="245"/>
                    </a:lnTo>
                    <a:lnTo>
                      <a:pt x="847" y="262"/>
                    </a:lnTo>
                    <a:lnTo>
                      <a:pt x="813" y="288"/>
                    </a:lnTo>
                    <a:lnTo>
                      <a:pt x="770" y="322"/>
                    </a:lnTo>
                    <a:lnTo>
                      <a:pt x="737" y="355"/>
                    </a:lnTo>
                    <a:lnTo>
                      <a:pt x="703" y="389"/>
                    </a:lnTo>
                    <a:lnTo>
                      <a:pt x="677" y="432"/>
                    </a:lnTo>
                    <a:lnTo>
                      <a:pt x="643" y="466"/>
                    </a:lnTo>
                    <a:lnTo>
                      <a:pt x="618" y="508"/>
                    </a:lnTo>
                    <a:lnTo>
                      <a:pt x="593" y="550"/>
                    </a:lnTo>
                    <a:lnTo>
                      <a:pt x="567" y="593"/>
                    </a:lnTo>
                    <a:lnTo>
                      <a:pt x="550" y="635"/>
                    </a:lnTo>
                    <a:lnTo>
                      <a:pt x="533" y="669"/>
                    </a:lnTo>
                    <a:lnTo>
                      <a:pt x="508" y="69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8" name="Freeform 180"/>
              <p:cNvSpPr>
                <a:spLocks/>
              </p:cNvSpPr>
              <p:nvPr/>
            </p:nvSpPr>
            <p:spPr bwMode="auto">
              <a:xfrm>
                <a:off x="534" y="2321"/>
                <a:ext cx="84" cy="68"/>
              </a:xfrm>
              <a:custGeom>
                <a:avLst/>
                <a:gdLst>
                  <a:gd name="T0" fmla="*/ 0 w 84"/>
                  <a:gd name="T1" fmla="*/ 0 h 68"/>
                  <a:gd name="T2" fmla="*/ 0 w 84"/>
                  <a:gd name="T3" fmla="*/ 0 h 68"/>
                  <a:gd name="T4" fmla="*/ 0 w 84"/>
                  <a:gd name="T5" fmla="*/ 17 h 68"/>
                  <a:gd name="T6" fmla="*/ 8 w 84"/>
                  <a:gd name="T7" fmla="*/ 34 h 68"/>
                  <a:gd name="T8" fmla="*/ 25 w 84"/>
                  <a:gd name="T9" fmla="*/ 51 h 68"/>
                  <a:gd name="T10" fmla="*/ 42 w 84"/>
                  <a:gd name="T11" fmla="*/ 59 h 68"/>
                  <a:gd name="T12" fmla="*/ 50 w 84"/>
                  <a:gd name="T13" fmla="*/ 68 h 68"/>
                  <a:gd name="T14" fmla="*/ 67 w 84"/>
                  <a:gd name="T15" fmla="*/ 68 h 68"/>
                  <a:gd name="T16" fmla="*/ 76 w 84"/>
                  <a:gd name="T17" fmla="*/ 68 h 68"/>
                  <a:gd name="T18" fmla="*/ 84 w 84"/>
                  <a:gd name="T19" fmla="*/ 68 h 68"/>
                  <a:gd name="T20" fmla="*/ 76 w 84"/>
                  <a:gd name="T21" fmla="*/ 59 h 68"/>
                  <a:gd name="T22" fmla="*/ 76 w 84"/>
                  <a:gd name="T23" fmla="*/ 59 h 68"/>
                  <a:gd name="T24" fmla="*/ 67 w 84"/>
                  <a:gd name="T25" fmla="*/ 59 h 68"/>
                  <a:gd name="T26" fmla="*/ 59 w 84"/>
                  <a:gd name="T27" fmla="*/ 51 h 68"/>
                  <a:gd name="T28" fmla="*/ 42 w 84"/>
                  <a:gd name="T29" fmla="*/ 51 h 68"/>
                  <a:gd name="T30" fmla="*/ 34 w 84"/>
                  <a:gd name="T31" fmla="*/ 34 h 68"/>
                  <a:gd name="T32" fmla="*/ 25 w 84"/>
                  <a:gd name="T33" fmla="*/ 25 h 68"/>
                  <a:gd name="T34" fmla="*/ 17 w 84"/>
                  <a:gd name="T35" fmla="*/ 17 h 68"/>
                  <a:gd name="T36" fmla="*/ 8 w 84"/>
                  <a:gd name="T37" fmla="*/ 0 h 68"/>
                  <a:gd name="T38" fmla="*/ 8 w 84"/>
                  <a:gd name="T39" fmla="*/ 0 h 68"/>
                  <a:gd name="T40" fmla="*/ 0 w 84"/>
                  <a:gd name="T41" fmla="*/ 0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84" h="68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8" y="34"/>
                    </a:lnTo>
                    <a:lnTo>
                      <a:pt x="25" y="51"/>
                    </a:lnTo>
                    <a:lnTo>
                      <a:pt x="42" y="59"/>
                    </a:lnTo>
                    <a:lnTo>
                      <a:pt x="50" y="68"/>
                    </a:lnTo>
                    <a:lnTo>
                      <a:pt x="67" y="68"/>
                    </a:lnTo>
                    <a:lnTo>
                      <a:pt x="76" y="68"/>
                    </a:lnTo>
                    <a:lnTo>
                      <a:pt x="84" y="68"/>
                    </a:lnTo>
                    <a:lnTo>
                      <a:pt x="76" y="59"/>
                    </a:lnTo>
                    <a:lnTo>
                      <a:pt x="67" y="59"/>
                    </a:lnTo>
                    <a:lnTo>
                      <a:pt x="59" y="51"/>
                    </a:lnTo>
                    <a:lnTo>
                      <a:pt x="42" y="51"/>
                    </a:lnTo>
                    <a:lnTo>
                      <a:pt x="34" y="34"/>
                    </a:lnTo>
                    <a:lnTo>
                      <a:pt x="25" y="25"/>
                    </a:lnTo>
                    <a:lnTo>
                      <a:pt x="17" y="17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9" name="Freeform 181"/>
              <p:cNvSpPr>
                <a:spLocks/>
              </p:cNvSpPr>
              <p:nvPr/>
            </p:nvSpPr>
            <p:spPr bwMode="auto">
              <a:xfrm>
                <a:off x="534" y="2270"/>
                <a:ext cx="17" cy="51"/>
              </a:xfrm>
              <a:custGeom>
                <a:avLst/>
                <a:gdLst>
                  <a:gd name="T0" fmla="*/ 0 w 17"/>
                  <a:gd name="T1" fmla="*/ 9 h 51"/>
                  <a:gd name="T2" fmla="*/ 0 w 17"/>
                  <a:gd name="T3" fmla="*/ 0 h 51"/>
                  <a:gd name="T4" fmla="*/ 0 w 17"/>
                  <a:gd name="T5" fmla="*/ 17 h 51"/>
                  <a:gd name="T6" fmla="*/ 0 w 17"/>
                  <a:gd name="T7" fmla="*/ 26 h 51"/>
                  <a:gd name="T8" fmla="*/ 0 w 17"/>
                  <a:gd name="T9" fmla="*/ 42 h 51"/>
                  <a:gd name="T10" fmla="*/ 0 w 17"/>
                  <a:gd name="T11" fmla="*/ 51 h 51"/>
                  <a:gd name="T12" fmla="*/ 8 w 17"/>
                  <a:gd name="T13" fmla="*/ 51 h 51"/>
                  <a:gd name="T14" fmla="*/ 8 w 17"/>
                  <a:gd name="T15" fmla="*/ 42 h 51"/>
                  <a:gd name="T16" fmla="*/ 8 w 17"/>
                  <a:gd name="T17" fmla="*/ 26 h 51"/>
                  <a:gd name="T18" fmla="*/ 17 w 17"/>
                  <a:gd name="T19" fmla="*/ 17 h 51"/>
                  <a:gd name="T20" fmla="*/ 17 w 17"/>
                  <a:gd name="T21" fmla="*/ 9 h 51"/>
                  <a:gd name="T22" fmla="*/ 17 w 17"/>
                  <a:gd name="T23" fmla="*/ 0 h 51"/>
                  <a:gd name="T24" fmla="*/ 17 w 17"/>
                  <a:gd name="T25" fmla="*/ 9 h 51"/>
                  <a:gd name="T26" fmla="*/ 17 w 17"/>
                  <a:gd name="T27" fmla="*/ 0 h 51"/>
                  <a:gd name="T28" fmla="*/ 17 w 17"/>
                  <a:gd name="T29" fmla="*/ 0 h 51"/>
                  <a:gd name="T30" fmla="*/ 0 w 17"/>
                  <a:gd name="T31" fmla="*/ 9 h 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7" h="51">
                    <a:moveTo>
                      <a:pt x="0" y="9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8" y="51"/>
                    </a:lnTo>
                    <a:lnTo>
                      <a:pt x="8" y="42"/>
                    </a:lnTo>
                    <a:lnTo>
                      <a:pt x="8" y="26"/>
                    </a:lnTo>
                    <a:lnTo>
                      <a:pt x="17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0" name="Freeform 182"/>
              <p:cNvSpPr>
                <a:spLocks/>
              </p:cNvSpPr>
              <p:nvPr/>
            </p:nvSpPr>
            <p:spPr bwMode="auto">
              <a:xfrm>
                <a:off x="517" y="2143"/>
                <a:ext cx="34" cy="136"/>
              </a:xfrm>
              <a:custGeom>
                <a:avLst/>
                <a:gdLst>
                  <a:gd name="T0" fmla="*/ 17 w 34"/>
                  <a:gd name="T1" fmla="*/ 0 h 136"/>
                  <a:gd name="T2" fmla="*/ 17 w 34"/>
                  <a:gd name="T3" fmla="*/ 0 h 136"/>
                  <a:gd name="T4" fmla="*/ 0 w 34"/>
                  <a:gd name="T5" fmla="*/ 34 h 136"/>
                  <a:gd name="T6" fmla="*/ 0 w 34"/>
                  <a:gd name="T7" fmla="*/ 51 h 136"/>
                  <a:gd name="T8" fmla="*/ 0 w 34"/>
                  <a:gd name="T9" fmla="*/ 76 h 136"/>
                  <a:gd name="T10" fmla="*/ 0 w 34"/>
                  <a:gd name="T11" fmla="*/ 93 h 136"/>
                  <a:gd name="T12" fmla="*/ 8 w 34"/>
                  <a:gd name="T13" fmla="*/ 102 h 136"/>
                  <a:gd name="T14" fmla="*/ 8 w 34"/>
                  <a:gd name="T15" fmla="*/ 119 h 136"/>
                  <a:gd name="T16" fmla="*/ 17 w 34"/>
                  <a:gd name="T17" fmla="*/ 127 h 136"/>
                  <a:gd name="T18" fmla="*/ 17 w 34"/>
                  <a:gd name="T19" fmla="*/ 136 h 136"/>
                  <a:gd name="T20" fmla="*/ 34 w 34"/>
                  <a:gd name="T21" fmla="*/ 127 h 136"/>
                  <a:gd name="T22" fmla="*/ 25 w 34"/>
                  <a:gd name="T23" fmla="*/ 119 h 136"/>
                  <a:gd name="T24" fmla="*/ 25 w 34"/>
                  <a:gd name="T25" fmla="*/ 110 h 136"/>
                  <a:gd name="T26" fmla="*/ 17 w 34"/>
                  <a:gd name="T27" fmla="*/ 102 h 136"/>
                  <a:gd name="T28" fmla="*/ 8 w 34"/>
                  <a:gd name="T29" fmla="*/ 85 h 136"/>
                  <a:gd name="T30" fmla="*/ 8 w 34"/>
                  <a:gd name="T31" fmla="*/ 76 h 136"/>
                  <a:gd name="T32" fmla="*/ 8 w 34"/>
                  <a:gd name="T33" fmla="*/ 59 h 136"/>
                  <a:gd name="T34" fmla="*/ 17 w 34"/>
                  <a:gd name="T35" fmla="*/ 34 h 136"/>
                  <a:gd name="T36" fmla="*/ 25 w 34"/>
                  <a:gd name="T37" fmla="*/ 9 h 136"/>
                  <a:gd name="T38" fmla="*/ 25 w 34"/>
                  <a:gd name="T39" fmla="*/ 9 h 136"/>
                  <a:gd name="T40" fmla="*/ 17 w 34"/>
                  <a:gd name="T41" fmla="*/ 0 h 1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136">
                    <a:moveTo>
                      <a:pt x="17" y="0"/>
                    </a:moveTo>
                    <a:lnTo>
                      <a:pt x="17" y="0"/>
                    </a:lnTo>
                    <a:lnTo>
                      <a:pt x="0" y="34"/>
                    </a:lnTo>
                    <a:lnTo>
                      <a:pt x="0" y="51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8" y="102"/>
                    </a:lnTo>
                    <a:lnTo>
                      <a:pt x="8" y="119"/>
                    </a:lnTo>
                    <a:lnTo>
                      <a:pt x="17" y="127"/>
                    </a:lnTo>
                    <a:lnTo>
                      <a:pt x="17" y="136"/>
                    </a:lnTo>
                    <a:lnTo>
                      <a:pt x="34" y="127"/>
                    </a:lnTo>
                    <a:lnTo>
                      <a:pt x="25" y="119"/>
                    </a:lnTo>
                    <a:lnTo>
                      <a:pt x="25" y="110"/>
                    </a:lnTo>
                    <a:lnTo>
                      <a:pt x="17" y="102"/>
                    </a:lnTo>
                    <a:lnTo>
                      <a:pt x="8" y="85"/>
                    </a:lnTo>
                    <a:lnTo>
                      <a:pt x="8" y="76"/>
                    </a:lnTo>
                    <a:lnTo>
                      <a:pt x="8" y="59"/>
                    </a:lnTo>
                    <a:lnTo>
                      <a:pt x="17" y="34"/>
                    </a:lnTo>
                    <a:lnTo>
                      <a:pt x="25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1" name="Freeform 183"/>
              <p:cNvSpPr>
                <a:spLocks/>
              </p:cNvSpPr>
              <p:nvPr/>
            </p:nvSpPr>
            <p:spPr bwMode="auto">
              <a:xfrm>
                <a:off x="508" y="2075"/>
                <a:ext cx="51" cy="77"/>
              </a:xfrm>
              <a:custGeom>
                <a:avLst/>
                <a:gdLst>
                  <a:gd name="T0" fmla="*/ 9 w 51"/>
                  <a:gd name="T1" fmla="*/ 17 h 77"/>
                  <a:gd name="T2" fmla="*/ 9 w 51"/>
                  <a:gd name="T3" fmla="*/ 17 h 77"/>
                  <a:gd name="T4" fmla="*/ 9 w 51"/>
                  <a:gd name="T5" fmla="*/ 17 h 77"/>
                  <a:gd name="T6" fmla="*/ 17 w 51"/>
                  <a:gd name="T7" fmla="*/ 17 h 77"/>
                  <a:gd name="T8" fmla="*/ 26 w 51"/>
                  <a:gd name="T9" fmla="*/ 17 h 77"/>
                  <a:gd name="T10" fmla="*/ 26 w 51"/>
                  <a:gd name="T11" fmla="*/ 17 h 77"/>
                  <a:gd name="T12" fmla="*/ 34 w 51"/>
                  <a:gd name="T13" fmla="*/ 17 h 77"/>
                  <a:gd name="T14" fmla="*/ 34 w 51"/>
                  <a:gd name="T15" fmla="*/ 26 h 77"/>
                  <a:gd name="T16" fmla="*/ 34 w 51"/>
                  <a:gd name="T17" fmla="*/ 43 h 77"/>
                  <a:gd name="T18" fmla="*/ 26 w 51"/>
                  <a:gd name="T19" fmla="*/ 68 h 77"/>
                  <a:gd name="T20" fmla="*/ 34 w 51"/>
                  <a:gd name="T21" fmla="*/ 77 h 77"/>
                  <a:gd name="T22" fmla="*/ 43 w 51"/>
                  <a:gd name="T23" fmla="*/ 43 h 77"/>
                  <a:gd name="T24" fmla="*/ 51 w 51"/>
                  <a:gd name="T25" fmla="*/ 26 h 77"/>
                  <a:gd name="T26" fmla="*/ 43 w 51"/>
                  <a:gd name="T27" fmla="*/ 17 h 77"/>
                  <a:gd name="T28" fmla="*/ 34 w 51"/>
                  <a:gd name="T29" fmla="*/ 9 h 77"/>
                  <a:gd name="T30" fmla="*/ 26 w 51"/>
                  <a:gd name="T31" fmla="*/ 0 h 77"/>
                  <a:gd name="T32" fmla="*/ 9 w 51"/>
                  <a:gd name="T33" fmla="*/ 9 h 77"/>
                  <a:gd name="T34" fmla="*/ 9 w 51"/>
                  <a:gd name="T35" fmla="*/ 9 h 77"/>
                  <a:gd name="T36" fmla="*/ 0 w 51"/>
                  <a:gd name="T37" fmla="*/ 9 h 77"/>
                  <a:gd name="T38" fmla="*/ 0 w 51"/>
                  <a:gd name="T39" fmla="*/ 9 h 77"/>
                  <a:gd name="T40" fmla="*/ 9 w 51"/>
                  <a:gd name="T41" fmla="*/ 17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1" h="77">
                    <a:moveTo>
                      <a:pt x="9" y="17"/>
                    </a:moveTo>
                    <a:lnTo>
                      <a:pt x="9" y="17"/>
                    </a:lnTo>
                    <a:lnTo>
                      <a:pt x="17" y="17"/>
                    </a:lnTo>
                    <a:lnTo>
                      <a:pt x="26" y="17"/>
                    </a:lnTo>
                    <a:lnTo>
                      <a:pt x="34" y="17"/>
                    </a:lnTo>
                    <a:lnTo>
                      <a:pt x="34" y="26"/>
                    </a:lnTo>
                    <a:lnTo>
                      <a:pt x="34" y="43"/>
                    </a:lnTo>
                    <a:lnTo>
                      <a:pt x="26" y="68"/>
                    </a:lnTo>
                    <a:lnTo>
                      <a:pt x="34" y="77"/>
                    </a:lnTo>
                    <a:lnTo>
                      <a:pt x="43" y="43"/>
                    </a:lnTo>
                    <a:lnTo>
                      <a:pt x="51" y="26"/>
                    </a:lnTo>
                    <a:lnTo>
                      <a:pt x="43" y="17"/>
                    </a:lnTo>
                    <a:lnTo>
                      <a:pt x="34" y="9"/>
                    </a:lnTo>
                    <a:lnTo>
                      <a:pt x="26" y="0"/>
                    </a:lnTo>
                    <a:lnTo>
                      <a:pt x="9" y="9"/>
                    </a:lnTo>
                    <a:lnTo>
                      <a:pt x="0" y="9"/>
                    </a:lnTo>
                    <a:lnTo>
                      <a:pt x="9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2" name="Freeform 184"/>
              <p:cNvSpPr>
                <a:spLocks/>
              </p:cNvSpPr>
              <p:nvPr/>
            </p:nvSpPr>
            <p:spPr bwMode="auto">
              <a:xfrm>
                <a:off x="102" y="2084"/>
                <a:ext cx="415" cy="118"/>
              </a:xfrm>
              <a:custGeom>
                <a:avLst/>
                <a:gdLst>
                  <a:gd name="T0" fmla="*/ 0 w 415"/>
                  <a:gd name="T1" fmla="*/ 25 h 118"/>
                  <a:gd name="T2" fmla="*/ 0 w 415"/>
                  <a:gd name="T3" fmla="*/ 25 h 118"/>
                  <a:gd name="T4" fmla="*/ 8 w 415"/>
                  <a:gd name="T5" fmla="*/ 59 h 118"/>
                  <a:gd name="T6" fmla="*/ 34 w 415"/>
                  <a:gd name="T7" fmla="*/ 84 h 118"/>
                  <a:gd name="T8" fmla="*/ 50 w 415"/>
                  <a:gd name="T9" fmla="*/ 101 h 118"/>
                  <a:gd name="T10" fmla="*/ 76 w 415"/>
                  <a:gd name="T11" fmla="*/ 110 h 118"/>
                  <a:gd name="T12" fmla="*/ 101 w 415"/>
                  <a:gd name="T13" fmla="*/ 118 h 118"/>
                  <a:gd name="T14" fmla="*/ 127 w 415"/>
                  <a:gd name="T15" fmla="*/ 118 h 118"/>
                  <a:gd name="T16" fmla="*/ 152 w 415"/>
                  <a:gd name="T17" fmla="*/ 118 h 118"/>
                  <a:gd name="T18" fmla="*/ 186 w 415"/>
                  <a:gd name="T19" fmla="*/ 110 h 118"/>
                  <a:gd name="T20" fmla="*/ 211 w 415"/>
                  <a:gd name="T21" fmla="*/ 101 h 118"/>
                  <a:gd name="T22" fmla="*/ 245 w 415"/>
                  <a:gd name="T23" fmla="*/ 84 h 118"/>
                  <a:gd name="T24" fmla="*/ 271 w 415"/>
                  <a:gd name="T25" fmla="*/ 76 h 118"/>
                  <a:gd name="T26" fmla="*/ 305 w 415"/>
                  <a:gd name="T27" fmla="*/ 59 h 118"/>
                  <a:gd name="T28" fmla="*/ 330 w 415"/>
                  <a:gd name="T29" fmla="*/ 51 h 118"/>
                  <a:gd name="T30" fmla="*/ 364 w 415"/>
                  <a:gd name="T31" fmla="*/ 34 h 118"/>
                  <a:gd name="T32" fmla="*/ 389 w 415"/>
                  <a:gd name="T33" fmla="*/ 25 h 118"/>
                  <a:gd name="T34" fmla="*/ 415 w 415"/>
                  <a:gd name="T35" fmla="*/ 8 h 118"/>
                  <a:gd name="T36" fmla="*/ 406 w 415"/>
                  <a:gd name="T37" fmla="*/ 0 h 118"/>
                  <a:gd name="T38" fmla="*/ 381 w 415"/>
                  <a:gd name="T39" fmla="*/ 8 h 118"/>
                  <a:gd name="T40" fmla="*/ 355 w 415"/>
                  <a:gd name="T41" fmla="*/ 25 h 118"/>
                  <a:gd name="T42" fmla="*/ 330 w 415"/>
                  <a:gd name="T43" fmla="*/ 34 h 118"/>
                  <a:gd name="T44" fmla="*/ 296 w 415"/>
                  <a:gd name="T45" fmla="*/ 51 h 118"/>
                  <a:gd name="T46" fmla="*/ 271 w 415"/>
                  <a:gd name="T47" fmla="*/ 59 h 118"/>
                  <a:gd name="T48" fmla="*/ 237 w 415"/>
                  <a:gd name="T49" fmla="*/ 76 h 118"/>
                  <a:gd name="T50" fmla="*/ 211 w 415"/>
                  <a:gd name="T51" fmla="*/ 84 h 118"/>
                  <a:gd name="T52" fmla="*/ 178 w 415"/>
                  <a:gd name="T53" fmla="*/ 101 h 118"/>
                  <a:gd name="T54" fmla="*/ 152 w 415"/>
                  <a:gd name="T55" fmla="*/ 101 h 118"/>
                  <a:gd name="T56" fmla="*/ 127 w 415"/>
                  <a:gd name="T57" fmla="*/ 110 h 118"/>
                  <a:gd name="T58" fmla="*/ 101 w 415"/>
                  <a:gd name="T59" fmla="*/ 110 h 118"/>
                  <a:gd name="T60" fmla="*/ 76 w 415"/>
                  <a:gd name="T61" fmla="*/ 101 h 118"/>
                  <a:gd name="T62" fmla="*/ 59 w 415"/>
                  <a:gd name="T63" fmla="*/ 93 h 118"/>
                  <a:gd name="T64" fmla="*/ 42 w 415"/>
                  <a:gd name="T65" fmla="*/ 76 h 118"/>
                  <a:gd name="T66" fmla="*/ 25 w 415"/>
                  <a:gd name="T67" fmla="*/ 51 h 118"/>
                  <a:gd name="T68" fmla="*/ 8 w 415"/>
                  <a:gd name="T69" fmla="*/ 25 h 118"/>
                  <a:gd name="T70" fmla="*/ 8 w 415"/>
                  <a:gd name="T71" fmla="*/ 25 h 118"/>
                  <a:gd name="T72" fmla="*/ 0 w 415"/>
                  <a:gd name="T73" fmla="*/ 25 h 1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5" h="118">
                    <a:moveTo>
                      <a:pt x="0" y="25"/>
                    </a:moveTo>
                    <a:lnTo>
                      <a:pt x="0" y="25"/>
                    </a:lnTo>
                    <a:lnTo>
                      <a:pt x="8" y="59"/>
                    </a:lnTo>
                    <a:lnTo>
                      <a:pt x="34" y="84"/>
                    </a:lnTo>
                    <a:lnTo>
                      <a:pt x="50" y="101"/>
                    </a:lnTo>
                    <a:lnTo>
                      <a:pt x="76" y="110"/>
                    </a:lnTo>
                    <a:lnTo>
                      <a:pt x="101" y="118"/>
                    </a:lnTo>
                    <a:lnTo>
                      <a:pt x="127" y="118"/>
                    </a:lnTo>
                    <a:lnTo>
                      <a:pt x="152" y="118"/>
                    </a:lnTo>
                    <a:lnTo>
                      <a:pt x="186" y="110"/>
                    </a:lnTo>
                    <a:lnTo>
                      <a:pt x="211" y="101"/>
                    </a:lnTo>
                    <a:lnTo>
                      <a:pt x="245" y="84"/>
                    </a:lnTo>
                    <a:lnTo>
                      <a:pt x="271" y="76"/>
                    </a:lnTo>
                    <a:lnTo>
                      <a:pt x="305" y="59"/>
                    </a:lnTo>
                    <a:lnTo>
                      <a:pt x="330" y="51"/>
                    </a:lnTo>
                    <a:lnTo>
                      <a:pt x="364" y="34"/>
                    </a:lnTo>
                    <a:lnTo>
                      <a:pt x="389" y="25"/>
                    </a:lnTo>
                    <a:lnTo>
                      <a:pt x="415" y="8"/>
                    </a:lnTo>
                    <a:lnTo>
                      <a:pt x="406" y="0"/>
                    </a:lnTo>
                    <a:lnTo>
                      <a:pt x="381" y="8"/>
                    </a:lnTo>
                    <a:lnTo>
                      <a:pt x="355" y="25"/>
                    </a:lnTo>
                    <a:lnTo>
                      <a:pt x="330" y="34"/>
                    </a:lnTo>
                    <a:lnTo>
                      <a:pt x="296" y="51"/>
                    </a:lnTo>
                    <a:lnTo>
                      <a:pt x="271" y="59"/>
                    </a:lnTo>
                    <a:lnTo>
                      <a:pt x="237" y="76"/>
                    </a:lnTo>
                    <a:lnTo>
                      <a:pt x="211" y="84"/>
                    </a:lnTo>
                    <a:lnTo>
                      <a:pt x="178" y="101"/>
                    </a:lnTo>
                    <a:lnTo>
                      <a:pt x="152" y="101"/>
                    </a:lnTo>
                    <a:lnTo>
                      <a:pt x="127" y="110"/>
                    </a:lnTo>
                    <a:lnTo>
                      <a:pt x="101" y="110"/>
                    </a:lnTo>
                    <a:lnTo>
                      <a:pt x="76" y="101"/>
                    </a:lnTo>
                    <a:lnTo>
                      <a:pt x="59" y="93"/>
                    </a:lnTo>
                    <a:lnTo>
                      <a:pt x="42" y="76"/>
                    </a:lnTo>
                    <a:lnTo>
                      <a:pt x="25" y="51"/>
                    </a:lnTo>
                    <a:lnTo>
                      <a:pt x="8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3" name="Freeform 185"/>
              <p:cNvSpPr>
                <a:spLocks/>
              </p:cNvSpPr>
              <p:nvPr/>
            </p:nvSpPr>
            <p:spPr bwMode="auto">
              <a:xfrm>
                <a:off x="93" y="2058"/>
                <a:ext cx="229" cy="68"/>
              </a:xfrm>
              <a:custGeom>
                <a:avLst/>
                <a:gdLst>
                  <a:gd name="T0" fmla="*/ 220 w 229"/>
                  <a:gd name="T1" fmla="*/ 0 h 68"/>
                  <a:gd name="T2" fmla="*/ 220 w 229"/>
                  <a:gd name="T3" fmla="*/ 0 h 68"/>
                  <a:gd name="T4" fmla="*/ 203 w 229"/>
                  <a:gd name="T5" fmla="*/ 26 h 68"/>
                  <a:gd name="T6" fmla="*/ 187 w 229"/>
                  <a:gd name="T7" fmla="*/ 34 h 68"/>
                  <a:gd name="T8" fmla="*/ 170 w 229"/>
                  <a:gd name="T9" fmla="*/ 51 h 68"/>
                  <a:gd name="T10" fmla="*/ 153 w 229"/>
                  <a:gd name="T11" fmla="*/ 51 h 68"/>
                  <a:gd name="T12" fmla="*/ 136 w 229"/>
                  <a:gd name="T13" fmla="*/ 51 h 68"/>
                  <a:gd name="T14" fmla="*/ 119 w 229"/>
                  <a:gd name="T15" fmla="*/ 51 h 68"/>
                  <a:gd name="T16" fmla="*/ 93 w 229"/>
                  <a:gd name="T17" fmla="*/ 51 h 68"/>
                  <a:gd name="T18" fmla="*/ 76 w 229"/>
                  <a:gd name="T19" fmla="*/ 43 h 68"/>
                  <a:gd name="T20" fmla="*/ 59 w 229"/>
                  <a:gd name="T21" fmla="*/ 43 h 68"/>
                  <a:gd name="T22" fmla="*/ 51 w 229"/>
                  <a:gd name="T23" fmla="*/ 34 h 68"/>
                  <a:gd name="T24" fmla="*/ 34 w 229"/>
                  <a:gd name="T25" fmla="*/ 26 h 68"/>
                  <a:gd name="T26" fmla="*/ 26 w 229"/>
                  <a:gd name="T27" fmla="*/ 26 h 68"/>
                  <a:gd name="T28" fmla="*/ 9 w 229"/>
                  <a:gd name="T29" fmla="*/ 26 h 68"/>
                  <a:gd name="T30" fmla="*/ 0 w 229"/>
                  <a:gd name="T31" fmla="*/ 34 h 68"/>
                  <a:gd name="T32" fmla="*/ 0 w 229"/>
                  <a:gd name="T33" fmla="*/ 43 h 68"/>
                  <a:gd name="T34" fmla="*/ 9 w 229"/>
                  <a:gd name="T35" fmla="*/ 51 h 68"/>
                  <a:gd name="T36" fmla="*/ 17 w 229"/>
                  <a:gd name="T37" fmla="*/ 51 h 68"/>
                  <a:gd name="T38" fmla="*/ 17 w 229"/>
                  <a:gd name="T39" fmla="*/ 43 h 68"/>
                  <a:gd name="T40" fmla="*/ 17 w 229"/>
                  <a:gd name="T41" fmla="*/ 34 h 68"/>
                  <a:gd name="T42" fmla="*/ 9 w 229"/>
                  <a:gd name="T43" fmla="*/ 34 h 68"/>
                  <a:gd name="T44" fmla="*/ 17 w 229"/>
                  <a:gd name="T45" fmla="*/ 34 h 68"/>
                  <a:gd name="T46" fmla="*/ 26 w 229"/>
                  <a:gd name="T47" fmla="*/ 43 h 68"/>
                  <a:gd name="T48" fmla="*/ 43 w 229"/>
                  <a:gd name="T49" fmla="*/ 43 h 68"/>
                  <a:gd name="T50" fmla="*/ 59 w 229"/>
                  <a:gd name="T51" fmla="*/ 51 h 68"/>
                  <a:gd name="T52" fmla="*/ 76 w 229"/>
                  <a:gd name="T53" fmla="*/ 60 h 68"/>
                  <a:gd name="T54" fmla="*/ 93 w 229"/>
                  <a:gd name="T55" fmla="*/ 60 h 68"/>
                  <a:gd name="T56" fmla="*/ 119 w 229"/>
                  <a:gd name="T57" fmla="*/ 68 h 68"/>
                  <a:gd name="T58" fmla="*/ 136 w 229"/>
                  <a:gd name="T59" fmla="*/ 68 h 68"/>
                  <a:gd name="T60" fmla="*/ 153 w 229"/>
                  <a:gd name="T61" fmla="*/ 68 h 68"/>
                  <a:gd name="T62" fmla="*/ 178 w 229"/>
                  <a:gd name="T63" fmla="*/ 60 h 68"/>
                  <a:gd name="T64" fmla="*/ 195 w 229"/>
                  <a:gd name="T65" fmla="*/ 51 h 68"/>
                  <a:gd name="T66" fmla="*/ 212 w 229"/>
                  <a:gd name="T67" fmla="*/ 34 h 68"/>
                  <a:gd name="T68" fmla="*/ 229 w 229"/>
                  <a:gd name="T69" fmla="*/ 9 h 68"/>
                  <a:gd name="T70" fmla="*/ 229 w 229"/>
                  <a:gd name="T71" fmla="*/ 9 h 68"/>
                  <a:gd name="T72" fmla="*/ 220 w 229"/>
                  <a:gd name="T73" fmla="*/ 0 h 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9" h="68">
                    <a:moveTo>
                      <a:pt x="220" y="0"/>
                    </a:moveTo>
                    <a:lnTo>
                      <a:pt x="220" y="0"/>
                    </a:lnTo>
                    <a:lnTo>
                      <a:pt x="203" y="26"/>
                    </a:lnTo>
                    <a:lnTo>
                      <a:pt x="187" y="34"/>
                    </a:lnTo>
                    <a:lnTo>
                      <a:pt x="170" y="51"/>
                    </a:lnTo>
                    <a:lnTo>
                      <a:pt x="153" y="51"/>
                    </a:lnTo>
                    <a:lnTo>
                      <a:pt x="136" y="51"/>
                    </a:lnTo>
                    <a:lnTo>
                      <a:pt x="119" y="51"/>
                    </a:lnTo>
                    <a:lnTo>
                      <a:pt x="93" y="51"/>
                    </a:lnTo>
                    <a:lnTo>
                      <a:pt x="76" y="43"/>
                    </a:lnTo>
                    <a:lnTo>
                      <a:pt x="59" y="43"/>
                    </a:lnTo>
                    <a:lnTo>
                      <a:pt x="51" y="34"/>
                    </a:lnTo>
                    <a:lnTo>
                      <a:pt x="34" y="26"/>
                    </a:lnTo>
                    <a:lnTo>
                      <a:pt x="26" y="26"/>
                    </a:lnTo>
                    <a:lnTo>
                      <a:pt x="9" y="26"/>
                    </a:lnTo>
                    <a:lnTo>
                      <a:pt x="0" y="34"/>
                    </a:lnTo>
                    <a:lnTo>
                      <a:pt x="0" y="43"/>
                    </a:lnTo>
                    <a:lnTo>
                      <a:pt x="9" y="51"/>
                    </a:lnTo>
                    <a:lnTo>
                      <a:pt x="17" y="51"/>
                    </a:lnTo>
                    <a:lnTo>
                      <a:pt x="17" y="43"/>
                    </a:lnTo>
                    <a:lnTo>
                      <a:pt x="17" y="34"/>
                    </a:lnTo>
                    <a:lnTo>
                      <a:pt x="9" y="34"/>
                    </a:lnTo>
                    <a:lnTo>
                      <a:pt x="17" y="34"/>
                    </a:lnTo>
                    <a:lnTo>
                      <a:pt x="26" y="43"/>
                    </a:lnTo>
                    <a:lnTo>
                      <a:pt x="43" y="43"/>
                    </a:lnTo>
                    <a:lnTo>
                      <a:pt x="59" y="51"/>
                    </a:lnTo>
                    <a:lnTo>
                      <a:pt x="76" y="60"/>
                    </a:lnTo>
                    <a:lnTo>
                      <a:pt x="93" y="60"/>
                    </a:lnTo>
                    <a:lnTo>
                      <a:pt x="119" y="68"/>
                    </a:lnTo>
                    <a:lnTo>
                      <a:pt x="136" y="68"/>
                    </a:lnTo>
                    <a:lnTo>
                      <a:pt x="153" y="68"/>
                    </a:lnTo>
                    <a:lnTo>
                      <a:pt x="178" y="60"/>
                    </a:lnTo>
                    <a:lnTo>
                      <a:pt x="195" y="51"/>
                    </a:lnTo>
                    <a:lnTo>
                      <a:pt x="212" y="34"/>
                    </a:lnTo>
                    <a:lnTo>
                      <a:pt x="229" y="9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4" name="Freeform 186"/>
              <p:cNvSpPr>
                <a:spLocks/>
              </p:cNvSpPr>
              <p:nvPr/>
            </p:nvSpPr>
            <p:spPr bwMode="auto">
              <a:xfrm>
                <a:off x="313" y="1830"/>
                <a:ext cx="77" cy="237"/>
              </a:xfrm>
              <a:custGeom>
                <a:avLst/>
                <a:gdLst>
                  <a:gd name="T0" fmla="*/ 68 w 77"/>
                  <a:gd name="T1" fmla="*/ 0 h 237"/>
                  <a:gd name="T2" fmla="*/ 68 w 77"/>
                  <a:gd name="T3" fmla="*/ 0 h 237"/>
                  <a:gd name="T4" fmla="*/ 51 w 77"/>
                  <a:gd name="T5" fmla="*/ 25 h 237"/>
                  <a:gd name="T6" fmla="*/ 43 w 77"/>
                  <a:gd name="T7" fmla="*/ 59 h 237"/>
                  <a:gd name="T8" fmla="*/ 34 w 77"/>
                  <a:gd name="T9" fmla="*/ 84 h 237"/>
                  <a:gd name="T10" fmla="*/ 26 w 77"/>
                  <a:gd name="T11" fmla="*/ 118 h 237"/>
                  <a:gd name="T12" fmla="*/ 17 w 77"/>
                  <a:gd name="T13" fmla="*/ 152 h 237"/>
                  <a:gd name="T14" fmla="*/ 17 w 77"/>
                  <a:gd name="T15" fmla="*/ 178 h 237"/>
                  <a:gd name="T16" fmla="*/ 9 w 77"/>
                  <a:gd name="T17" fmla="*/ 203 h 237"/>
                  <a:gd name="T18" fmla="*/ 0 w 77"/>
                  <a:gd name="T19" fmla="*/ 228 h 237"/>
                  <a:gd name="T20" fmla="*/ 9 w 77"/>
                  <a:gd name="T21" fmla="*/ 237 h 237"/>
                  <a:gd name="T22" fmla="*/ 17 w 77"/>
                  <a:gd name="T23" fmla="*/ 211 h 237"/>
                  <a:gd name="T24" fmla="*/ 26 w 77"/>
                  <a:gd name="T25" fmla="*/ 186 h 237"/>
                  <a:gd name="T26" fmla="*/ 34 w 77"/>
                  <a:gd name="T27" fmla="*/ 152 h 237"/>
                  <a:gd name="T28" fmla="*/ 43 w 77"/>
                  <a:gd name="T29" fmla="*/ 118 h 237"/>
                  <a:gd name="T30" fmla="*/ 51 w 77"/>
                  <a:gd name="T31" fmla="*/ 84 h 237"/>
                  <a:gd name="T32" fmla="*/ 60 w 77"/>
                  <a:gd name="T33" fmla="*/ 59 h 237"/>
                  <a:gd name="T34" fmla="*/ 68 w 77"/>
                  <a:gd name="T35" fmla="*/ 34 h 237"/>
                  <a:gd name="T36" fmla="*/ 77 w 77"/>
                  <a:gd name="T37" fmla="*/ 8 h 237"/>
                  <a:gd name="T38" fmla="*/ 77 w 77"/>
                  <a:gd name="T39" fmla="*/ 8 h 237"/>
                  <a:gd name="T40" fmla="*/ 68 w 77"/>
                  <a:gd name="T41" fmla="*/ 0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7" h="237">
                    <a:moveTo>
                      <a:pt x="68" y="0"/>
                    </a:moveTo>
                    <a:lnTo>
                      <a:pt x="68" y="0"/>
                    </a:lnTo>
                    <a:lnTo>
                      <a:pt x="51" y="25"/>
                    </a:lnTo>
                    <a:lnTo>
                      <a:pt x="43" y="59"/>
                    </a:lnTo>
                    <a:lnTo>
                      <a:pt x="34" y="84"/>
                    </a:lnTo>
                    <a:lnTo>
                      <a:pt x="26" y="118"/>
                    </a:lnTo>
                    <a:lnTo>
                      <a:pt x="17" y="152"/>
                    </a:lnTo>
                    <a:lnTo>
                      <a:pt x="17" y="178"/>
                    </a:lnTo>
                    <a:lnTo>
                      <a:pt x="9" y="203"/>
                    </a:lnTo>
                    <a:lnTo>
                      <a:pt x="0" y="228"/>
                    </a:lnTo>
                    <a:lnTo>
                      <a:pt x="9" y="237"/>
                    </a:lnTo>
                    <a:lnTo>
                      <a:pt x="17" y="211"/>
                    </a:lnTo>
                    <a:lnTo>
                      <a:pt x="26" y="186"/>
                    </a:lnTo>
                    <a:lnTo>
                      <a:pt x="34" y="152"/>
                    </a:lnTo>
                    <a:lnTo>
                      <a:pt x="43" y="118"/>
                    </a:lnTo>
                    <a:lnTo>
                      <a:pt x="51" y="84"/>
                    </a:lnTo>
                    <a:lnTo>
                      <a:pt x="60" y="59"/>
                    </a:lnTo>
                    <a:lnTo>
                      <a:pt x="68" y="34"/>
                    </a:lnTo>
                    <a:lnTo>
                      <a:pt x="77" y="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5" name="Freeform 187"/>
              <p:cNvSpPr>
                <a:spLocks/>
              </p:cNvSpPr>
              <p:nvPr/>
            </p:nvSpPr>
            <p:spPr bwMode="auto">
              <a:xfrm>
                <a:off x="381" y="1694"/>
                <a:ext cx="212" cy="144"/>
              </a:xfrm>
              <a:custGeom>
                <a:avLst/>
                <a:gdLst>
                  <a:gd name="T0" fmla="*/ 212 w 212"/>
                  <a:gd name="T1" fmla="*/ 0 h 144"/>
                  <a:gd name="T2" fmla="*/ 212 w 212"/>
                  <a:gd name="T3" fmla="*/ 0 h 144"/>
                  <a:gd name="T4" fmla="*/ 195 w 212"/>
                  <a:gd name="T5" fmla="*/ 0 h 144"/>
                  <a:gd name="T6" fmla="*/ 178 w 212"/>
                  <a:gd name="T7" fmla="*/ 9 h 144"/>
                  <a:gd name="T8" fmla="*/ 161 w 212"/>
                  <a:gd name="T9" fmla="*/ 9 h 144"/>
                  <a:gd name="T10" fmla="*/ 144 w 212"/>
                  <a:gd name="T11" fmla="*/ 17 h 144"/>
                  <a:gd name="T12" fmla="*/ 127 w 212"/>
                  <a:gd name="T13" fmla="*/ 17 h 144"/>
                  <a:gd name="T14" fmla="*/ 119 w 212"/>
                  <a:gd name="T15" fmla="*/ 26 h 144"/>
                  <a:gd name="T16" fmla="*/ 102 w 212"/>
                  <a:gd name="T17" fmla="*/ 34 h 144"/>
                  <a:gd name="T18" fmla="*/ 85 w 212"/>
                  <a:gd name="T19" fmla="*/ 42 h 144"/>
                  <a:gd name="T20" fmla="*/ 76 w 212"/>
                  <a:gd name="T21" fmla="*/ 51 h 144"/>
                  <a:gd name="T22" fmla="*/ 59 w 212"/>
                  <a:gd name="T23" fmla="*/ 59 h 144"/>
                  <a:gd name="T24" fmla="*/ 51 w 212"/>
                  <a:gd name="T25" fmla="*/ 68 h 144"/>
                  <a:gd name="T26" fmla="*/ 34 w 212"/>
                  <a:gd name="T27" fmla="*/ 85 h 144"/>
                  <a:gd name="T28" fmla="*/ 26 w 212"/>
                  <a:gd name="T29" fmla="*/ 93 h 144"/>
                  <a:gd name="T30" fmla="*/ 17 w 212"/>
                  <a:gd name="T31" fmla="*/ 110 h 144"/>
                  <a:gd name="T32" fmla="*/ 9 w 212"/>
                  <a:gd name="T33" fmla="*/ 119 h 144"/>
                  <a:gd name="T34" fmla="*/ 0 w 212"/>
                  <a:gd name="T35" fmla="*/ 136 h 144"/>
                  <a:gd name="T36" fmla="*/ 9 w 212"/>
                  <a:gd name="T37" fmla="*/ 144 h 144"/>
                  <a:gd name="T38" fmla="*/ 17 w 212"/>
                  <a:gd name="T39" fmla="*/ 127 h 144"/>
                  <a:gd name="T40" fmla="*/ 26 w 212"/>
                  <a:gd name="T41" fmla="*/ 119 h 144"/>
                  <a:gd name="T42" fmla="*/ 34 w 212"/>
                  <a:gd name="T43" fmla="*/ 102 h 144"/>
                  <a:gd name="T44" fmla="*/ 43 w 212"/>
                  <a:gd name="T45" fmla="*/ 93 h 144"/>
                  <a:gd name="T46" fmla="*/ 59 w 212"/>
                  <a:gd name="T47" fmla="*/ 85 h 144"/>
                  <a:gd name="T48" fmla="*/ 68 w 212"/>
                  <a:gd name="T49" fmla="*/ 68 h 144"/>
                  <a:gd name="T50" fmla="*/ 76 w 212"/>
                  <a:gd name="T51" fmla="*/ 59 h 144"/>
                  <a:gd name="T52" fmla="*/ 93 w 212"/>
                  <a:gd name="T53" fmla="*/ 51 h 144"/>
                  <a:gd name="T54" fmla="*/ 102 w 212"/>
                  <a:gd name="T55" fmla="*/ 42 h 144"/>
                  <a:gd name="T56" fmla="*/ 119 w 212"/>
                  <a:gd name="T57" fmla="*/ 42 h 144"/>
                  <a:gd name="T58" fmla="*/ 136 w 212"/>
                  <a:gd name="T59" fmla="*/ 34 h 144"/>
                  <a:gd name="T60" fmla="*/ 153 w 212"/>
                  <a:gd name="T61" fmla="*/ 26 h 144"/>
                  <a:gd name="T62" fmla="*/ 161 w 212"/>
                  <a:gd name="T63" fmla="*/ 26 h 144"/>
                  <a:gd name="T64" fmla="*/ 178 w 212"/>
                  <a:gd name="T65" fmla="*/ 17 h 144"/>
                  <a:gd name="T66" fmla="*/ 195 w 212"/>
                  <a:gd name="T67" fmla="*/ 17 h 144"/>
                  <a:gd name="T68" fmla="*/ 212 w 212"/>
                  <a:gd name="T69" fmla="*/ 9 h 144"/>
                  <a:gd name="T70" fmla="*/ 212 w 212"/>
                  <a:gd name="T71" fmla="*/ 9 h 144"/>
                  <a:gd name="T72" fmla="*/ 212 w 212"/>
                  <a:gd name="T73" fmla="*/ 0 h 1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2" h="144">
                    <a:moveTo>
                      <a:pt x="212" y="0"/>
                    </a:move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9"/>
                    </a:lnTo>
                    <a:lnTo>
                      <a:pt x="144" y="17"/>
                    </a:lnTo>
                    <a:lnTo>
                      <a:pt x="127" y="17"/>
                    </a:lnTo>
                    <a:lnTo>
                      <a:pt x="119" y="26"/>
                    </a:lnTo>
                    <a:lnTo>
                      <a:pt x="102" y="34"/>
                    </a:lnTo>
                    <a:lnTo>
                      <a:pt x="85" y="42"/>
                    </a:lnTo>
                    <a:lnTo>
                      <a:pt x="76" y="51"/>
                    </a:lnTo>
                    <a:lnTo>
                      <a:pt x="59" y="59"/>
                    </a:lnTo>
                    <a:lnTo>
                      <a:pt x="51" y="68"/>
                    </a:lnTo>
                    <a:lnTo>
                      <a:pt x="34" y="85"/>
                    </a:lnTo>
                    <a:lnTo>
                      <a:pt x="26" y="93"/>
                    </a:lnTo>
                    <a:lnTo>
                      <a:pt x="17" y="110"/>
                    </a:lnTo>
                    <a:lnTo>
                      <a:pt x="9" y="119"/>
                    </a:lnTo>
                    <a:lnTo>
                      <a:pt x="0" y="136"/>
                    </a:lnTo>
                    <a:lnTo>
                      <a:pt x="9" y="144"/>
                    </a:lnTo>
                    <a:lnTo>
                      <a:pt x="17" y="127"/>
                    </a:lnTo>
                    <a:lnTo>
                      <a:pt x="26" y="119"/>
                    </a:lnTo>
                    <a:lnTo>
                      <a:pt x="34" y="102"/>
                    </a:lnTo>
                    <a:lnTo>
                      <a:pt x="43" y="93"/>
                    </a:lnTo>
                    <a:lnTo>
                      <a:pt x="59" y="85"/>
                    </a:lnTo>
                    <a:lnTo>
                      <a:pt x="68" y="68"/>
                    </a:lnTo>
                    <a:lnTo>
                      <a:pt x="76" y="59"/>
                    </a:lnTo>
                    <a:lnTo>
                      <a:pt x="93" y="51"/>
                    </a:lnTo>
                    <a:lnTo>
                      <a:pt x="102" y="42"/>
                    </a:lnTo>
                    <a:lnTo>
                      <a:pt x="119" y="42"/>
                    </a:lnTo>
                    <a:lnTo>
                      <a:pt x="136" y="34"/>
                    </a:lnTo>
                    <a:lnTo>
                      <a:pt x="153" y="26"/>
                    </a:lnTo>
                    <a:lnTo>
                      <a:pt x="161" y="26"/>
                    </a:lnTo>
                    <a:lnTo>
                      <a:pt x="178" y="17"/>
                    </a:lnTo>
                    <a:lnTo>
                      <a:pt x="195" y="17"/>
                    </a:lnTo>
                    <a:lnTo>
                      <a:pt x="212" y="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6" name="Freeform 188"/>
              <p:cNvSpPr>
                <a:spLocks/>
              </p:cNvSpPr>
              <p:nvPr/>
            </p:nvSpPr>
            <p:spPr bwMode="auto">
              <a:xfrm>
                <a:off x="593" y="1686"/>
                <a:ext cx="271" cy="76"/>
              </a:xfrm>
              <a:custGeom>
                <a:avLst/>
                <a:gdLst>
                  <a:gd name="T0" fmla="*/ 271 w 271"/>
                  <a:gd name="T1" fmla="*/ 76 h 76"/>
                  <a:gd name="T2" fmla="*/ 271 w 271"/>
                  <a:gd name="T3" fmla="*/ 59 h 76"/>
                  <a:gd name="T4" fmla="*/ 263 w 271"/>
                  <a:gd name="T5" fmla="*/ 50 h 76"/>
                  <a:gd name="T6" fmla="*/ 254 w 271"/>
                  <a:gd name="T7" fmla="*/ 42 h 76"/>
                  <a:gd name="T8" fmla="*/ 237 w 271"/>
                  <a:gd name="T9" fmla="*/ 25 h 76"/>
                  <a:gd name="T10" fmla="*/ 220 w 271"/>
                  <a:gd name="T11" fmla="*/ 25 h 76"/>
                  <a:gd name="T12" fmla="*/ 203 w 271"/>
                  <a:gd name="T13" fmla="*/ 17 h 76"/>
                  <a:gd name="T14" fmla="*/ 186 w 271"/>
                  <a:gd name="T15" fmla="*/ 8 h 76"/>
                  <a:gd name="T16" fmla="*/ 169 w 271"/>
                  <a:gd name="T17" fmla="*/ 8 h 76"/>
                  <a:gd name="T18" fmla="*/ 144 w 271"/>
                  <a:gd name="T19" fmla="*/ 0 h 76"/>
                  <a:gd name="T20" fmla="*/ 127 w 271"/>
                  <a:gd name="T21" fmla="*/ 0 h 76"/>
                  <a:gd name="T22" fmla="*/ 102 w 271"/>
                  <a:gd name="T23" fmla="*/ 0 h 76"/>
                  <a:gd name="T24" fmla="*/ 85 w 271"/>
                  <a:gd name="T25" fmla="*/ 0 h 76"/>
                  <a:gd name="T26" fmla="*/ 68 w 271"/>
                  <a:gd name="T27" fmla="*/ 0 h 76"/>
                  <a:gd name="T28" fmla="*/ 51 w 271"/>
                  <a:gd name="T29" fmla="*/ 0 h 76"/>
                  <a:gd name="T30" fmla="*/ 34 w 271"/>
                  <a:gd name="T31" fmla="*/ 0 h 76"/>
                  <a:gd name="T32" fmla="*/ 17 w 271"/>
                  <a:gd name="T33" fmla="*/ 0 h 76"/>
                  <a:gd name="T34" fmla="*/ 0 w 271"/>
                  <a:gd name="T35" fmla="*/ 8 h 76"/>
                  <a:gd name="T36" fmla="*/ 0 w 271"/>
                  <a:gd name="T37" fmla="*/ 17 h 76"/>
                  <a:gd name="T38" fmla="*/ 17 w 271"/>
                  <a:gd name="T39" fmla="*/ 17 h 76"/>
                  <a:gd name="T40" fmla="*/ 34 w 271"/>
                  <a:gd name="T41" fmla="*/ 8 h 76"/>
                  <a:gd name="T42" fmla="*/ 51 w 271"/>
                  <a:gd name="T43" fmla="*/ 8 h 76"/>
                  <a:gd name="T44" fmla="*/ 68 w 271"/>
                  <a:gd name="T45" fmla="*/ 8 h 76"/>
                  <a:gd name="T46" fmla="*/ 85 w 271"/>
                  <a:gd name="T47" fmla="*/ 8 h 76"/>
                  <a:gd name="T48" fmla="*/ 102 w 271"/>
                  <a:gd name="T49" fmla="*/ 8 h 76"/>
                  <a:gd name="T50" fmla="*/ 127 w 271"/>
                  <a:gd name="T51" fmla="*/ 8 h 76"/>
                  <a:gd name="T52" fmla="*/ 144 w 271"/>
                  <a:gd name="T53" fmla="*/ 17 h 76"/>
                  <a:gd name="T54" fmla="*/ 161 w 271"/>
                  <a:gd name="T55" fmla="*/ 17 h 76"/>
                  <a:gd name="T56" fmla="*/ 186 w 271"/>
                  <a:gd name="T57" fmla="*/ 25 h 76"/>
                  <a:gd name="T58" fmla="*/ 203 w 271"/>
                  <a:gd name="T59" fmla="*/ 25 h 76"/>
                  <a:gd name="T60" fmla="*/ 212 w 271"/>
                  <a:gd name="T61" fmla="*/ 34 h 76"/>
                  <a:gd name="T62" fmla="*/ 229 w 271"/>
                  <a:gd name="T63" fmla="*/ 42 h 76"/>
                  <a:gd name="T64" fmla="*/ 246 w 271"/>
                  <a:gd name="T65" fmla="*/ 50 h 76"/>
                  <a:gd name="T66" fmla="*/ 254 w 271"/>
                  <a:gd name="T67" fmla="*/ 59 h 76"/>
                  <a:gd name="T68" fmla="*/ 263 w 271"/>
                  <a:gd name="T69" fmla="*/ 67 h 76"/>
                  <a:gd name="T70" fmla="*/ 263 w 271"/>
                  <a:gd name="T71" fmla="*/ 59 h 76"/>
                  <a:gd name="T72" fmla="*/ 271 w 271"/>
                  <a:gd name="T73" fmla="*/ 76 h 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71" h="76">
                    <a:moveTo>
                      <a:pt x="271" y="76"/>
                    </a:moveTo>
                    <a:lnTo>
                      <a:pt x="271" y="59"/>
                    </a:lnTo>
                    <a:lnTo>
                      <a:pt x="263" y="50"/>
                    </a:lnTo>
                    <a:lnTo>
                      <a:pt x="254" y="42"/>
                    </a:lnTo>
                    <a:lnTo>
                      <a:pt x="237" y="25"/>
                    </a:lnTo>
                    <a:lnTo>
                      <a:pt x="220" y="25"/>
                    </a:lnTo>
                    <a:lnTo>
                      <a:pt x="203" y="17"/>
                    </a:lnTo>
                    <a:lnTo>
                      <a:pt x="186" y="8"/>
                    </a:lnTo>
                    <a:lnTo>
                      <a:pt x="169" y="8"/>
                    </a:lnTo>
                    <a:lnTo>
                      <a:pt x="144" y="0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8"/>
                    </a:lnTo>
                    <a:lnTo>
                      <a:pt x="51" y="8"/>
                    </a:lnTo>
                    <a:lnTo>
                      <a:pt x="68" y="8"/>
                    </a:lnTo>
                    <a:lnTo>
                      <a:pt x="85" y="8"/>
                    </a:lnTo>
                    <a:lnTo>
                      <a:pt x="102" y="8"/>
                    </a:lnTo>
                    <a:lnTo>
                      <a:pt x="127" y="8"/>
                    </a:lnTo>
                    <a:lnTo>
                      <a:pt x="144" y="17"/>
                    </a:lnTo>
                    <a:lnTo>
                      <a:pt x="161" y="17"/>
                    </a:lnTo>
                    <a:lnTo>
                      <a:pt x="186" y="25"/>
                    </a:lnTo>
                    <a:lnTo>
                      <a:pt x="203" y="25"/>
                    </a:lnTo>
                    <a:lnTo>
                      <a:pt x="212" y="34"/>
                    </a:lnTo>
                    <a:lnTo>
                      <a:pt x="229" y="42"/>
                    </a:lnTo>
                    <a:lnTo>
                      <a:pt x="246" y="50"/>
                    </a:lnTo>
                    <a:lnTo>
                      <a:pt x="254" y="59"/>
                    </a:lnTo>
                    <a:lnTo>
                      <a:pt x="263" y="67"/>
                    </a:lnTo>
                    <a:lnTo>
                      <a:pt x="263" y="59"/>
                    </a:lnTo>
                    <a:lnTo>
                      <a:pt x="271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7" name="Freeform 189"/>
              <p:cNvSpPr>
                <a:spLocks/>
              </p:cNvSpPr>
              <p:nvPr/>
            </p:nvSpPr>
            <p:spPr bwMode="auto">
              <a:xfrm>
                <a:off x="745" y="1745"/>
                <a:ext cx="119" cy="68"/>
              </a:xfrm>
              <a:custGeom>
                <a:avLst/>
                <a:gdLst>
                  <a:gd name="T0" fmla="*/ 9 w 119"/>
                  <a:gd name="T1" fmla="*/ 42 h 68"/>
                  <a:gd name="T2" fmla="*/ 17 w 119"/>
                  <a:gd name="T3" fmla="*/ 51 h 68"/>
                  <a:gd name="T4" fmla="*/ 17 w 119"/>
                  <a:gd name="T5" fmla="*/ 51 h 68"/>
                  <a:gd name="T6" fmla="*/ 34 w 119"/>
                  <a:gd name="T7" fmla="*/ 42 h 68"/>
                  <a:gd name="T8" fmla="*/ 43 w 119"/>
                  <a:gd name="T9" fmla="*/ 34 h 68"/>
                  <a:gd name="T10" fmla="*/ 68 w 119"/>
                  <a:gd name="T11" fmla="*/ 25 h 68"/>
                  <a:gd name="T12" fmla="*/ 85 w 119"/>
                  <a:gd name="T13" fmla="*/ 25 h 68"/>
                  <a:gd name="T14" fmla="*/ 102 w 119"/>
                  <a:gd name="T15" fmla="*/ 17 h 68"/>
                  <a:gd name="T16" fmla="*/ 111 w 119"/>
                  <a:gd name="T17" fmla="*/ 17 h 68"/>
                  <a:gd name="T18" fmla="*/ 119 w 119"/>
                  <a:gd name="T19" fmla="*/ 17 h 68"/>
                  <a:gd name="T20" fmla="*/ 111 w 119"/>
                  <a:gd name="T21" fmla="*/ 0 h 68"/>
                  <a:gd name="T22" fmla="*/ 111 w 119"/>
                  <a:gd name="T23" fmla="*/ 0 h 68"/>
                  <a:gd name="T24" fmla="*/ 94 w 119"/>
                  <a:gd name="T25" fmla="*/ 8 h 68"/>
                  <a:gd name="T26" fmla="*/ 77 w 119"/>
                  <a:gd name="T27" fmla="*/ 8 h 68"/>
                  <a:gd name="T28" fmla="*/ 60 w 119"/>
                  <a:gd name="T29" fmla="*/ 17 h 68"/>
                  <a:gd name="T30" fmla="*/ 43 w 119"/>
                  <a:gd name="T31" fmla="*/ 25 h 68"/>
                  <a:gd name="T32" fmla="*/ 26 w 119"/>
                  <a:gd name="T33" fmla="*/ 34 h 68"/>
                  <a:gd name="T34" fmla="*/ 9 w 119"/>
                  <a:gd name="T35" fmla="*/ 42 h 68"/>
                  <a:gd name="T36" fmla="*/ 9 w 119"/>
                  <a:gd name="T37" fmla="*/ 51 h 68"/>
                  <a:gd name="T38" fmla="*/ 17 w 119"/>
                  <a:gd name="T39" fmla="*/ 51 h 68"/>
                  <a:gd name="T40" fmla="*/ 9 w 119"/>
                  <a:gd name="T41" fmla="*/ 51 h 68"/>
                  <a:gd name="T42" fmla="*/ 0 w 119"/>
                  <a:gd name="T43" fmla="*/ 68 h 68"/>
                  <a:gd name="T44" fmla="*/ 17 w 119"/>
                  <a:gd name="T45" fmla="*/ 51 h 68"/>
                  <a:gd name="T46" fmla="*/ 9 w 119"/>
                  <a:gd name="T47" fmla="*/ 42 h 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9" h="68">
                    <a:moveTo>
                      <a:pt x="9" y="42"/>
                    </a:moveTo>
                    <a:lnTo>
                      <a:pt x="17" y="51"/>
                    </a:lnTo>
                    <a:lnTo>
                      <a:pt x="34" y="42"/>
                    </a:lnTo>
                    <a:lnTo>
                      <a:pt x="43" y="34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102" y="17"/>
                    </a:lnTo>
                    <a:lnTo>
                      <a:pt x="111" y="17"/>
                    </a:lnTo>
                    <a:lnTo>
                      <a:pt x="119" y="17"/>
                    </a:lnTo>
                    <a:lnTo>
                      <a:pt x="111" y="0"/>
                    </a:lnTo>
                    <a:lnTo>
                      <a:pt x="94" y="8"/>
                    </a:lnTo>
                    <a:lnTo>
                      <a:pt x="77" y="8"/>
                    </a:lnTo>
                    <a:lnTo>
                      <a:pt x="60" y="17"/>
                    </a:lnTo>
                    <a:lnTo>
                      <a:pt x="43" y="25"/>
                    </a:lnTo>
                    <a:lnTo>
                      <a:pt x="26" y="34"/>
                    </a:lnTo>
                    <a:lnTo>
                      <a:pt x="9" y="42"/>
                    </a:lnTo>
                    <a:lnTo>
                      <a:pt x="9" y="51"/>
                    </a:lnTo>
                    <a:lnTo>
                      <a:pt x="17" y="51"/>
                    </a:lnTo>
                    <a:lnTo>
                      <a:pt x="9" y="51"/>
                    </a:lnTo>
                    <a:lnTo>
                      <a:pt x="0" y="68"/>
                    </a:lnTo>
                    <a:lnTo>
                      <a:pt x="17" y="51"/>
                    </a:ln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8" name="Freeform 190"/>
              <p:cNvSpPr>
                <a:spLocks/>
              </p:cNvSpPr>
              <p:nvPr/>
            </p:nvSpPr>
            <p:spPr bwMode="auto">
              <a:xfrm>
                <a:off x="754" y="1745"/>
                <a:ext cx="296" cy="85"/>
              </a:xfrm>
              <a:custGeom>
                <a:avLst/>
                <a:gdLst>
                  <a:gd name="T0" fmla="*/ 296 w 296"/>
                  <a:gd name="T1" fmla="*/ 76 h 85"/>
                  <a:gd name="T2" fmla="*/ 296 w 296"/>
                  <a:gd name="T3" fmla="*/ 76 h 85"/>
                  <a:gd name="T4" fmla="*/ 288 w 296"/>
                  <a:gd name="T5" fmla="*/ 59 h 85"/>
                  <a:gd name="T6" fmla="*/ 271 w 296"/>
                  <a:gd name="T7" fmla="*/ 42 h 85"/>
                  <a:gd name="T8" fmla="*/ 254 w 296"/>
                  <a:gd name="T9" fmla="*/ 25 h 85"/>
                  <a:gd name="T10" fmla="*/ 237 w 296"/>
                  <a:gd name="T11" fmla="*/ 17 h 85"/>
                  <a:gd name="T12" fmla="*/ 220 w 296"/>
                  <a:gd name="T13" fmla="*/ 8 h 85"/>
                  <a:gd name="T14" fmla="*/ 203 w 296"/>
                  <a:gd name="T15" fmla="*/ 0 h 85"/>
                  <a:gd name="T16" fmla="*/ 178 w 296"/>
                  <a:gd name="T17" fmla="*/ 0 h 85"/>
                  <a:gd name="T18" fmla="*/ 161 w 296"/>
                  <a:gd name="T19" fmla="*/ 0 h 85"/>
                  <a:gd name="T20" fmla="*/ 135 w 296"/>
                  <a:gd name="T21" fmla="*/ 0 h 85"/>
                  <a:gd name="T22" fmla="*/ 118 w 296"/>
                  <a:gd name="T23" fmla="*/ 0 h 85"/>
                  <a:gd name="T24" fmla="*/ 93 w 296"/>
                  <a:gd name="T25" fmla="*/ 8 h 85"/>
                  <a:gd name="T26" fmla="*/ 76 w 296"/>
                  <a:gd name="T27" fmla="*/ 8 h 85"/>
                  <a:gd name="T28" fmla="*/ 51 w 296"/>
                  <a:gd name="T29" fmla="*/ 17 h 85"/>
                  <a:gd name="T30" fmla="*/ 34 w 296"/>
                  <a:gd name="T31" fmla="*/ 25 h 85"/>
                  <a:gd name="T32" fmla="*/ 17 w 296"/>
                  <a:gd name="T33" fmla="*/ 34 h 85"/>
                  <a:gd name="T34" fmla="*/ 0 w 296"/>
                  <a:gd name="T35" fmla="*/ 42 h 85"/>
                  <a:gd name="T36" fmla="*/ 8 w 296"/>
                  <a:gd name="T37" fmla="*/ 51 h 85"/>
                  <a:gd name="T38" fmla="*/ 25 w 296"/>
                  <a:gd name="T39" fmla="*/ 42 h 85"/>
                  <a:gd name="T40" fmla="*/ 42 w 296"/>
                  <a:gd name="T41" fmla="*/ 34 h 85"/>
                  <a:gd name="T42" fmla="*/ 59 w 296"/>
                  <a:gd name="T43" fmla="*/ 25 h 85"/>
                  <a:gd name="T44" fmla="*/ 76 w 296"/>
                  <a:gd name="T45" fmla="*/ 25 h 85"/>
                  <a:gd name="T46" fmla="*/ 102 w 296"/>
                  <a:gd name="T47" fmla="*/ 17 h 85"/>
                  <a:gd name="T48" fmla="*/ 118 w 296"/>
                  <a:gd name="T49" fmla="*/ 17 h 85"/>
                  <a:gd name="T50" fmla="*/ 135 w 296"/>
                  <a:gd name="T51" fmla="*/ 8 h 85"/>
                  <a:gd name="T52" fmla="*/ 161 w 296"/>
                  <a:gd name="T53" fmla="*/ 8 h 85"/>
                  <a:gd name="T54" fmla="*/ 178 w 296"/>
                  <a:gd name="T55" fmla="*/ 17 h 85"/>
                  <a:gd name="T56" fmla="*/ 203 w 296"/>
                  <a:gd name="T57" fmla="*/ 17 h 85"/>
                  <a:gd name="T58" fmla="*/ 220 w 296"/>
                  <a:gd name="T59" fmla="*/ 25 h 85"/>
                  <a:gd name="T60" fmla="*/ 237 w 296"/>
                  <a:gd name="T61" fmla="*/ 25 h 85"/>
                  <a:gd name="T62" fmla="*/ 254 w 296"/>
                  <a:gd name="T63" fmla="*/ 42 h 85"/>
                  <a:gd name="T64" fmla="*/ 262 w 296"/>
                  <a:gd name="T65" fmla="*/ 51 h 85"/>
                  <a:gd name="T66" fmla="*/ 279 w 296"/>
                  <a:gd name="T67" fmla="*/ 68 h 85"/>
                  <a:gd name="T68" fmla="*/ 288 w 296"/>
                  <a:gd name="T69" fmla="*/ 85 h 85"/>
                  <a:gd name="T70" fmla="*/ 296 w 296"/>
                  <a:gd name="T71" fmla="*/ 85 h 85"/>
                  <a:gd name="T72" fmla="*/ 288 w 296"/>
                  <a:gd name="T73" fmla="*/ 85 h 85"/>
                  <a:gd name="T74" fmla="*/ 288 w 296"/>
                  <a:gd name="T75" fmla="*/ 85 h 85"/>
                  <a:gd name="T76" fmla="*/ 296 w 296"/>
                  <a:gd name="T77" fmla="*/ 85 h 85"/>
                  <a:gd name="T78" fmla="*/ 296 w 296"/>
                  <a:gd name="T79" fmla="*/ 76 h 8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96" h="85">
                    <a:moveTo>
                      <a:pt x="296" y="76"/>
                    </a:moveTo>
                    <a:lnTo>
                      <a:pt x="296" y="76"/>
                    </a:lnTo>
                    <a:lnTo>
                      <a:pt x="288" y="59"/>
                    </a:lnTo>
                    <a:lnTo>
                      <a:pt x="271" y="42"/>
                    </a:lnTo>
                    <a:lnTo>
                      <a:pt x="254" y="25"/>
                    </a:lnTo>
                    <a:lnTo>
                      <a:pt x="237" y="17"/>
                    </a:lnTo>
                    <a:lnTo>
                      <a:pt x="220" y="8"/>
                    </a:lnTo>
                    <a:lnTo>
                      <a:pt x="203" y="0"/>
                    </a:lnTo>
                    <a:lnTo>
                      <a:pt x="178" y="0"/>
                    </a:lnTo>
                    <a:lnTo>
                      <a:pt x="161" y="0"/>
                    </a:lnTo>
                    <a:lnTo>
                      <a:pt x="135" y="0"/>
                    </a:lnTo>
                    <a:lnTo>
                      <a:pt x="118" y="0"/>
                    </a:lnTo>
                    <a:lnTo>
                      <a:pt x="93" y="8"/>
                    </a:lnTo>
                    <a:lnTo>
                      <a:pt x="76" y="8"/>
                    </a:lnTo>
                    <a:lnTo>
                      <a:pt x="51" y="17"/>
                    </a:lnTo>
                    <a:lnTo>
                      <a:pt x="34" y="25"/>
                    </a:lnTo>
                    <a:lnTo>
                      <a:pt x="17" y="34"/>
                    </a:lnTo>
                    <a:lnTo>
                      <a:pt x="0" y="42"/>
                    </a:lnTo>
                    <a:lnTo>
                      <a:pt x="8" y="51"/>
                    </a:lnTo>
                    <a:lnTo>
                      <a:pt x="25" y="42"/>
                    </a:lnTo>
                    <a:lnTo>
                      <a:pt x="42" y="34"/>
                    </a:lnTo>
                    <a:lnTo>
                      <a:pt x="59" y="25"/>
                    </a:lnTo>
                    <a:lnTo>
                      <a:pt x="76" y="25"/>
                    </a:lnTo>
                    <a:lnTo>
                      <a:pt x="102" y="17"/>
                    </a:lnTo>
                    <a:lnTo>
                      <a:pt x="118" y="17"/>
                    </a:lnTo>
                    <a:lnTo>
                      <a:pt x="135" y="8"/>
                    </a:lnTo>
                    <a:lnTo>
                      <a:pt x="161" y="8"/>
                    </a:lnTo>
                    <a:lnTo>
                      <a:pt x="178" y="17"/>
                    </a:lnTo>
                    <a:lnTo>
                      <a:pt x="203" y="17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2" y="51"/>
                    </a:lnTo>
                    <a:lnTo>
                      <a:pt x="279" y="68"/>
                    </a:lnTo>
                    <a:lnTo>
                      <a:pt x="288" y="85"/>
                    </a:lnTo>
                    <a:lnTo>
                      <a:pt x="296" y="85"/>
                    </a:lnTo>
                    <a:lnTo>
                      <a:pt x="288" y="85"/>
                    </a:lnTo>
                    <a:lnTo>
                      <a:pt x="296" y="85"/>
                    </a:lnTo>
                    <a:lnTo>
                      <a:pt x="296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9" name="Freeform 191"/>
              <p:cNvSpPr>
                <a:spLocks/>
              </p:cNvSpPr>
              <p:nvPr/>
            </p:nvSpPr>
            <p:spPr bwMode="auto">
              <a:xfrm>
                <a:off x="1050" y="1813"/>
                <a:ext cx="187" cy="42"/>
              </a:xfrm>
              <a:custGeom>
                <a:avLst/>
                <a:gdLst>
                  <a:gd name="T0" fmla="*/ 187 w 187"/>
                  <a:gd name="T1" fmla="*/ 34 h 42"/>
                  <a:gd name="T2" fmla="*/ 187 w 187"/>
                  <a:gd name="T3" fmla="*/ 34 h 42"/>
                  <a:gd name="T4" fmla="*/ 170 w 187"/>
                  <a:gd name="T5" fmla="*/ 25 h 42"/>
                  <a:gd name="T6" fmla="*/ 161 w 187"/>
                  <a:gd name="T7" fmla="*/ 25 h 42"/>
                  <a:gd name="T8" fmla="*/ 153 w 187"/>
                  <a:gd name="T9" fmla="*/ 17 h 42"/>
                  <a:gd name="T10" fmla="*/ 136 w 187"/>
                  <a:gd name="T11" fmla="*/ 17 h 42"/>
                  <a:gd name="T12" fmla="*/ 127 w 187"/>
                  <a:gd name="T13" fmla="*/ 17 h 42"/>
                  <a:gd name="T14" fmla="*/ 119 w 187"/>
                  <a:gd name="T15" fmla="*/ 8 h 42"/>
                  <a:gd name="T16" fmla="*/ 102 w 187"/>
                  <a:gd name="T17" fmla="*/ 8 h 42"/>
                  <a:gd name="T18" fmla="*/ 94 w 187"/>
                  <a:gd name="T19" fmla="*/ 8 h 42"/>
                  <a:gd name="T20" fmla="*/ 77 w 187"/>
                  <a:gd name="T21" fmla="*/ 8 h 42"/>
                  <a:gd name="T22" fmla="*/ 68 w 187"/>
                  <a:gd name="T23" fmla="*/ 0 h 42"/>
                  <a:gd name="T24" fmla="*/ 60 w 187"/>
                  <a:gd name="T25" fmla="*/ 0 h 42"/>
                  <a:gd name="T26" fmla="*/ 43 w 187"/>
                  <a:gd name="T27" fmla="*/ 0 h 42"/>
                  <a:gd name="T28" fmla="*/ 34 w 187"/>
                  <a:gd name="T29" fmla="*/ 0 h 42"/>
                  <a:gd name="T30" fmla="*/ 17 w 187"/>
                  <a:gd name="T31" fmla="*/ 0 h 42"/>
                  <a:gd name="T32" fmla="*/ 9 w 187"/>
                  <a:gd name="T33" fmla="*/ 0 h 42"/>
                  <a:gd name="T34" fmla="*/ 0 w 187"/>
                  <a:gd name="T35" fmla="*/ 8 h 42"/>
                  <a:gd name="T36" fmla="*/ 0 w 187"/>
                  <a:gd name="T37" fmla="*/ 17 h 42"/>
                  <a:gd name="T38" fmla="*/ 9 w 187"/>
                  <a:gd name="T39" fmla="*/ 17 h 42"/>
                  <a:gd name="T40" fmla="*/ 17 w 187"/>
                  <a:gd name="T41" fmla="*/ 17 h 42"/>
                  <a:gd name="T42" fmla="*/ 34 w 187"/>
                  <a:gd name="T43" fmla="*/ 17 h 42"/>
                  <a:gd name="T44" fmla="*/ 43 w 187"/>
                  <a:gd name="T45" fmla="*/ 17 h 42"/>
                  <a:gd name="T46" fmla="*/ 60 w 187"/>
                  <a:gd name="T47" fmla="*/ 17 h 42"/>
                  <a:gd name="T48" fmla="*/ 68 w 187"/>
                  <a:gd name="T49" fmla="*/ 17 h 42"/>
                  <a:gd name="T50" fmla="*/ 77 w 187"/>
                  <a:gd name="T51" fmla="*/ 17 h 42"/>
                  <a:gd name="T52" fmla="*/ 94 w 187"/>
                  <a:gd name="T53" fmla="*/ 17 h 42"/>
                  <a:gd name="T54" fmla="*/ 102 w 187"/>
                  <a:gd name="T55" fmla="*/ 17 h 42"/>
                  <a:gd name="T56" fmla="*/ 110 w 187"/>
                  <a:gd name="T57" fmla="*/ 25 h 42"/>
                  <a:gd name="T58" fmla="*/ 127 w 187"/>
                  <a:gd name="T59" fmla="*/ 25 h 42"/>
                  <a:gd name="T60" fmla="*/ 136 w 187"/>
                  <a:gd name="T61" fmla="*/ 25 h 42"/>
                  <a:gd name="T62" fmla="*/ 144 w 187"/>
                  <a:gd name="T63" fmla="*/ 34 h 42"/>
                  <a:gd name="T64" fmla="*/ 161 w 187"/>
                  <a:gd name="T65" fmla="*/ 34 h 42"/>
                  <a:gd name="T66" fmla="*/ 170 w 187"/>
                  <a:gd name="T67" fmla="*/ 42 h 42"/>
                  <a:gd name="T68" fmla="*/ 178 w 187"/>
                  <a:gd name="T69" fmla="*/ 42 h 42"/>
                  <a:gd name="T70" fmla="*/ 178 w 187"/>
                  <a:gd name="T71" fmla="*/ 42 h 42"/>
                  <a:gd name="T72" fmla="*/ 187 w 187"/>
                  <a:gd name="T73" fmla="*/ 34 h 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7" h="42">
                    <a:moveTo>
                      <a:pt x="187" y="34"/>
                    </a:moveTo>
                    <a:lnTo>
                      <a:pt x="187" y="34"/>
                    </a:lnTo>
                    <a:lnTo>
                      <a:pt x="170" y="25"/>
                    </a:lnTo>
                    <a:lnTo>
                      <a:pt x="161" y="25"/>
                    </a:lnTo>
                    <a:lnTo>
                      <a:pt x="153" y="17"/>
                    </a:lnTo>
                    <a:lnTo>
                      <a:pt x="136" y="17"/>
                    </a:lnTo>
                    <a:lnTo>
                      <a:pt x="127" y="17"/>
                    </a:lnTo>
                    <a:lnTo>
                      <a:pt x="119" y="8"/>
                    </a:lnTo>
                    <a:lnTo>
                      <a:pt x="102" y="8"/>
                    </a:lnTo>
                    <a:lnTo>
                      <a:pt x="94" y="8"/>
                    </a:lnTo>
                    <a:lnTo>
                      <a:pt x="77" y="8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43" y="17"/>
                    </a:lnTo>
                    <a:lnTo>
                      <a:pt x="60" y="17"/>
                    </a:lnTo>
                    <a:lnTo>
                      <a:pt x="68" y="17"/>
                    </a:lnTo>
                    <a:lnTo>
                      <a:pt x="77" y="17"/>
                    </a:lnTo>
                    <a:lnTo>
                      <a:pt x="94" y="17"/>
                    </a:lnTo>
                    <a:lnTo>
                      <a:pt x="102" y="17"/>
                    </a:lnTo>
                    <a:lnTo>
                      <a:pt x="110" y="25"/>
                    </a:lnTo>
                    <a:lnTo>
                      <a:pt x="127" y="25"/>
                    </a:lnTo>
                    <a:lnTo>
                      <a:pt x="136" y="25"/>
                    </a:lnTo>
                    <a:lnTo>
                      <a:pt x="144" y="34"/>
                    </a:lnTo>
                    <a:lnTo>
                      <a:pt x="161" y="34"/>
                    </a:lnTo>
                    <a:lnTo>
                      <a:pt x="170" y="42"/>
                    </a:lnTo>
                    <a:lnTo>
                      <a:pt x="178" y="42"/>
                    </a:lnTo>
                    <a:lnTo>
                      <a:pt x="187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0" name="Freeform 192"/>
              <p:cNvSpPr>
                <a:spLocks/>
              </p:cNvSpPr>
              <p:nvPr/>
            </p:nvSpPr>
            <p:spPr bwMode="auto">
              <a:xfrm>
                <a:off x="1228" y="1847"/>
                <a:ext cx="68" cy="67"/>
              </a:xfrm>
              <a:custGeom>
                <a:avLst/>
                <a:gdLst>
                  <a:gd name="T0" fmla="*/ 60 w 68"/>
                  <a:gd name="T1" fmla="*/ 67 h 67"/>
                  <a:gd name="T2" fmla="*/ 60 w 68"/>
                  <a:gd name="T3" fmla="*/ 67 h 67"/>
                  <a:gd name="T4" fmla="*/ 68 w 68"/>
                  <a:gd name="T5" fmla="*/ 59 h 67"/>
                  <a:gd name="T6" fmla="*/ 60 w 68"/>
                  <a:gd name="T7" fmla="*/ 42 h 67"/>
                  <a:gd name="T8" fmla="*/ 60 w 68"/>
                  <a:gd name="T9" fmla="*/ 33 h 67"/>
                  <a:gd name="T10" fmla="*/ 51 w 68"/>
                  <a:gd name="T11" fmla="*/ 17 h 67"/>
                  <a:gd name="T12" fmla="*/ 34 w 68"/>
                  <a:gd name="T13" fmla="*/ 17 h 67"/>
                  <a:gd name="T14" fmla="*/ 26 w 68"/>
                  <a:gd name="T15" fmla="*/ 8 h 67"/>
                  <a:gd name="T16" fmla="*/ 17 w 68"/>
                  <a:gd name="T17" fmla="*/ 0 h 67"/>
                  <a:gd name="T18" fmla="*/ 9 w 68"/>
                  <a:gd name="T19" fmla="*/ 0 h 67"/>
                  <a:gd name="T20" fmla="*/ 0 w 68"/>
                  <a:gd name="T21" fmla="*/ 8 h 67"/>
                  <a:gd name="T22" fmla="*/ 9 w 68"/>
                  <a:gd name="T23" fmla="*/ 17 h 67"/>
                  <a:gd name="T24" fmla="*/ 17 w 68"/>
                  <a:gd name="T25" fmla="*/ 17 h 67"/>
                  <a:gd name="T26" fmla="*/ 34 w 68"/>
                  <a:gd name="T27" fmla="*/ 25 h 67"/>
                  <a:gd name="T28" fmla="*/ 43 w 68"/>
                  <a:gd name="T29" fmla="*/ 25 h 67"/>
                  <a:gd name="T30" fmla="*/ 43 w 68"/>
                  <a:gd name="T31" fmla="*/ 33 h 67"/>
                  <a:gd name="T32" fmla="*/ 51 w 68"/>
                  <a:gd name="T33" fmla="*/ 42 h 67"/>
                  <a:gd name="T34" fmla="*/ 51 w 68"/>
                  <a:gd name="T35" fmla="*/ 59 h 67"/>
                  <a:gd name="T36" fmla="*/ 51 w 68"/>
                  <a:gd name="T37" fmla="*/ 67 h 67"/>
                  <a:gd name="T38" fmla="*/ 51 w 68"/>
                  <a:gd name="T39" fmla="*/ 67 h 67"/>
                  <a:gd name="T40" fmla="*/ 60 w 68"/>
                  <a:gd name="T41" fmla="*/ 67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8" h="67">
                    <a:moveTo>
                      <a:pt x="60" y="67"/>
                    </a:moveTo>
                    <a:lnTo>
                      <a:pt x="60" y="67"/>
                    </a:lnTo>
                    <a:lnTo>
                      <a:pt x="68" y="59"/>
                    </a:lnTo>
                    <a:lnTo>
                      <a:pt x="60" y="42"/>
                    </a:lnTo>
                    <a:lnTo>
                      <a:pt x="60" y="33"/>
                    </a:lnTo>
                    <a:lnTo>
                      <a:pt x="51" y="17"/>
                    </a:lnTo>
                    <a:lnTo>
                      <a:pt x="34" y="17"/>
                    </a:lnTo>
                    <a:lnTo>
                      <a:pt x="26" y="8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34" y="25"/>
                    </a:lnTo>
                    <a:lnTo>
                      <a:pt x="43" y="25"/>
                    </a:lnTo>
                    <a:lnTo>
                      <a:pt x="43" y="33"/>
                    </a:lnTo>
                    <a:lnTo>
                      <a:pt x="51" y="42"/>
                    </a:lnTo>
                    <a:lnTo>
                      <a:pt x="51" y="59"/>
                    </a:lnTo>
                    <a:lnTo>
                      <a:pt x="51" y="67"/>
                    </a:lnTo>
                    <a:lnTo>
                      <a:pt x="60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1" name="Freeform 193"/>
              <p:cNvSpPr>
                <a:spLocks/>
              </p:cNvSpPr>
              <p:nvPr/>
            </p:nvSpPr>
            <p:spPr bwMode="auto">
              <a:xfrm>
                <a:off x="1118" y="1914"/>
                <a:ext cx="170" cy="51"/>
              </a:xfrm>
              <a:custGeom>
                <a:avLst/>
                <a:gdLst>
                  <a:gd name="T0" fmla="*/ 0 w 170"/>
                  <a:gd name="T1" fmla="*/ 9 h 51"/>
                  <a:gd name="T2" fmla="*/ 0 w 170"/>
                  <a:gd name="T3" fmla="*/ 9 h 51"/>
                  <a:gd name="T4" fmla="*/ 9 w 170"/>
                  <a:gd name="T5" fmla="*/ 17 h 51"/>
                  <a:gd name="T6" fmla="*/ 17 w 170"/>
                  <a:gd name="T7" fmla="*/ 17 h 51"/>
                  <a:gd name="T8" fmla="*/ 26 w 170"/>
                  <a:gd name="T9" fmla="*/ 26 h 51"/>
                  <a:gd name="T10" fmla="*/ 42 w 170"/>
                  <a:gd name="T11" fmla="*/ 26 h 51"/>
                  <a:gd name="T12" fmla="*/ 51 w 170"/>
                  <a:gd name="T13" fmla="*/ 34 h 51"/>
                  <a:gd name="T14" fmla="*/ 68 w 170"/>
                  <a:gd name="T15" fmla="*/ 43 h 51"/>
                  <a:gd name="T16" fmla="*/ 76 w 170"/>
                  <a:gd name="T17" fmla="*/ 43 h 51"/>
                  <a:gd name="T18" fmla="*/ 93 w 170"/>
                  <a:gd name="T19" fmla="*/ 43 h 51"/>
                  <a:gd name="T20" fmla="*/ 102 w 170"/>
                  <a:gd name="T21" fmla="*/ 51 h 51"/>
                  <a:gd name="T22" fmla="*/ 110 w 170"/>
                  <a:gd name="T23" fmla="*/ 51 h 51"/>
                  <a:gd name="T24" fmla="*/ 127 w 170"/>
                  <a:gd name="T25" fmla="*/ 51 h 51"/>
                  <a:gd name="T26" fmla="*/ 136 w 170"/>
                  <a:gd name="T27" fmla="*/ 43 h 51"/>
                  <a:gd name="T28" fmla="*/ 144 w 170"/>
                  <a:gd name="T29" fmla="*/ 43 h 51"/>
                  <a:gd name="T30" fmla="*/ 153 w 170"/>
                  <a:gd name="T31" fmla="*/ 34 h 51"/>
                  <a:gd name="T32" fmla="*/ 161 w 170"/>
                  <a:gd name="T33" fmla="*/ 17 h 51"/>
                  <a:gd name="T34" fmla="*/ 170 w 170"/>
                  <a:gd name="T35" fmla="*/ 0 h 51"/>
                  <a:gd name="T36" fmla="*/ 161 w 170"/>
                  <a:gd name="T37" fmla="*/ 0 h 51"/>
                  <a:gd name="T38" fmla="*/ 153 w 170"/>
                  <a:gd name="T39" fmla="*/ 9 h 51"/>
                  <a:gd name="T40" fmla="*/ 144 w 170"/>
                  <a:gd name="T41" fmla="*/ 26 h 51"/>
                  <a:gd name="T42" fmla="*/ 136 w 170"/>
                  <a:gd name="T43" fmla="*/ 26 h 51"/>
                  <a:gd name="T44" fmla="*/ 136 w 170"/>
                  <a:gd name="T45" fmla="*/ 34 h 51"/>
                  <a:gd name="T46" fmla="*/ 119 w 170"/>
                  <a:gd name="T47" fmla="*/ 34 h 51"/>
                  <a:gd name="T48" fmla="*/ 110 w 170"/>
                  <a:gd name="T49" fmla="*/ 34 h 51"/>
                  <a:gd name="T50" fmla="*/ 102 w 170"/>
                  <a:gd name="T51" fmla="*/ 34 h 51"/>
                  <a:gd name="T52" fmla="*/ 93 w 170"/>
                  <a:gd name="T53" fmla="*/ 34 h 51"/>
                  <a:gd name="T54" fmla="*/ 85 w 170"/>
                  <a:gd name="T55" fmla="*/ 34 h 51"/>
                  <a:gd name="T56" fmla="*/ 68 w 170"/>
                  <a:gd name="T57" fmla="*/ 26 h 51"/>
                  <a:gd name="T58" fmla="*/ 59 w 170"/>
                  <a:gd name="T59" fmla="*/ 26 h 51"/>
                  <a:gd name="T60" fmla="*/ 42 w 170"/>
                  <a:gd name="T61" fmla="*/ 17 h 51"/>
                  <a:gd name="T62" fmla="*/ 34 w 170"/>
                  <a:gd name="T63" fmla="*/ 9 h 51"/>
                  <a:gd name="T64" fmla="*/ 26 w 170"/>
                  <a:gd name="T65" fmla="*/ 9 h 51"/>
                  <a:gd name="T66" fmla="*/ 9 w 170"/>
                  <a:gd name="T67" fmla="*/ 0 h 51"/>
                  <a:gd name="T68" fmla="*/ 0 w 170"/>
                  <a:gd name="T69" fmla="*/ 0 h 51"/>
                  <a:gd name="T70" fmla="*/ 0 w 170"/>
                  <a:gd name="T71" fmla="*/ 0 h 51"/>
                  <a:gd name="T72" fmla="*/ 0 w 170"/>
                  <a:gd name="T73" fmla="*/ 9 h 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70" h="51">
                    <a:moveTo>
                      <a:pt x="0" y="9"/>
                    </a:moveTo>
                    <a:lnTo>
                      <a:pt x="0" y="9"/>
                    </a:lnTo>
                    <a:lnTo>
                      <a:pt x="9" y="17"/>
                    </a:lnTo>
                    <a:lnTo>
                      <a:pt x="17" y="17"/>
                    </a:lnTo>
                    <a:lnTo>
                      <a:pt x="26" y="26"/>
                    </a:lnTo>
                    <a:lnTo>
                      <a:pt x="42" y="26"/>
                    </a:lnTo>
                    <a:lnTo>
                      <a:pt x="51" y="34"/>
                    </a:lnTo>
                    <a:lnTo>
                      <a:pt x="68" y="43"/>
                    </a:lnTo>
                    <a:lnTo>
                      <a:pt x="76" y="43"/>
                    </a:lnTo>
                    <a:lnTo>
                      <a:pt x="93" y="43"/>
                    </a:lnTo>
                    <a:lnTo>
                      <a:pt x="102" y="51"/>
                    </a:lnTo>
                    <a:lnTo>
                      <a:pt x="110" y="51"/>
                    </a:lnTo>
                    <a:lnTo>
                      <a:pt x="127" y="51"/>
                    </a:lnTo>
                    <a:lnTo>
                      <a:pt x="136" y="43"/>
                    </a:lnTo>
                    <a:lnTo>
                      <a:pt x="144" y="43"/>
                    </a:lnTo>
                    <a:lnTo>
                      <a:pt x="153" y="34"/>
                    </a:lnTo>
                    <a:lnTo>
                      <a:pt x="161" y="17"/>
                    </a:lnTo>
                    <a:lnTo>
                      <a:pt x="170" y="0"/>
                    </a:lnTo>
                    <a:lnTo>
                      <a:pt x="161" y="0"/>
                    </a:lnTo>
                    <a:lnTo>
                      <a:pt x="153" y="9"/>
                    </a:lnTo>
                    <a:lnTo>
                      <a:pt x="14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19" y="34"/>
                    </a:lnTo>
                    <a:lnTo>
                      <a:pt x="110" y="34"/>
                    </a:lnTo>
                    <a:lnTo>
                      <a:pt x="102" y="34"/>
                    </a:lnTo>
                    <a:lnTo>
                      <a:pt x="93" y="34"/>
                    </a:lnTo>
                    <a:lnTo>
                      <a:pt x="85" y="34"/>
                    </a:lnTo>
                    <a:lnTo>
                      <a:pt x="68" y="26"/>
                    </a:lnTo>
                    <a:lnTo>
                      <a:pt x="59" y="26"/>
                    </a:lnTo>
                    <a:lnTo>
                      <a:pt x="42" y="17"/>
                    </a:lnTo>
                    <a:lnTo>
                      <a:pt x="34" y="9"/>
                    </a:lnTo>
                    <a:lnTo>
                      <a:pt x="26" y="9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2" name="Freeform 194"/>
              <p:cNvSpPr>
                <a:spLocks/>
              </p:cNvSpPr>
              <p:nvPr/>
            </p:nvSpPr>
            <p:spPr bwMode="auto">
              <a:xfrm>
                <a:off x="610" y="1906"/>
                <a:ext cx="508" cy="483"/>
              </a:xfrm>
              <a:custGeom>
                <a:avLst/>
                <a:gdLst>
                  <a:gd name="T0" fmla="*/ 8 w 508"/>
                  <a:gd name="T1" fmla="*/ 483 h 483"/>
                  <a:gd name="T2" fmla="*/ 8 w 508"/>
                  <a:gd name="T3" fmla="*/ 483 h 483"/>
                  <a:gd name="T4" fmla="*/ 25 w 508"/>
                  <a:gd name="T5" fmla="*/ 449 h 483"/>
                  <a:gd name="T6" fmla="*/ 51 w 508"/>
                  <a:gd name="T7" fmla="*/ 415 h 483"/>
                  <a:gd name="T8" fmla="*/ 68 w 508"/>
                  <a:gd name="T9" fmla="*/ 373 h 483"/>
                  <a:gd name="T10" fmla="*/ 93 w 508"/>
                  <a:gd name="T11" fmla="*/ 339 h 483"/>
                  <a:gd name="T12" fmla="*/ 118 w 508"/>
                  <a:gd name="T13" fmla="*/ 296 h 483"/>
                  <a:gd name="T14" fmla="*/ 144 w 508"/>
                  <a:gd name="T15" fmla="*/ 254 h 483"/>
                  <a:gd name="T16" fmla="*/ 169 w 508"/>
                  <a:gd name="T17" fmla="*/ 212 h 483"/>
                  <a:gd name="T18" fmla="*/ 203 w 508"/>
                  <a:gd name="T19" fmla="*/ 169 h 483"/>
                  <a:gd name="T20" fmla="*/ 237 w 508"/>
                  <a:gd name="T21" fmla="*/ 135 h 483"/>
                  <a:gd name="T22" fmla="*/ 271 w 508"/>
                  <a:gd name="T23" fmla="*/ 102 h 483"/>
                  <a:gd name="T24" fmla="*/ 305 w 508"/>
                  <a:gd name="T25" fmla="*/ 76 h 483"/>
                  <a:gd name="T26" fmla="*/ 347 w 508"/>
                  <a:gd name="T27" fmla="*/ 51 h 483"/>
                  <a:gd name="T28" fmla="*/ 381 w 508"/>
                  <a:gd name="T29" fmla="*/ 34 h 483"/>
                  <a:gd name="T30" fmla="*/ 423 w 508"/>
                  <a:gd name="T31" fmla="*/ 17 h 483"/>
                  <a:gd name="T32" fmla="*/ 466 w 508"/>
                  <a:gd name="T33" fmla="*/ 17 h 483"/>
                  <a:gd name="T34" fmla="*/ 508 w 508"/>
                  <a:gd name="T35" fmla="*/ 17 h 483"/>
                  <a:gd name="T36" fmla="*/ 508 w 508"/>
                  <a:gd name="T37" fmla="*/ 8 h 483"/>
                  <a:gd name="T38" fmla="*/ 466 w 508"/>
                  <a:gd name="T39" fmla="*/ 0 h 483"/>
                  <a:gd name="T40" fmla="*/ 423 w 508"/>
                  <a:gd name="T41" fmla="*/ 8 h 483"/>
                  <a:gd name="T42" fmla="*/ 373 w 508"/>
                  <a:gd name="T43" fmla="*/ 17 h 483"/>
                  <a:gd name="T44" fmla="*/ 339 w 508"/>
                  <a:gd name="T45" fmla="*/ 34 h 483"/>
                  <a:gd name="T46" fmla="*/ 296 w 508"/>
                  <a:gd name="T47" fmla="*/ 59 h 483"/>
                  <a:gd name="T48" fmla="*/ 262 w 508"/>
                  <a:gd name="T49" fmla="*/ 93 h 483"/>
                  <a:gd name="T50" fmla="*/ 229 w 508"/>
                  <a:gd name="T51" fmla="*/ 127 h 483"/>
                  <a:gd name="T52" fmla="*/ 195 w 508"/>
                  <a:gd name="T53" fmla="*/ 161 h 483"/>
                  <a:gd name="T54" fmla="*/ 161 w 508"/>
                  <a:gd name="T55" fmla="*/ 203 h 483"/>
                  <a:gd name="T56" fmla="*/ 135 w 508"/>
                  <a:gd name="T57" fmla="*/ 246 h 483"/>
                  <a:gd name="T58" fmla="*/ 110 w 508"/>
                  <a:gd name="T59" fmla="*/ 288 h 483"/>
                  <a:gd name="T60" fmla="*/ 85 w 508"/>
                  <a:gd name="T61" fmla="*/ 330 h 483"/>
                  <a:gd name="T62" fmla="*/ 59 w 508"/>
                  <a:gd name="T63" fmla="*/ 373 h 483"/>
                  <a:gd name="T64" fmla="*/ 34 w 508"/>
                  <a:gd name="T65" fmla="*/ 406 h 483"/>
                  <a:gd name="T66" fmla="*/ 17 w 508"/>
                  <a:gd name="T67" fmla="*/ 440 h 483"/>
                  <a:gd name="T68" fmla="*/ 0 w 508"/>
                  <a:gd name="T69" fmla="*/ 474 h 483"/>
                  <a:gd name="T70" fmla="*/ 0 w 508"/>
                  <a:gd name="T71" fmla="*/ 474 h 483"/>
                  <a:gd name="T72" fmla="*/ 8 w 508"/>
                  <a:gd name="T73" fmla="*/ 483 h 4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8" h="483">
                    <a:moveTo>
                      <a:pt x="8" y="483"/>
                    </a:moveTo>
                    <a:lnTo>
                      <a:pt x="8" y="483"/>
                    </a:lnTo>
                    <a:lnTo>
                      <a:pt x="25" y="449"/>
                    </a:lnTo>
                    <a:lnTo>
                      <a:pt x="51" y="415"/>
                    </a:lnTo>
                    <a:lnTo>
                      <a:pt x="68" y="373"/>
                    </a:lnTo>
                    <a:lnTo>
                      <a:pt x="93" y="339"/>
                    </a:lnTo>
                    <a:lnTo>
                      <a:pt x="118" y="296"/>
                    </a:lnTo>
                    <a:lnTo>
                      <a:pt x="144" y="254"/>
                    </a:lnTo>
                    <a:lnTo>
                      <a:pt x="169" y="212"/>
                    </a:lnTo>
                    <a:lnTo>
                      <a:pt x="203" y="169"/>
                    </a:lnTo>
                    <a:lnTo>
                      <a:pt x="237" y="135"/>
                    </a:lnTo>
                    <a:lnTo>
                      <a:pt x="271" y="102"/>
                    </a:lnTo>
                    <a:lnTo>
                      <a:pt x="305" y="76"/>
                    </a:lnTo>
                    <a:lnTo>
                      <a:pt x="347" y="51"/>
                    </a:lnTo>
                    <a:lnTo>
                      <a:pt x="381" y="34"/>
                    </a:lnTo>
                    <a:lnTo>
                      <a:pt x="423" y="17"/>
                    </a:lnTo>
                    <a:lnTo>
                      <a:pt x="466" y="17"/>
                    </a:lnTo>
                    <a:lnTo>
                      <a:pt x="508" y="17"/>
                    </a:lnTo>
                    <a:lnTo>
                      <a:pt x="508" y="8"/>
                    </a:lnTo>
                    <a:lnTo>
                      <a:pt x="466" y="0"/>
                    </a:lnTo>
                    <a:lnTo>
                      <a:pt x="423" y="8"/>
                    </a:lnTo>
                    <a:lnTo>
                      <a:pt x="373" y="17"/>
                    </a:lnTo>
                    <a:lnTo>
                      <a:pt x="339" y="34"/>
                    </a:lnTo>
                    <a:lnTo>
                      <a:pt x="296" y="59"/>
                    </a:lnTo>
                    <a:lnTo>
                      <a:pt x="262" y="93"/>
                    </a:lnTo>
                    <a:lnTo>
                      <a:pt x="229" y="127"/>
                    </a:lnTo>
                    <a:lnTo>
                      <a:pt x="195" y="161"/>
                    </a:lnTo>
                    <a:lnTo>
                      <a:pt x="161" y="203"/>
                    </a:lnTo>
                    <a:lnTo>
                      <a:pt x="135" y="246"/>
                    </a:lnTo>
                    <a:lnTo>
                      <a:pt x="110" y="288"/>
                    </a:lnTo>
                    <a:lnTo>
                      <a:pt x="85" y="330"/>
                    </a:lnTo>
                    <a:lnTo>
                      <a:pt x="59" y="373"/>
                    </a:lnTo>
                    <a:lnTo>
                      <a:pt x="34" y="406"/>
                    </a:lnTo>
                    <a:lnTo>
                      <a:pt x="17" y="440"/>
                    </a:lnTo>
                    <a:lnTo>
                      <a:pt x="0" y="474"/>
                    </a:lnTo>
                    <a:lnTo>
                      <a:pt x="8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3" name="Freeform 195"/>
              <p:cNvSpPr>
                <a:spLocks/>
              </p:cNvSpPr>
              <p:nvPr/>
            </p:nvSpPr>
            <p:spPr bwMode="auto">
              <a:xfrm>
                <a:off x="534" y="2135"/>
                <a:ext cx="127" cy="144"/>
              </a:xfrm>
              <a:custGeom>
                <a:avLst/>
                <a:gdLst>
                  <a:gd name="T0" fmla="*/ 118 w 127"/>
                  <a:gd name="T1" fmla="*/ 0 h 144"/>
                  <a:gd name="T2" fmla="*/ 101 w 127"/>
                  <a:gd name="T3" fmla="*/ 17 h 144"/>
                  <a:gd name="T4" fmla="*/ 84 w 127"/>
                  <a:gd name="T5" fmla="*/ 33 h 144"/>
                  <a:gd name="T6" fmla="*/ 67 w 127"/>
                  <a:gd name="T7" fmla="*/ 50 h 144"/>
                  <a:gd name="T8" fmla="*/ 50 w 127"/>
                  <a:gd name="T9" fmla="*/ 59 h 144"/>
                  <a:gd name="T10" fmla="*/ 34 w 127"/>
                  <a:gd name="T11" fmla="*/ 76 h 144"/>
                  <a:gd name="T12" fmla="*/ 25 w 127"/>
                  <a:gd name="T13" fmla="*/ 93 h 144"/>
                  <a:gd name="T14" fmla="*/ 8 w 127"/>
                  <a:gd name="T15" fmla="*/ 118 h 144"/>
                  <a:gd name="T16" fmla="*/ 0 w 127"/>
                  <a:gd name="T17" fmla="*/ 135 h 144"/>
                  <a:gd name="T18" fmla="*/ 17 w 127"/>
                  <a:gd name="T19" fmla="*/ 144 h 144"/>
                  <a:gd name="T20" fmla="*/ 25 w 127"/>
                  <a:gd name="T21" fmla="*/ 118 h 144"/>
                  <a:gd name="T22" fmla="*/ 34 w 127"/>
                  <a:gd name="T23" fmla="*/ 101 h 144"/>
                  <a:gd name="T24" fmla="*/ 42 w 127"/>
                  <a:gd name="T25" fmla="*/ 84 h 144"/>
                  <a:gd name="T26" fmla="*/ 59 w 127"/>
                  <a:gd name="T27" fmla="*/ 67 h 144"/>
                  <a:gd name="T28" fmla="*/ 76 w 127"/>
                  <a:gd name="T29" fmla="*/ 59 h 144"/>
                  <a:gd name="T30" fmla="*/ 93 w 127"/>
                  <a:gd name="T31" fmla="*/ 42 h 144"/>
                  <a:gd name="T32" fmla="*/ 110 w 127"/>
                  <a:gd name="T33" fmla="*/ 25 h 144"/>
                  <a:gd name="T34" fmla="*/ 127 w 127"/>
                  <a:gd name="T35" fmla="*/ 8 h 144"/>
                  <a:gd name="T36" fmla="*/ 118 w 127"/>
                  <a:gd name="T37" fmla="*/ 0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7" h="144">
                    <a:moveTo>
                      <a:pt x="118" y="0"/>
                    </a:moveTo>
                    <a:lnTo>
                      <a:pt x="101" y="17"/>
                    </a:lnTo>
                    <a:lnTo>
                      <a:pt x="84" y="33"/>
                    </a:lnTo>
                    <a:lnTo>
                      <a:pt x="67" y="50"/>
                    </a:lnTo>
                    <a:lnTo>
                      <a:pt x="50" y="59"/>
                    </a:lnTo>
                    <a:lnTo>
                      <a:pt x="34" y="76"/>
                    </a:lnTo>
                    <a:lnTo>
                      <a:pt x="25" y="93"/>
                    </a:lnTo>
                    <a:lnTo>
                      <a:pt x="8" y="118"/>
                    </a:lnTo>
                    <a:lnTo>
                      <a:pt x="0" y="135"/>
                    </a:lnTo>
                    <a:lnTo>
                      <a:pt x="17" y="144"/>
                    </a:lnTo>
                    <a:lnTo>
                      <a:pt x="25" y="118"/>
                    </a:lnTo>
                    <a:lnTo>
                      <a:pt x="34" y="101"/>
                    </a:lnTo>
                    <a:lnTo>
                      <a:pt x="42" y="84"/>
                    </a:lnTo>
                    <a:lnTo>
                      <a:pt x="59" y="67"/>
                    </a:lnTo>
                    <a:lnTo>
                      <a:pt x="76" y="59"/>
                    </a:lnTo>
                    <a:lnTo>
                      <a:pt x="93" y="42"/>
                    </a:lnTo>
                    <a:lnTo>
                      <a:pt x="110" y="25"/>
                    </a:lnTo>
                    <a:lnTo>
                      <a:pt x="127" y="8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4" name="Freeform 196"/>
              <p:cNvSpPr>
                <a:spLocks/>
              </p:cNvSpPr>
              <p:nvPr/>
            </p:nvSpPr>
            <p:spPr bwMode="auto">
              <a:xfrm>
                <a:off x="856" y="1821"/>
                <a:ext cx="194" cy="102"/>
              </a:xfrm>
              <a:custGeom>
                <a:avLst/>
                <a:gdLst>
                  <a:gd name="T0" fmla="*/ 8 w 194"/>
                  <a:gd name="T1" fmla="*/ 102 h 102"/>
                  <a:gd name="T2" fmla="*/ 16 w 194"/>
                  <a:gd name="T3" fmla="*/ 93 h 102"/>
                  <a:gd name="T4" fmla="*/ 25 w 194"/>
                  <a:gd name="T5" fmla="*/ 85 h 102"/>
                  <a:gd name="T6" fmla="*/ 33 w 194"/>
                  <a:gd name="T7" fmla="*/ 76 h 102"/>
                  <a:gd name="T8" fmla="*/ 42 w 194"/>
                  <a:gd name="T9" fmla="*/ 68 h 102"/>
                  <a:gd name="T10" fmla="*/ 59 w 194"/>
                  <a:gd name="T11" fmla="*/ 59 h 102"/>
                  <a:gd name="T12" fmla="*/ 67 w 194"/>
                  <a:gd name="T13" fmla="*/ 51 h 102"/>
                  <a:gd name="T14" fmla="*/ 76 w 194"/>
                  <a:gd name="T15" fmla="*/ 43 h 102"/>
                  <a:gd name="T16" fmla="*/ 93 w 194"/>
                  <a:gd name="T17" fmla="*/ 43 h 102"/>
                  <a:gd name="T18" fmla="*/ 101 w 194"/>
                  <a:gd name="T19" fmla="*/ 34 h 102"/>
                  <a:gd name="T20" fmla="*/ 118 w 194"/>
                  <a:gd name="T21" fmla="*/ 26 h 102"/>
                  <a:gd name="T22" fmla="*/ 127 w 194"/>
                  <a:gd name="T23" fmla="*/ 26 h 102"/>
                  <a:gd name="T24" fmla="*/ 144 w 194"/>
                  <a:gd name="T25" fmla="*/ 17 h 102"/>
                  <a:gd name="T26" fmla="*/ 152 w 194"/>
                  <a:gd name="T27" fmla="*/ 17 h 102"/>
                  <a:gd name="T28" fmla="*/ 169 w 194"/>
                  <a:gd name="T29" fmla="*/ 17 h 102"/>
                  <a:gd name="T30" fmla="*/ 177 w 194"/>
                  <a:gd name="T31" fmla="*/ 9 h 102"/>
                  <a:gd name="T32" fmla="*/ 194 w 194"/>
                  <a:gd name="T33" fmla="*/ 9 h 102"/>
                  <a:gd name="T34" fmla="*/ 194 w 194"/>
                  <a:gd name="T35" fmla="*/ 0 h 102"/>
                  <a:gd name="T36" fmla="*/ 177 w 194"/>
                  <a:gd name="T37" fmla="*/ 0 h 102"/>
                  <a:gd name="T38" fmla="*/ 160 w 194"/>
                  <a:gd name="T39" fmla="*/ 0 h 102"/>
                  <a:gd name="T40" fmla="*/ 152 w 194"/>
                  <a:gd name="T41" fmla="*/ 0 h 102"/>
                  <a:gd name="T42" fmla="*/ 135 w 194"/>
                  <a:gd name="T43" fmla="*/ 9 h 102"/>
                  <a:gd name="T44" fmla="*/ 127 w 194"/>
                  <a:gd name="T45" fmla="*/ 9 h 102"/>
                  <a:gd name="T46" fmla="*/ 110 w 194"/>
                  <a:gd name="T47" fmla="*/ 17 h 102"/>
                  <a:gd name="T48" fmla="*/ 101 w 194"/>
                  <a:gd name="T49" fmla="*/ 17 h 102"/>
                  <a:gd name="T50" fmla="*/ 84 w 194"/>
                  <a:gd name="T51" fmla="*/ 26 h 102"/>
                  <a:gd name="T52" fmla="*/ 76 w 194"/>
                  <a:gd name="T53" fmla="*/ 34 h 102"/>
                  <a:gd name="T54" fmla="*/ 59 w 194"/>
                  <a:gd name="T55" fmla="*/ 43 h 102"/>
                  <a:gd name="T56" fmla="*/ 50 w 194"/>
                  <a:gd name="T57" fmla="*/ 43 h 102"/>
                  <a:gd name="T58" fmla="*/ 33 w 194"/>
                  <a:gd name="T59" fmla="*/ 51 h 102"/>
                  <a:gd name="T60" fmla="*/ 25 w 194"/>
                  <a:gd name="T61" fmla="*/ 59 h 102"/>
                  <a:gd name="T62" fmla="*/ 16 w 194"/>
                  <a:gd name="T63" fmla="*/ 68 h 102"/>
                  <a:gd name="T64" fmla="*/ 8 w 194"/>
                  <a:gd name="T65" fmla="*/ 85 h 102"/>
                  <a:gd name="T66" fmla="*/ 0 w 194"/>
                  <a:gd name="T67" fmla="*/ 93 h 102"/>
                  <a:gd name="T68" fmla="*/ 8 w 194"/>
                  <a:gd name="T69" fmla="*/ 102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4" h="102">
                    <a:moveTo>
                      <a:pt x="8" y="102"/>
                    </a:moveTo>
                    <a:lnTo>
                      <a:pt x="16" y="93"/>
                    </a:lnTo>
                    <a:lnTo>
                      <a:pt x="25" y="85"/>
                    </a:lnTo>
                    <a:lnTo>
                      <a:pt x="33" y="76"/>
                    </a:lnTo>
                    <a:lnTo>
                      <a:pt x="42" y="68"/>
                    </a:lnTo>
                    <a:lnTo>
                      <a:pt x="59" y="59"/>
                    </a:lnTo>
                    <a:lnTo>
                      <a:pt x="67" y="51"/>
                    </a:lnTo>
                    <a:lnTo>
                      <a:pt x="76" y="43"/>
                    </a:lnTo>
                    <a:lnTo>
                      <a:pt x="93" y="43"/>
                    </a:lnTo>
                    <a:lnTo>
                      <a:pt x="101" y="34"/>
                    </a:lnTo>
                    <a:lnTo>
                      <a:pt x="118" y="26"/>
                    </a:lnTo>
                    <a:lnTo>
                      <a:pt x="127" y="26"/>
                    </a:lnTo>
                    <a:lnTo>
                      <a:pt x="144" y="17"/>
                    </a:lnTo>
                    <a:lnTo>
                      <a:pt x="152" y="17"/>
                    </a:lnTo>
                    <a:lnTo>
                      <a:pt x="169" y="17"/>
                    </a:lnTo>
                    <a:lnTo>
                      <a:pt x="177" y="9"/>
                    </a:lnTo>
                    <a:lnTo>
                      <a:pt x="194" y="9"/>
                    </a:lnTo>
                    <a:lnTo>
                      <a:pt x="194" y="0"/>
                    </a:lnTo>
                    <a:lnTo>
                      <a:pt x="177" y="0"/>
                    </a:lnTo>
                    <a:lnTo>
                      <a:pt x="160" y="0"/>
                    </a:lnTo>
                    <a:lnTo>
                      <a:pt x="152" y="0"/>
                    </a:lnTo>
                    <a:lnTo>
                      <a:pt x="135" y="9"/>
                    </a:lnTo>
                    <a:lnTo>
                      <a:pt x="127" y="9"/>
                    </a:lnTo>
                    <a:lnTo>
                      <a:pt x="110" y="17"/>
                    </a:lnTo>
                    <a:lnTo>
                      <a:pt x="101" y="17"/>
                    </a:lnTo>
                    <a:lnTo>
                      <a:pt x="84" y="26"/>
                    </a:lnTo>
                    <a:lnTo>
                      <a:pt x="76" y="34"/>
                    </a:lnTo>
                    <a:lnTo>
                      <a:pt x="59" y="43"/>
                    </a:lnTo>
                    <a:lnTo>
                      <a:pt x="50" y="43"/>
                    </a:lnTo>
                    <a:lnTo>
                      <a:pt x="33" y="51"/>
                    </a:lnTo>
                    <a:lnTo>
                      <a:pt x="25" y="59"/>
                    </a:lnTo>
                    <a:lnTo>
                      <a:pt x="16" y="68"/>
                    </a:lnTo>
                    <a:lnTo>
                      <a:pt x="8" y="85"/>
                    </a:lnTo>
                    <a:lnTo>
                      <a:pt x="0" y="93"/>
                    </a:lnTo>
                    <a:lnTo>
                      <a:pt x="8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5" name="Freeform 197"/>
              <p:cNvSpPr>
                <a:spLocks/>
              </p:cNvSpPr>
              <p:nvPr/>
            </p:nvSpPr>
            <p:spPr bwMode="auto">
              <a:xfrm>
                <a:off x="0" y="2016"/>
                <a:ext cx="203" cy="178"/>
              </a:xfrm>
              <a:custGeom>
                <a:avLst/>
                <a:gdLst>
                  <a:gd name="T0" fmla="*/ 102 w 203"/>
                  <a:gd name="T1" fmla="*/ 178 h 178"/>
                  <a:gd name="T2" fmla="*/ 119 w 203"/>
                  <a:gd name="T3" fmla="*/ 178 h 178"/>
                  <a:gd name="T4" fmla="*/ 144 w 203"/>
                  <a:gd name="T5" fmla="*/ 169 h 178"/>
                  <a:gd name="T6" fmla="*/ 161 w 203"/>
                  <a:gd name="T7" fmla="*/ 161 h 178"/>
                  <a:gd name="T8" fmla="*/ 178 w 203"/>
                  <a:gd name="T9" fmla="*/ 152 h 178"/>
                  <a:gd name="T10" fmla="*/ 186 w 203"/>
                  <a:gd name="T11" fmla="*/ 136 h 178"/>
                  <a:gd name="T12" fmla="*/ 195 w 203"/>
                  <a:gd name="T13" fmla="*/ 127 h 178"/>
                  <a:gd name="T14" fmla="*/ 203 w 203"/>
                  <a:gd name="T15" fmla="*/ 110 h 178"/>
                  <a:gd name="T16" fmla="*/ 203 w 203"/>
                  <a:gd name="T17" fmla="*/ 93 h 178"/>
                  <a:gd name="T18" fmla="*/ 203 w 203"/>
                  <a:gd name="T19" fmla="*/ 68 h 178"/>
                  <a:gd name="T20" fmla="*/ 195 w 203"/>
                  <a:gd name="T21" fmla="*/ 51 h 178"/>
                  <a:gd name="T22" fmla="*/ 186 w 203"/>
                  <a:gd name="T23" fmla="*/ 42 h 178"/>
                  <a:gd name="T24" fmla="*/ 178 w 203"/>
                  <a:gd name="T25" fmla="*/ 25 h 178"/>
                  <a:gd name="T26" fmla="*/ 161 w 203"/>
                  <a:gd name="T27" fmla="*/ 17 h 178"/>
                  <a:gd name="T28" fmla="*/ 144 w 203"/>
                  <a:gd name="T29" fmla="*/ 8 h 178"/>
                  <a:gd name="T30" fmla="*/ 119 w 203"/>
                  <a:gd name="T31" fmla="*/ 0 h 178"/>
                  <a:gd name="T32" fmla="*/ 102 w 203"/>
                  <a:gd name="T33" fmla="*/ 0 h 178"/>
                  <a:gd name="T34" fmla="*/ 85 w 203"/>
                  <a:gd name="T35" fmla="*/ 0 h 178"/>
                  <a:gd name="T36" fmla="*/ 59 w 203"/>
                  <a:gd name="T37" fmla="*/ 8 h 178"/>
                  <a:gd name="T38" fmla="*/ 42 w 203"/>
                  <a:gd name="T39" fmla="*/ 17 h 178"/>
                  <a:gd name="T40" fmla="*/ 25 w 203"/>
                  <a:gd name="T41" fmla="*/ 25 h 178"/>
                  <a:gd name="T42" fmla="*/ 17 w 203"/>
                  <a:gd name="T43" fmla="*/ 42 h 178"/>
                  <a:gd name="T44" fmla="*/ 8 w 203"/>
                  <a:gd name="T45" fmla="*/ 51 h 178"/>
                  <a:gd name="T46" fmla="*/ 0 w 203"/>
                  <a:gd name="T47" fmla="*/ 68 h 178"/>
                  <a:gd name="T48" fmla="*/ 0 w 203"/>
                  <a:gd name="T49" fmla="*/ 93 h 178"/>
                  <a:gd name="T50" fmla="*/ 0 w 203"/>
                  <a:gd name="T51" fmla="*/ 110 h 178"/>
                  <a:gd name="T52" fmla="*/ 8 w 203"/>
                  <a:gd name="T53" fmla="*/ 127 h 178"/>
                  <a:gd name="T54" fmla="*/ 17 w 203"/>
                  <a:gd name="T55" fmla="*/ 136 h 178"/>
                  <a:gd name="T56" fmla="*/ 25 w 203"/>
                  <a:gd name="T57" fmla="*/ 152 h 178"/>
                  <a:gd name="T58" fmla="*/ 42 w 203"/>
                  <a:gd name="T59" fmla="*/ 161 h 178"/>
                  <a:gd name="T60" fmla="*/ 59 w 203"/>
                  <a:gd name="T61" fmla="*/ 169 h 178"/>
                  <a:gd name="T62" fmla="*/ 85 w 203"/>
                  <a:gd name="T63" fmla="*/ 178 h 178"/>
                  <a:gd name="T64" fmla="*/ 102 w 203"/>
                  <a:gd name="T65" fmla="*/ 178 h 1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03" h="178">
                    <a:moveTo>
                      <a:pt x="102" y="178"/>
                    </a:moveTo>
                    <a:lnTo>
                      <a:pt x="119" y="178"/>
                    </a:lnTo>
                    <a:lnTo>
                      <a:pt x="144" y="169"/>
                    </a:lnTo>
                    <a:lnTo>
                      <a:pt x="161" y="161"/>
                    </a:lnTo>
                    <a:lnTo>
                      <a:pt x="178" y="152"/>
                    </a:lnTo>
                    <a:lnTo>
                      <a:pt x="186" y="136"/>
                    </a:lnTo>
                    <a:lnTo>
                      <a:pt x="195" y="127"/>
                    </a:lnTo>
                    <a:lnTo>
                      <a:pt x="203" y="110"/>
                    </a:lnTo>
                    <a:lnTo>
                      <a:pt x="203" y="93"/>
                    </a:lnTo>
                    <a:lnTo>
                      <a:pt x="203" y="68"/>
                    </a:lnTo>
                    <a:lnTo>
                      <a:pt x="195" y="51"/>
                    </a:lnTo>
                    <a:lnTo>
                      <a:pt x="186" y="42"/>
                    </a:lnTo>
                    <a:lnTo>
                      <a:pt x="178" y="25"/>
                    </a:lnTo>
                    <a:lnTo>
                      <a:pt x="161" y="17"/>
                    </a:lnTo>
                    <a:lnTo>
                      <a:pt x="144" y="8"/>
                    </a:lnTo>
                    <a:lnTo>
                      <a:pt x="119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59" y="8"/>
                    </a:lnTo>
                    <a:lnTo>
                      <a:pt x="42" y="17"/>
                    </a:lnTo>
                    <a:lnTo>
                      <a:pt x="25" y="25"/>
                    </a:lnTo>
                    <a:lnTo>
                      <a:pt x="17" y="42"/>
                    </a:lnTo>
                    <a:lnTo>
                      <a:pt x="8" y="51"/>
                    </a:lnTo>
                    <a:lnTo>
                      <a:pt x="0" y="6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8" y="127"/>
                    </a:lnTo>
                    <a:lnTo>
                      <a:pt x="17" y="136"/>
                    </a:lnTo>
                    <a:lnTo>
                      <a:pt x="25" y="152"/>
                    </a:lnTo>
                    <a:lnTo>
                      <a:pt x="42" y="161"/>
                    </a:lnTo>
                    <a:lnTo>
                      <a:pt x="59" y="169"/>
                    </a:lnTo>
                    <a:lnTo>
                      <a:pt x="85" y="178"/>
                    </a:lnTo>
                    <a:lnTo>
                      <a:pt x="102" y="1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6" name="Freeform 198"/>
              <p:cNvSpPr>
                <a:spLocks/>
              </p:cNvSpPr>
              <p:nvPr/>
            </p:nvSpPr>
            <p:spPr bwMode="auto">
              <a:xfrm>
                <a:off x="102" y="2109"/>
                <a:ext cx="110" cy="93"/>
              </a:xfrm>
              <a:custGeom>
                <a:avLst/>
                <a:gdLst>
                  <a:gd name="T0" fmla="*/ 93 w 110"/>
                  <a:gd name="T1" fmla="*/ 0 h 93"/>
                  <a:gd name="T2" fmla="*/ 93 w 110"/>
                  <a:gd name="T3" fmla="*/ 0 h 93"/>
                  <a:gd name="T4" fmla="*/ 93 w 110"/>
                  <a:gd name="T5" fmla="*/ 17 h 93"/>
                  <a:gd name="T6" fmla="*/ 84 w 110"/>
                  <a:gd name="T7" fmla="*/ 26 h 93"/>
                  <a:gd name="T8" fmla="*/ 76 w 110"/>
                  <a:gd name="T9" fmla="*/ 43 h 93"/>
                  <a:gd name="T10" fmla="*/ 67 w 110"/>
                  <a:gd name="T11" fmla="*/ 51 h 93"/>
                  <a:gd name="T12" fmla="*/ 50 w 110"/>
                  <a:gd name="T13" fmla="*/ 59 h 93"/>
                  <a:gd name="T14" fmla="*/ 34 w 110"/>
                  <a:gd name="T15" fmla="*/ 68 h 93"/>
                  <a:gd name="T16" fmla="*/ 17 w 110"/>
                  <a:gd name="T17" fmla="*/ 76 h 93"/>
                  <a:gd name="T18" fmla="*/ 0 w 110"/>
                  <a:gd name="T19" fmla="*/ 76 h 93"/>
                  <a:gd name="T20" fmla="*/ 0 w 110"/>
                  <a:gd name="T21" fmla="*/ 93 h 93"/>
                  <a:gd name="T22" fmla="*/ 25 w 110"/>
                  <a:gd name="T23" fmla="*/ 85 h 93"/>
                  <a:gd name="T24" fmla="*/ 42 w 110"/>
                  <a:gd name="T25" fmla="*/ 85 h 93"/>
                  <a:gd name="T26" fmla="*/ 59 w 110"/>
                  <a:gd name="T27" fmla="*/ 76 h 93"/>
                  <a:gd name="T28" fmla="*/ 76 w 110"/>
                  <a:gd name="T29" fmla="*/ 59 h 93"/>
                  <a:gd name="T30" fmla="*/ 93 w 110"/>
                  <a:gd name="T31" fmla="*/ 51 h 93"/>
                  <a:gd name="T32" fmla="*/ 101 w 110"/>
                  <a:gd name="T33" fmla="*/ 34 h 93"/>
                  <a:gd name="T34" fmla="*/ 101 w 110"/>
                  <a:gd name="T35" fmla="*/ 17 h 93"/>
                  <a:gd name="T36" fmla="*/ 110 w 110"/>
                  <a:gd name="T37" fmla="*/ 0 h 93"/>
                  <a:gd name="T38" fmla="*/ 110 w 110"/>
                  <a:gd name="T39" fmla="*/ 0 h 93"/>
                  <a:gd name="T40" fmla="*/ 93 w 110"/>
                  <a:gd name="T41" fmla="*/ 0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93">
                    <a:moveTo>
                      <a:pt x="93" y="0"/>
                    </a:moveTo>
                    <a:lnTo>
                      <a:pt x="93" y="0"/>
                    </a:lnTo>
                    <a:lnTo>
                      <a:pt x="93" y="17"/>
                    </a:lnTo>
                    <a:lnTo>
                      <a:pt x="84" y="26"/>
                    </a:lnTo>
                    <a:lnTo>
                      <a:pt x="76" y="43"/>
                    </a:lnTo>
                    <a:lnTo>
                      <a:pt x="67" y="51"/>
                    </a:lnTo>
                    <a:lnTo>
                      <a:pt x="50" y="59"/>
                    </a:lnTo>
                    <a:lnTo>
                      <a:pt x="34" y="68"/>
                    </a:lnTo>
                    <a:lnTo>
                      <a:pt x="17" y="76"/>
                    </a:lnTo>
                    <a:lnTo>
                      <a:pt x="0" y="76"/>
                    </a:lnTo>
                    <a:lnTo>
                      <a:pt x="0" y="93"/>
                    </a:lnTo>
                    <a:lnTo>
                      <a:pt x="25" y="85"/>
                    </a:lnTo>
                    <a:lnTo>
                      <a:pt x="42" y="85"/>
                    </a:lnTo>
                    <a:lnTo>
                      <a:pt x="59" y="76"/>
                    </a:lnTo>
                    <a:lnTo>
                      <a:pt x="76" y="59"/>
                    </a:lnTo>
                    <a:lnTo>
                      <a:pt x="93" y="51"/>
                    </a:lnTo>
                    <a:lnTo>
                      <a:pt x="101" y="34"/>
                    </a:lnTo>
                    <a:lnTo>
                      <a:pt x="101" y="17"/>
                    </a:lnTo>
                    <a:lnTo>
                      <a:pt x="11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7" name="Freeform 199"/>
              <p:cNvSpPr>
                <a:spLocks/>
              </p:cNvSpPr>
              <p:nvPr/>
            </p:nvSpPr>
            <p:spPr bwMode="auto">
              <a:xfrm>
                <a:off x="102" y="2008"/>
                <a:ext cx="110" cy="101"/>
              </a:xfrm>
              <a:custGeom>
                <a:avLst/>
                <a:gdLst>
                  <a:gd name="T0" fmla="*/ 0 w 110"/>
                  <a:gd name="T1" fmla="*/ 16 h 101"/>
                  <a:gd name="T2" fmla="*/ 0 w 110"/>
                  <a:gd name="T3" fmla="*/ 16 h 101"/>
                  <a:gd name="T4" fmla="*/ 17 w 110"/>
                  <a:gd name="T5" fmla="*/ 16 h 101"/>
                  <a:gd name="T6" fmla="*/ 34 w 110"/>
                  <a:gd name="T7" fmla="*/ 25 h 101"/>
                  <a:gd name="T8" fmla="*/ 50 w 110"/>
                  <a:gd name="T9" fmla="*/ 33 h 101"/>
                  <a:gd name="T10" fmla="*/ 67 w 110"/>
                  <a:gd name="T11" fmla="*/ 42 h 101"/>
                  <a:gd name="T12" fmla="*/ 76 w 110"/>
                  <a:gd name="T13" fmla="*/ 50 h 101"/>
                  <a:gd name="T14" fmla="*/ 84 w 110"/>
                  <a:gd name="T15" fmla="*/ 67 h 101"/>
                  <a:gd name="T16" fmla="*/ 93 w 110"/>
                  <a:gd name="T17" fmla="*/ 84 h 101"/>
                  <a:gd name="T18" fmla="*/ 93 w 110"/>
                  <a:gd name="T19" fmla="*/ 101 h 101"/>
                  <a:gd name="T20" fmla="*/ 110 w 110"/>
                  <a:gd name="T21" fmla="*/ 101 h 101"/>
                  <a:gd name="T22" fmla="*/ 101 w 110"/>
                  <a:gd name="T23" fmla="*/ 76 h 101"/>
                  <a:gd name="T24" fmla="*/ 101 w 110"/>
                  <a:gd name="T25" fmla="*/ 59 h 101"/>
                  <a:gd name="T26" fmla="*/ 93 w 110"/>
                  <a:gd name="T27" fmla="*/ 42 h 101"/>
                  <a:gd name="T28" fmla="*/ 76 w 110"/>
                  <a:gd name="T29" fmla="*/ 33 h 101"/>
                  <a:gd name="T30" fmla="*/ 59 w 110"/>
                  <a:gd name="T31" fmla="*/ 16 h 101"/>
                  <a:gd name="T32" fmla="*/ 42 w 110"/>
                  <a:gd name="T33" fmla="*/ 8 h 101"/>
                  <a:gd name="T34" fmla="*/ 25 w 110"/>
                  <a:gd name="T35" fmla="*/ 8 h 101"/>
                  <a:gd name="T36" fmla="*/ 0 w 110"/>
                  <a:gd name="T37" fmla="*/ 0 h 101"/>
                  <a:gd name="T38" fmla="*/ 0 w 110"/>
                  <a:gd name="T39" fmla="*/ 0 h 101"/>
                  <a:gd name="T40" fmla="*/ 0 w 110"/>
                  <a:gd name="T41" fmla="*/ 16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01">
                    <a:moveTo>
                      <a:pt x="0" y="16"/>
                    </a:moveTo>
                    <a:lnTo>
                      <a:pt x="0" y="16"/>
                    </a:lnTo>
                    <a:lnTo>
                      <a:pt x="17" y="16"/>
                    </a:lnTo>
                    <a:lnTo>
                      <a:pt x="34" y="25"/>
                    </a:lnTo>
                    <a:lnTo>
                      <a:pt x="50" y="33"/>
                    </a:lnTo>
                    <a:lnTo>
                      <a:pt x="67" y="42"/>
                    </a:lnTo>
                    <a:lnTo>
                      <a:pt x="76" y="50"/>
                    </a:lnTo>
                    <a:lnTo>
                      <a:pt x="84" y="67"/>
                    </a:lnTo>
                    <a:lnTo>
                      <a:pt x="93" y="84"/>
                    </a:lnTo>
                    <a:lnTo>
                      <a:pt x="93" y="101"/>
                    </a:lnTo>
                    <a:lnTo>
                      <a:pt x="110" y="101"/>
                    </a:lnTo>
                    <a:lnTo>
                      <a:pt x="101" y="76"/>
                    </a:lnTo>
                    <a:lnTo>
                      <a:pt x="101" y="59"/>
                    </a:lnTo>
                    <a:lnTo>
                      <a:pt x="93" y="42"/>
                    </a:lnTo>
                    <a:lnTo>
                      <a:pt x="76" y="33"/>
                    </a:lnTo>
                    <a:lnTo>
                      <a:pt x="59" y="16"/>
                    </a:lnTo>
                    <a:lnTo>
                      <a:pt x="42" y="8"/>
                    </a:lnTo>
                    <a:lnTo>
                      <a:pt x="25" y="8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8" name="Freeform 200"/>
              <p:cNvSpPr>
                <a:spLocks/>
              </p:cNvSpPr>
              <p:nvPr/>
            </p:nvSpPr>
            <p:spPr bwMode="auto">
              <a:xfrm>
                <a:off x="-8" y="2008"/>
                <a:ext cx="110" cy="101"/>
              </a:xfrm>
              <a:custGeom>
                <a:avLst/>
                <a:gdLst>
                  <a:gd name="T0" fmla="*/ 16 w 110"/>
                  <a:gd name="T1" fmla="*/ 101 h 101"/>
                  <a:gd name="T2" fmla="*/ 16 w 110"/>
                  <a:gd name="T3" fmla="*/ 101 h 101"/>
                  <a:gd name="T4" fmla="*/ 16 w 110"/>
                  <a:gd name="T5" fmla="*/ 84 h 101"/>
                  <a:gd name="T6" fmla="*/ 25 w 110"/>
                  <a:gd name="T7" fmla="*/ 67 h 101"/>
                  <a:gd name="T8" fmla="*/ 33 w 110"/>
                  <a:gd name="T9" fmla="*/ 50 h 101"/>
                  <a:gd name="T10" fmla="*/ 42 w 110"/>
                  <a:gd name="T11" fmla="*/ 42 h 101"/>
                  <a:gd name="T12" fmla="*/ 59 w 110"/>
                  <a:gd name="T13" fmla="*/ 33 h 101"/>
                  <a:gd name="T14" fmla="*/ 76 w 110"/>
                  <a:gd name="T15" fmla="*/ 25 h 101"/>
                  <a:gd name="T16" fmla="*/ 93 w 110"/>
                  <a:gd name="T17" fmla="*/ 16 h 101"/>
                  <a:gd name="T18" fmla="*/ 110 w 110"/>
                  <a:gd name="T19" fmla="*/ 16 h 101"/>
                  <a:gd name="T20" fmla="*/ 110 w 110"/>
                  <a:gd name="T21" fmla="*/ 0 h 101"/>
                  <a:gd name="T22" fmla="*/ 84 w 110"/>
                  <a:gd name="T23" fmla="*/ 8 h 101"/>
                  <a:gd name="T24" fmla="*/ 67 w 110"/>
                  <a:gd name="T25" fmla="*/ 8 h 101"/>
                  <a:gd name="T26" fmla="*/ 50 w 110"/>
                  <a:gd name="T27" fmla="*/ 16 h 101"/>
                  <a:gd name="T28" fmla="*/ 33 w 110"/>
                  <a:gd name="T29" fmla="*/ 33 h 101"/>
                  <a:gd name="T30" fmla="*/ 16 w 110"/>
                  <a:gd name="T31" fmla="*/ 42 h 101"/>
                  <a:gd name="T32" fmla="*/ 8 w 110"/>
                  <a:gd name="T33" fmla="*/ 59 h 101"/>
                  <a:gd name="T34" fmla="*/ 8 w 110"/>
                  <a:gd name="T35" fmla="*/ 76 h 101"/>
                  <a:gd name="T36" fmla="*/ 0 w 110"/>
                  <a:gd name="T37" fmla="*/ 101 h 101"/>
                  <a:gd name="T38" fmla="*/ 0 w 110"/>
                  <a:gd name="T39" fmla="*/ 101 h 101"/>
                  <a:gd name="T40" fmla="*/ 16 w 110"/>
                  <a:gd name="T41" fmla="*/ 101 h 1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101">
                    <a:moveTo>
                      <a:pt x="16" y="101"/>
                    </a:moveTo>
                    <a:lnTo>
                      <a:pt x="16" y="101"/>
                    </a:lnTo>
                    <a:lnTo>
                      <a:pt x="16" y="84"/>
                    </a:lnTo>
                    <a:lnTo>
                      <a:pt x="25" y="67"/>
                    </a:lnTo>
                    <a:lnTo>
                      <a:pt x="33" y="50"/>
                    </a:lnTo>
                    <a:lnTo>
                      <a:pt x="42" y="42"/>
                    </a:lnTo>
                    <a:lnTo>
                      <a:pt x="59" y="33"/>
                    </a:lnTo>
                    <a:lnTo>
                      <a:pt x="76" y="25"/>
                    </a:lnTo>
                    <a:lnTo>
                      <a:pt x="93" y="16"/>
                    </a:lnTo>
                    <a:lnTo>
                      <a:pt x="110" y="16"/>
                    </a:lnTo>
                    <a:lnTo>
                      <a:pt x="110" y="0"/>
                    </a:lnTo>
                    <a:lnTo>
                      <a:pt x="84" y="8"/>
                    </a:lnTo>
                    <a:lnTo>
                      <a:pt x="67" y="8"/>
                    </a:lnTo>
                    <a:lnTo>
                      <a:pt x="50" y="16"/>
                    </a:lnTo>
                    <a:lnTo>
                      <a:pt x="33" y="33"/>
                    </a:lnTo>
                    <a:lnTo>
                      <a:pt x="16" y="42"/>
                    </a:lnTo>
                    <a:lnTo>
                      <a:pt x="8" y="59"/>
                    </a:lnTo>
                    <a:lnTo>
                      <a:pt x="8" y="76"/>
                    </a:lnTo>
                    <a:lnTo>
                      <a:pt x="0" y="101"/>
                    </a:lnTo>
                    <a:lnTo>
                      <a:pt x="16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9" name="Freeform 201"/>
              <p:cNvSpPr>
                <a:spLocks/>
              </p:cNvSpPr>
              <p:nvPr/>
            </p:nvSpPr>
            <p:spPr bwMode="auto">
              <a:xfrm>
                <a:off x="-8" y="2109"/>
                <a:ext cx="110" cy="93"/>
              </a:xfrm>
              <a:custGeom>
                <a:avLst/>
                <a:gdLst>
                  <a:gd name="T0" fmla="*/ 110 w 110"/>
                  <a:gd name="T1" fmla="*/ 76 h 93"/>
                  <a:gd name="T2" fmla="*/ 110 w 110"/>
                  <a:gd name="T3" fmla="*/ 76 h 93"/>
                  <a:gd name="T4" fmla="*/ 93 w 110"/>
                  <a:gd name="T5" fmla="*/ 76 h 93"/>
                  <a:gd name="T6" fmla="*/ 76 w 110"/>
                  <a:gd name="T7" fmla="*/ 68 h 93"/>
                  <a:gd name="T8" fmla="*/ 59 w 110"/>
                  <a:gd name="T9" fmla="*/ 59 h 93"/>
                  <a:gd name="T10" fmla="*/ 42 w 110"/>
                  <a:gd name="T11" fmla="*/ 51 h 93"/>
                  <a:gd name="T12" fmla="*/ 33 w 110"/>
                  <a:gd name="T13" fmla="*/ 43 h 93"/>
                  <a:gd name="T14" fmla="*/ 25 w 110"/>
                  <a:gd name="T15" fmla="*/ 26 h 93"/>
                  <a:gd name="T16" fmla="*/ 16 w 110"/>
                  <a:gd name="T17" fmla="*/ 17 h 93"/>
                  <a:gd name="T18" fmla="*/ 16 w 110"/>
                  <a:gd name="T19" fmla="*/ 0 h 93"/>
                  <a:gd name="T20" fmla="*/ 0 w 110"/>
                  <a:gd name="T21" fmla="*/ 0 h 93"/>
                  <a:gd name="T22" fmla="*/ 8 w 110"/>
                  <a:gd name="T23" fmla="*/ 17 h 93"/>
                  <a:gd name="T24" fmla="*/ 8 w 110"/>
                  <a:gd name="T25" fmla="*/ 34 h 93"/>
                  <a:gd name="T26" fmla="*/ 16 w 110"/>
                  <a:gd name="T27" fmla="*/ 51 h 93"/>
                  <a:gd name="T28" fmla="*/ 33 w 110"/>
                  <a:gd name="T29" fmla="*/ 59 h 93"/>
                  <a:gd name="T30" fmla="*/ 50 w 110"/>
                  <a:gd name="T31" fmla="*/ 76 h 93"/>
                  <a:gd name="T32" fmla="*/ 67 w 110"/>
                  <a:gd name="T33" fmla="*/ 85 h 93"/>
                  <a:gd name="T34" fmla="*/ 84 w 110"/>
                  <a:gd name="T35" fmla="*/ 85 h 93"/>
                  <a:gd name="T36" fmla="*/ 110 w 110"/>
                  <a:gd name="T37" fmla="*/ 93 h 93"/>
                  <a:gd name="T38" fmla="*/ 110 w 110"/>
                  <a:gd name="T39" fmla="*/ 93 h 93"/>
                  <a:gd name="T40" fmla="*/ 110 w 110"/>
                  <a:gd name="T41" fmla="*/ 76 h 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10" h="93">
                    <a:moveTo>
                      <a:pt x="110" y="76"/>
                    </a:moveTo>
                    <a:lnTo>
                      <a:pt x="110" y="76"/>
                    </a:lnTo>
                    <a:lnTo>
                      <a:pt x="93" y="76"/>
                    </a:lnTo>
                    <a:lnTo>
                      <a:pt x="76" y="68"/>
                    </a:lnTo>
                    <a:lnTo>
                      <a:pt x="59" y="59"/>
                    </a:lnTo>
                    <a:lnTo>
                      <a:pt x="42" y="51"/>
                    </a:lnTo>
                    <a:lnTo>
                      <a:pt x="33" y="43"/>
                    </a:lnTo>
                    <a:lnTo>
                      <a:pt x="25" y="26"/>
                    </a:lnTo>
                    <a:lnTo>
                      <a:pt x="16" y="17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8" y="17"/>
                    </a:lnTo>
                    <a:lnTo>
                      <a:pt x="8" y="34"/>
                    </a:lnTo>
                    <a:lnTo>
                      <a:pt x="16" y="51"/>
                    </a:lnTo>
                    <a:lnTo>
                      <a:pt x="33" y="59"/>
                    </a:lnTo>
                    <a:lnTo>
                      <a:pt x="50" y="76"/>
                    </a:lnTo>
                    <a:lnTo>
                      <a:pt x="67" y="85"/>
                    </a:lnTo>
                    <a:lnTo>
                      <a:pt x="84" y="85"/>
                    </a:lnTo>
                    <a:lnTo>
                      <a:pt x="110" y="93"/>
                    </a:lnTo>
                    <a:lnTo>
                      <a:pt x="11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748" name="WordArt 204"/>
          <p:cNvSpPr>
            <a:spLocks noChangeArrowheads="1" noChangeShapeType="1" noTextEdit="1"/>
          </p:cNvSpPr>
          <p:nvPr/>
        </p:nvSpPr>
        <p:spPr bwMode="auto">
          <a:xfrm>
            <a:off x="2047875" y="1050925"/>
            <a:ext cx="5467350" cy="1014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Commerce"/>
              </a:rPr>
              <a:t>Baøi 30: Hoaït ñoäng noâng nghieäp</a:t>
            </a:r>
          </a:p>
        </p:txBody>
      </p:sp>
      <p:graphicFrame>
        <p:nvGraphicFramePr>
          <p:cNvPr id="31749" name="Object 7"/>
          <p:cNvGraphicFramePr>
            <a:graphicFrameLocks noGrp="1" noChangeAspect="1"/>
          </p:cNvGraphicFramePr>
          <p:nvPr>
            <p:ph/>
          </p:nvPr>
        </p:nvGraphicFramePr>
        <p:xfrm>
          <a:off x="0" y="6245225"/>
          <a:ext cx="69500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Clip" r:id="rId4" imgW="1060704" imgH="1335024" progId="MS_ClipArt_Gallery.2">
                  <p:embed/>
                </p:oleObj>
              </mc:Choice>
              <mc:Fallback>
                <p:oleObj name="Clip" r:id="rId4" imgW="1060704" imgH="133502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45225"/>
                        <a:ext cx="695007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0" name="Picture 7" descr="farmer_hoe_garden_h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3611563"/>
            <a:ext cx="2925762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4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2" descr="yellow20flower20arrange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0050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1752600" y="3886200"/>
            <a:ext cx="6324600" cy="2362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Chúc các em chăm ngoan, học giỏi.</a:t>
            </a:r>
            <a:endParaRPr lang="en-US" sz="3600" b="1" kern="10">
              <a:ln w="9525">
                <a:solidFill>
                  <a:schemeClr val="accent1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pic>
        <p:nvPicPr>
          <p:cNvPr id="32772" name="Picture 13" descr="bird"/>
          <p:cNvPicPr>
            <a:picLocks noChangeAspect="1" noChangeArrowheads="1" noCrop="1"/>
          </p:cNvPicPr>
          <p:nvPr/>
        </p:nvPicPr>
        <p:blipFill>
          <a:blip r:embed="rId4">
            <a:lum brigh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5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612775"/>
            <a:ext cx="822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3027363"/>
            <a:ext cx="1042987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8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4572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WordArt 21"/>
          <p:cNvSpPr>
            <a:spLocks noChangeArrowheads="1" noChangeShapeType="1" noTextEdit="1"/>
          </p:cNvSpPr>
          <p:nvPr/>
        </p:nvSpPr>
        <p:spPr bwMode="auto">
          <a:xfrm>
            <a:off x="914400" y="304800"/>
            <a:ext cx="80010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I-Bodon-Poster"/>
              </a:rPr>
              <a:t>KÍNH CHUÙC QUYÙ THAÀY COÂ MAÏNH KHOÛE, COÂNG TAÙC TOÁT</a:t>
            </a:r>
          </a:p>
        </p:txBody>
      </p:sp>
      <p:pic>
        <p:nvPicPr>
          <p:cNvPr id="281623" name="Truong hoc than thien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79949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853" fill="hold"/>
                                        <p:tgtEl>
                                          <p:spTgt spid="2816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16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65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Untitled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798638"/>
            <a:ext cx="4389438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7" name="Picture 3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1798639"/>
            <a:ext cx="4397375" cy="217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8" name="Picture 4" descr="Untitled-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905250"/>
            <a:ext cx="2962275" cy="267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89" name="Picture 5" descr="Untitled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05251"/>
            <a:ext cx="29114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990" name="Picture 6" descr="Untitled-6"/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35675" y="3905250"/>
            <a:ext cx="2816225" cy="263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991" name="Oval 7"/>
          <p:cNvSpPr>
            <a:spLocks noChangeArrowheads="1"/>
          </p:cNvSpPr>
          <p:nvPr/>
        </p:nvSpPr>
        <p:spPr bwMode="auto">
          <a:xfrm>
            <a:off x="4754563" y="-2986088"/>
            <a:ext cx="695325" cy="657225"/>
          </a:xfrm>
          <a:prstGeom prst="ellipse">
            <a:avLst/>
          </a:prstGeom>
          <a:noFill/>
          <a:ln w="19050" algn="ctr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01638" y="0"/>
            <a:ext cx="8742362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>
                <a:srgbClr val="FF00FF"/>
              </a:buClr>
              <a:buFont typeface="Wingdings" pitchFamily="2" charset="2"/>
              <a:buNone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HOẠT ĐỘNG NÔNG NGHIỆP VÀ  ÍCH LỢI CỦA HOẠT ĐỘNG NÔNG NGHIỆP.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800" dirty="0" smtClean="0">
                <a:solidFill>
                  <a:srgbClr val="000066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từng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Các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hoạt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động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mang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</a:rPr>
              <a:t>ích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lợi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</a:rPr>
              <a:t>gi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97993" name="Oval 9"/>
          <p:cNvSpPr>
            <a:spLocks noChangeArrowheads="1"/>
          </p:cNvSpPr>
          <p:nvPr/>
        </p:nvSpPr>
        <p:spPr bwMode="auto">
          <a:xfrm>
            <a:off x="877094" y="2832677"/>
            <a:ext cx="7791450" cy="2093912"/>
          </a:xfrm>
          <a:prstGeom prst="ellipse">
            <a:avLst/>
          </a:prstGeom>
          <a:gradFill rotWithShape="0">
            <a:gsLst>
              <a:gs pos="0">
                <a:srgbClr val="6600CC"/>
              </a:gs>
              <a:gs pos="100000">
                <a:srgbClr val="CC00CC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00CC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VNI-Commerce" pitchFamily="2" charset="0"/>
              </a:rPr>
              <a:t>Thaûo</a:t>
            </a:r>
            <a:r>
              <a:rPr lang="en-US" sz="5400" b="1" dirty="0">
                <a:solidFill>
                  <a:srgbClr val="FFFF00"/>
                </a:solidFill>
                <a:latin typeface="VNI-Commerce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VNI-Commerce" pitchFamily="2" charset="0"/>
              </a:rPr>
              <a:t>luaän</a:t>
            </a:r>
            <a:r>
              <a:rPr lang="en-US" sz="5400" b="1" dirty="0">
                <a:solidFill>
                  <a:srgbClr val="FFFF00"/>
                </a:solidFill>
                <a:latin typeface="VNI-Commerce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VNI-Commerce" pitchFamily="2" charset="0"/>
              </a:rPr>
              <a:t>nhoùm</a:t>
            </a:r>
            <a:r>
              <a:rPr lang="en-US" sz="5400" b="1" dirty="0">
                <a:solidFill>
                  <a:srgbClr val="FFFF00"/>
                </a:solidFill>
                <a:latin typeface="VNI-Commerce" pitchFamily="2" charset="0"/>
              </a:rPr>
              <a:t> 4 </a:t>
            </a:r>
            <a:r>
              <a:rPr lang="en-US" sz="5400" b="1" i="1" dirty="0">
                <a:solidFill>
                  <a:srgbClr val="FFFF00"/>
                </a:solidFill>
                <a:latin typeface="VNI-Times" pitchFamily="2" charset="0"/>
              </a:rPr>
              <a:t>( </a:t>
            </a:r>
            <a:r>
              <a:rPr lang="en-US" sz="5400" b="1" i="1" dirty="0" smtClean="0">
                <a:solidFill>
                  <a:srgbClr val="FFFF00"/>
                </a:solidFill>
                <a:latin typeface="VNI-Times" pitchFamily="2" charset="0"/>
              </a:rPr>
              <a:t>4 </a:t>
            </a:r>
            <a:r>
              <a:rPr lang="en-US" sz="5400" b="1" i="1" dirty="0" err="1">
                <a:solidFill>
                  <a:srgbClr val="FFFF00"/>
                </a:solidFill>
                <a:latin typeface="VNI-Times" pitchFamily="2" charset="0"/>
              </a:rPr>
              <a:t>phuùt</a:t>
            </a:r>
            <a:r>
              <a:rPr lang="en-US" sz="5400" b="1" dirty="0">
                <a:solidFill>
                  <a:srgbClr val="FFFF00"/>
                </a:solidFill>
                <a:latin typeface="VNI-Commerce" pitchFamily="2" charset="0"/>
              </a:rPr>
              <a:t> )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97994" name="Oval 10"/>
          <p:cNvSpPr>
            <a:spLocks noChangeArrowheads="1"/>
          </p:cNvSpPr>
          <p:nvPr/>
        </p:nvSpPr>
        <p:spPr bwMode="auto">
          <a:xfrm>
            <a:off x="1500188" y="6610350"/>
            <a:ext cx="584200" cy="247650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97995" name="Oval 11"/>
          <p:cNvSpPr>
            <a:spLocks noChangeArrowheads="1"/>
          </p:cNvSpPr>
          <p:nvPr/>
        </p:nvSpPr>
        <p:spPr bwMode="auto">
          <a:xfrm>
            <a:off x="4316413" y="6573838"/>
            <a:ext cx="584200" cy="284162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7996" name="Oval 12"/>
          <p:cNvSpPr>
            <a:spLocks noChangeArrowheads="1"/>
          </p:cNvSpPr>
          <p:nvPr/>
        </p:nvSpPr>
        <p:spPr bwMode="auto">
          <a:xfrm>
            <a:off x="7461250" y="6573838"/>
            <a:ext cx="585788" cy="284162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7997" name="Oval 13"/>
          <p:cNvSpPr>
            <a:spLocks noChangeArrowheads="1"/>
          </p:cNvSpPr>
          <p:nvPr/>
        </p:nvSpPr>
        <p:spPr bwMode="auto">
          <a:xfrm>
            <a:off x="2414588" y="3905250"/>
            <a:ext cx="547687" cy="292100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7998" name="Oval 14"/>
          <p:cNvSpPr>
            <a:spLocks noChangeArrowheads="1"/>
          </p:cNvSpPr>
          <p:nvPr/>
        </p:nvSpPr>
        <p:spPr bwMode="auto">
          <a:xfrm>
            <a:off x="6473825" y="3941763"/>
            <a:ext cx="620713" cy="327025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83091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97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1" grpId="0" animBg="1"/>
      <p:bldP spid="297993" grpId="0" animBg="1"/>
      <p:bldP spid="297994" grpId="0" animBg="1"/>
      <p:bldP spid="297995" grpId="0" animBg="1"/>
      <p:bldP spid="297996" grpId="0" animBg="1"/>
      <p:bldP spid="297997" grpId="0" animBg="1"/>
      <p:bldP spid="2979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 descr="Untitled-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100" y="247650"/>
            <a:ext cx="8486775" cy="6326188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90650" y="5659438"/>
            <a:ext cx="526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2779713" y="5807075"/>
            <a:ext cx="5705475" cy="720725"/>
          </a:xfrm>
          <a:prstGeom prst="rect">
            <a:avLst/>
          </a:prstGeom>
          <a:solidFill>
            <a:srgbClr val="66FFFF"/>
          </a:solidFill>
          <a:ln w="1905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00FF"/>
                </a:solidFill>
                <a:latin typeface="Times New Roman" pitchFamily="18" charset="0"/>
              </a:rPr>
              <a:t>Chăm sóc và bảo vệ rừng</a:t>
            </a:r>
          </a:p>
        </p:txBody>
      </p:sp>
      <p:sp>
        <p:nvSpPr>
          <p:cNvPr id="299013" name="Oval 5"/>
          <p:cNvSpPr>
            <a:spLocks noChangeArrowheads="1"/>
          </p:cNvSpPr>
          <p:nvPr/>
        </p:nvSpPr>
        <p:spPr bwMode="auto">
          <a:xfrm>
            <a:off x="2011363" y="6245225"/>
            <a:ext cx="547687" cy="292100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9014" name="Rectangle 6"/>
          <p:cNvSpPr>
            <a:spLocks noChangeArrowheads="1"/>
          </p:cNvSpPr>
          <p:nvPr/>
        </p:nvSpPr>
        <p:spPr bwMode="auto">
          <a:xfrm>
            <a:off x="512763" y="5659438"/>
            <a:ext cx="8193087" cy="9461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Chăm sóc và bảo vệ rừng: Cung cấp gỗ, điều hòa   không khí, ngăn bão lũ, chống xói mòn.</a:t>
            </a:r>
          </a:p>
        </p:txBody>
      </p:sp>
    </p:spTree>
    <p:extLst>
      <p:ext uri="{BB962C8B-B14F-4D97-AF65-F5344CB8AC3E}">
        <p14:creationId xmlns:p14="http://schemas.microsoft.com/office/powerpoint/2010/main" val="3813883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9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99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299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2" grpId="0" animBg="1"/>
      <p:bldP spid="299012" grpId="1" animBg="1"/>
      <p:bldP spid="299013" grpId="0" animBg="1"/>
      <p:bldP spid="299013" grpId="1" animBg="1"/>
      <p:bldP spid="2990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2597150" y="5851525"/>
            <a:ext cx="3073400" cy="10064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i="1">
                <a:solidFill>
                  <a:srgbClr val="0000FF"/>
                </a:solidFill>
                <a:latin typeface="Times New Roman" pitchFamily="18" charset="0"/>
              </a:rPr>
              <a:t>Nuôi cá</a:t>
            </a:r>
          </a:p>
        </p:txBody>
      </p:sp>
      <p:sp>
        <p:nvSpPr>
          <p:cNvPr id="300036" name="Oval 4"/>
          <p:cNvSpPr>
            <a:spLocks noChangeArrowheads="1"/>
          </p:cNvSpPr>
          <p:nvPr/>
        </p:nvSpPr>
        <p:spPr bwMode="auto">
          <a:xfrm>
            <a:off x="1719263" y="6530975"/>
            <a:ext cx="620712" cy="327025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255588" y="5695950"/>
            <a:ext cx="8632825" cy="95410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</a:rPr>
              <a:t>Nuôi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cá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cung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cấp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thức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ăn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cho</a:t>
            </a:r>
            <a:r>
              <a:rPr lang="en-US" sz="2800" b="1" dirty="0">
                <a:solidFill>
                  <a:srgbClr val="FF0000"/>
                </a:solidFill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vật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nuôi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và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xuất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khẩu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2410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00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animBg="1"/>
      <p:bldP spid="300035" grpId="1" animBg="1"/>
      <p:bldP spid="300035" grpId="2" animBg="1"/>
      <p:bldP spid="300036" grpId="0" animBg="1"/>
      <p:bldP spid="300036" grpId="1" animBg="1"/>
      <p:bldP spid="3000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 descr="Untitled-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2633663" y="5770563"/>
            <a:ext cx="3328987" cy="10064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i="1">
                <a:solidFill>
                  <a:srgbClr val="FF0000"/>
                </a:solidFill>
                <a:latin typeface="Times New Roman" pitchFamily="18" charset="0"/>
              </a:rPr>
              <a:t>Gặt lúa</a:t>
            </a:r>
          </a:p>
        </p:txBody>
      </p:sp>
      <p:sp>
        <p:nvSpPr>
          <p:cNvPr id="301060" name="Oval 4"/>
          <p:cNvSpPr>
            <a:spLocks noChangeArrowheads="1"/>
          </p:cNvSpPr>
          <p:nvPr/>
        </p:nvSpPr>
        <p:spPr bwMode="auto">
          <a:xfrm>
            <a:off x="1500188" y="6537325"/>
            <a:ext cx="584200" cy="320675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01061" name="Rectangle 5"/>
          <p:cNvSpPr>
            <a:spLocks noChangeArrowheads="1"/>
          </p:cNvSpPr>
          <p:nvPr/>
        </p:nvSpPr>
        <p:spPr bwMode="auto">
          <a:xfrm>
            <a:off x="219075" y="5791200"/>
            <a:ext cx="870585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Trồng lúa: cung cấp gạo để ăn và xuất khẩu, lúa để chăn nuôi.</a:t>
            </a:r>
          </a:p>
        </p:txBody>
      </p:sp>
    </p:spTree>
    <p:extLst>
      <p:ext uri="{BB962C8B-B14F-4D97-AF65-F5344CB8AC3E}">
        <p14:creationId xmlns:p14="http://schemas.microsoft.com/office/powerpoint/2010/main" val="130268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0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59" grpId="0" animBg="1"/>
      <p:bldP spid="3010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 descr="Untitled-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670175" y="5953125"/>
            <a:ext cx="307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524125" y="5622925"/>
            <a:ext cx="4389438" cy="1006475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i="1">
                <a:solidFill>
                  <a:srgbClr val="FF0000"/>
                </a:solidFill>
                <a:latin typeface="Times New Roman" pitchFamily="18" charset="0"/>
              </a:rPr>
              <a:t>Nuôi lợn</a:t>
            </a:r>
          </a:p>
        </p:txBody>
      </p:sp>
      <p:sp>
        <p:nvSpPr>
          <p:cNvPr id="302085" name="Oval 5"/>
          <p:cNvSpPr>
            <a:spLocks noChangeArrowheads="1"/>
          </p:cNvSpPr>
          <p:nvPr/>
        </p:nvSpPr>
        <p:spPr bwMode="auto">
          <a:xfrm>
            <a:off x="1536700" y="6354763"/>
            <a:ext cx="584200" cy="503237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1536700" y="5643116"/>
            <a:ext cx="5743575" cy="107721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lợn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cung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</a:rPr>
              <a:t> con </a:t>
            </a:r>
            <a:r>
              <a:rPr lang="en-US" sz="3200" b="1" dirty="0" err="1" smtClean="0">
                <a:solidFill>
                  <a:srgbClr val="FF0000"/>
                </a:solidFill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bán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86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302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02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4" grpId="0" animBg="1" autoUpdateAnimBg="0"/>
      <p:bldP spid="302084" grpId="1" animBg="1"/>
      <p:bldP spid="302085" grpId="0" animBg="1"/>
      <p:bldP spid="302085" grpId="1" animBg="1"/>
      <p:bldP spid="3020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Untitled-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4131" name="Text Box 3"/>
          <p:cNvSpPr txBox="1">
            <a:spLocks noChangeArrowheads="1"/>
          </p:cNvSpPr>
          <p:nvPr/>
        </p:nvSpPr>
        <p:spPr bwMode="auto">
          <a:xfrm>
            <a:off x="2976563" y="5403850"/>
            <a:ext cx="2706687" cy="9144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 i="1">
                <a:solidFill>
                  <a:srgbClr val="FF0000"/>
                </a:solidFill>
                <a:latin typeface="Times New Roman" pitchFamily="18" charset="0"/>
              </a:rPr>
              <a:t>Nuôi gà</a:t>
            </a:r>
          </a:p>
        </p:txBody>
      </p:sp>
      <p:sp>
        <p:nvSpPr>
          <p:cNvPr id="304132" name="Oval 4"/>
          <p:cNvSpPr>
            <a:spLocks noChangeArrowheads="1"/>
          </p:cNvSpPr>
          <p:nvPr/>
        </p:nvSpPr>
        <p:spPr bwMode="auto">
          <a:xfrm>
            <a:off x="1974850" y="6318250"/>
            <a:ext cx="585788" cy="539750"/>
          </a:xfrm>
          <a:prstGeom prst="ellipse">
            <a:avLst/>
          </a:prstGeom>
          <a:solidFill>
            <a:schemeClr val="folHlink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0" y="6278563"/>
            <a:ext cx="8553450" cy="579437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</a:rPr>
              <a:t>Nuôi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gà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cung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thức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ăn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và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khẩu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569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animBg="1" autoUpdateAnimBg="0"/>
      <p:bldP spid="304131" grpId="1" animBg="1"/>
      <p:bldP spid="304132" grpId="0" animBg="1"/>
      <p:bldP spid="304132" grpId="1" animBg="1"/>
      <p:bldP spid="3041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7&quot;/&gt;&lt;property id=&quot;20307&quot; value=&quot;263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11&quot;&gt;&lt;property id=&quot;20148&quot; value=&quot;5&quot;/&gt;&lt;property id=&quot;20300&quot; value=&quot;Slide 9&quot;/&gt;&lt;property id=&quot;20307&quot; value=&quot;265&quot;/&gt;&lt;/object&gt;&lt;object type=&quot;3&quot; unique_id=&quot;10012&quot;&gt;&lt;property id=&quot;20148&quot; value=&quot;5&quot;/&gt;&lt;property id=&quot;20300&quot; value=&quot;Slide 13&quot;/&gt;&lt;property id=&quot;20307&quot; value=&quot;266&quot;/&gt;&lt;/object&gt;&lt;object type=&quot;3&quot; unique_id=&quot;10015&quot;&gt;&lt;property id=&quot;20148&quot; value=&quot;5&quot;/&gt;&lt;property id=&quot;20300&quot; value=&quot;Slide 14&quot;/&gt;&lt;property id=&quot;20307&quot; value=&quot;269&quot;/&gt;&lt;/object&gt;&lt;object type=&quot;3&quot; unique_id=&quot;10137&quot;&gt;&lt;property id=&quot;20148&quot; value=&quot;5&quot;/&gt;&lt;property id=&quot;20300&quot; value=&quot;Slide 15&quot;/&gt;&lt;property id=&quot;20307&quot; value=&quot;272&quot;/&gt;&lt;/object&gt;&lt;object type=&quot;3&quot; unique_id=&quot;10138&quot;&gt;&lt;property id=&quot;20148&quot; value=&quot;5&quot;/&gt;&lt;property id=&quot;20300&quot; value=&quot;Slide 21&quot;/&gt;&lt;property id=&quot;20307&quot; value=&quot;271&quot;/&gt;&lt;/object&gt;&lt;object type=&quot;3&quot; unique_id=&quot;10224&quot;&gt;&lt;property id=&quot;20148&quot; value=&quot;5&quot;/&gt;&lt;property id=&quot;20300&quot; value=&quot;Slide 16&quot;/&gt;&lt;property id=&quot;20307&quot; value=&quot;273&quot;/&gt;&lt;/object&gt;&lt;object type=&quot;3&quot; unique_id=&quot;10347&quot;&gt;&lt;property id=&quot;20148&quot; value=&quot;5&quot;/&gt;&lt;property id=&quot;20300&quot; value=&quot;Slide 18&quot;/&gt;&lt;property id=&quot;20307&quot; value=&quot;276&quot;/&gt;&lt;/object&gt;&lt;object type=&quot;3&quot; unique_id=&quot;10502&quot;&gt;&lt;property id=&quot;20148&quot; value=&quot;5&quot;/&gt;&lt;property id=&quot;20300&quot; value=&quot;Slide 22&quot;/&gt;&lt;property id=&quot;20307&quot; value=&quot;277&quot;/&gt;&lt;/object&gt;&lt;object type=&quot;3&quot; unique_id=&quot;10503&quot;&gt;&lt;property id=&quot;20148&quot; value=&quot;5&quot;/&gt;&lt;property id=&quot;20300&quot; value=&quot;Slide 23&quot;/&gt;&lt;property id=&quot;20307&quot; value=&quot;278&quot;/&gt;&lt;/object&gt;&lt;object type=&quot;3&quot; unique_id=&quot;10564&quot;&gt;&lt;property id=&quot;20148&quot; value=&quot;5&quot;/&gt;&lt;property id=&quot;20300&quot; value=&quot;Slide 19&quot;/&gt;&lt;property id=&quot;20307&quot; value=&quot;279&quot;/&gt;&lt;/object&gt;&lt;object type=&quot;3&quot; unique_id=&quot;10649&quot;&gt;&lt;property id=&quot;20148&quot; value=&quot;5&quot;/&gt;&lt;property id=&quot;20300&quot; value=&quot;Slide 10&quot;/&gt;&lt;property id=&quot;20307&quot; value=&quot;280&quot;/&gt;&lt;/object&gt;&lt;object type=&quot;3&quot; unique_id=&quot;10650&quot;&gt;&lt;property id=&quot;20148&quot; value=&quot;5&quot;/&gt;&lt;property id=&quot;20300&quot; value=&quot;Slide 11&quot;/&gt;&lt;property id=&quot;20307&quot; value=&quot;281&quot;/&gt;&lt;/object&gt;&lt;object type=&quot;3&quot; unique_id=&quot;10720&quot;&gt;&lt;property id=&quot;20148&quot; value=&quot;5&quot;/&gt;&lt;property id=&quot;20300&quot; value=&quot;Slide 3&quot;/&gt;&lt;property id=&quot;20307&quot; value=&quot;282&quot;/&gt;&lt;/object&gt;&lt;object type=&quot;3&quot; unique_id=&quot;10865&quot;&gt;&lt;property id=&quot;20148&quot; value=&quot;5&quot;/&gt;&lt;property id=&quot;20300&quot; value=&quot;Slide 12&quot;/&gt;&lt;property id=&quot;20307&quot; value=&quot;283&quot;/&gt;&lt;/object&gt;&lt;object type=&quot;3&quot; unique_id=&quot;10939&quot;&gt;&lt;property id=&quot;20148&quot; value=&quot;5&quot;/&gt;&lt;property id=&quot;20300&quot; value=&quot;Slide 20&quot;/&gt;&lt;property id=&quot;20307&quot; value=&quot;284&quot;/&gt;&lt;/object&gt;&lt;object type=&quot;3&quot; unique_id=&quot;11015&quot;&gt;&lt;property id=&quot;20148&quot; value=&quot;5&quot;/&gt;&lt;property id=&quot;20300&quot; value=&quot;Slide 17&quot;/&gt;&lt;property id=&quot;20307&quot; value=&quot;28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429</Words>
  <Application>Microsoft Office PowerPoint</Application>
  <PresentationFormat>On-screen Show (4:3)</PresentationFormat>
  <Paragraphs>61</Paragraphs>
  <Slides>23</Slides>
  <Notes>3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Photo Editor Photo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QuangMinh</dc:creator>
  <cp:lastModifiedBy>QuangMinh</cp:lastModifiedBy>
  <cp:revision>68</cp:revision>
  <dcterms:created xsi:type="dcterms:W3CDTF">2019-11-24T12:03:12Z</dcterms:created>
  <dcterms:modified xsi:type="dcterms:W3CDTF">2019-12-03T03:05:56Z</dcterms:modified>
</cp:coreProperties>
</file>