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15"/>
  </p:notesMasterIdLst>
  <p:sldIdLst>
    <p:sldId id="289" r:id="rId4"/>
    <p:sldId id="276" r:id="rId5"/>
    <p:sldId id="279" r:id="rId6"/>
    <p:sldId id="257" r:id="rId7"/>
    <p:sldId id="258" r:id="rId8"/>
    <p:sldId id="259" r:id="rId9"/>
    <p:sldId id="278" r:id="rId10"/>
    <p:sldId id="260" r:id="rId11"/>
    <p:sldId id="280" r:id="rId12"/>
    <p:sldId id="281" r:id="rId13"/>
    <p:sldId id="287" r:id="rId14"/>
  </p:sldIdLst>
  <p:sldSz cx="9144000" cy="6858000" type="screen4x3"/>
  <p:notesSz cx="6953250" cy="92344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4F6A4"/>
    <a:srgbClr val="808080"/>
    <a:srgbClr val="9B90DC"/>
    <a:srgbClr val="E7A707"/>
    <a:srgbClr val="96C62C"/>
    <a:srgbClr val="5F5F5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9" d="100"/>
          <a:sy n="89" d="100"/>
        </p:scale>
        <p:origin x="131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6263"/>
            <a:ext cx="55626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093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4CC315-2C37-421C-BACF-4D3841619D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31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2150"/>
            <a:ext cx="4616450" cy="346233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3939639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28" name="Freeform 40"/>
          <p:cNvSpPr>
            <a:spLocks/>
          </p:cNvSpPr>
          <p:nvPr/>
        </p:nvSpPr>
        <p:spPr bwMode="hidden">
          <a:xfrm>
            <a:off x="0" y="1828800"/>
            <a:ext cx="9144000" cy="5021263"/>
          </a:xfrm>
          <a:custGeom>
            <a:avLst/>
            <a:gdLst>
              <a:gd name="T0" fmla="*/ 0 w 5760"/>
              <a:gd name="T1" fmla="*/ 1000 h 3592"/>
              <a:gd name="T2" fmla="*/ 0 w 5760"/>
              <a:gd name="T3" fmla="*/ 3592 h 3592"/>
              <a:gd name="T4" fmla="*/ 5760 w 5760"/>
              <a:gd name="T5" fmla="*/ 3592 h 3592"/>
              <a:gd name="T6" fmla="*/ 5760 w 5760"/>
              <a:gd name="T7" fmla="*/ 2776 h 3592"/>
              <a:gd name="T8" fmla="*/ 0 w 5760"/>
              <a:gd name="T9" fmla="*/ 1000 h 3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3592">
                <a:moveTo>
                  <a:pt x="0" y="1000"/>
                </a:moveTo>
                <a:lnTo>
                  <a:pt x="0" y="3592"/>
                </a:lnTo>
                <a:lnTo>
                  <a:pt x="5760" y="3592"/>
                </a:lnTo>
                <a:cubicBezTo>
                  <a:pt x="5760" y="3592"/>
                  <a:pt x="5760" y="3184"/>
                  <a:pt x="5760" y="2776"/>
                </a:cubicBezTo>
                <a:cubicBezTo>
                  <a:pt x="3496" y="0"/>
                  <a:pt x="0" y="1000"/>
                  <a:pt x="0" y="10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alpha val="20000"/>
                </a:schemeClr>
              </a:gs>
              <a:gs pos="5000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>
                  <a:alpha val="20000"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29" name="Group 41"/>
          <p:cNvGrpSpPr>
            <a:grpSpLocks/>
          </p:cNvGrpSpPr>
          <p:nvPr/>
        </p:nvGrpSpPr>
        <p:grpSpPr bwMode="auto">
          <a:xfrm>
            <a:off x="0" y="4114800"/>
            <a:ext cx="8896350" cy="2743200"/>
            <a:chOff x="0" y="2502"/>
            <a:chExt cx="5604" cy="1728"/>
          </a:xfrm>
        </p:grpSpPr>
        <p:sp>
          <p:nvSpPr>
            <p:cNvPr id="37930" name="AutoShape 42"/>
            <p:cNvSpPr>
              <a:spLocks noChangeAspect="1" noChangeArrowheads="1" noTextEdit="1"/>
            </p:cNvSpPr>
            <p:nvPr/>
          </p:nvSpPr>
          <p:spPr bwMode="ltGray">
            <a:xfrm>
              <a:off x="0" y="2784"/>
              <a:ext cx="5604" cy="1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1" name="Freeform 43"/>
            <p:cNvSpPr>
              <a:spLocks/>
            </p:cNvSpPr>
            <p:nvPr/>
          </p:nvSpPr>
          <p:spPr bwMode="ltGray">
            <a:xfrm>
              <a:off x="4" y="2794"/>
              <a:ext cx="5430" cy="1432"/>
            </a:xfrm>
            <a:custGeom>
              <a:avLst/>
              <a:gdLst>
                <a:gd name="T0" fmla="*/ 275 w 2715"/>
                <a:gd name="T1" fmla="*/ 697 h 710"/>
                <a:gd name="T2" fmla="*/ 153 w 2715"/>
                <a:gd name="T3" fmla="*/ 668 h 710"/>
                <a:gd name="T4" fmla="*/ 75 w 2715"/>
                <a:gd name="T5" fmla="*/ 653 h 710"/>
                <a:gd name="T6" fmla="*/ 29 w 2715"/>
                <a:gd name="T7" fmla="*/ 478 h 710"/>
                <a:gd name="T8" fmla="*/ 475 w 2715"/>
                <a:gd name="T9" fmla="*/ 217 h 710"/>
                <a:gd name="T10" fmla="*/ 841 w 2715"/>
                <a:gd name="T11" fmla="*/ 121 h 710"/>
                <a:gd name="T12" fmla="*/ 1078 w 2715"/>
                <a:gd name="T13" fmla="*/ 56 h 710"/>
                <a:gd name="T14" fmla="*/ 1892 w 2715"/>
                <a:gd name="T15" fmla="*/ 76 h 710"/>
                <a:gd name="T16" fmla="*/ 2323 w 2715"/>
                <a:gd name="T17" fmla="*/ 145 h 710"/>
                <a:gd name="T18" fmla="*/ 2519 w 2715"/>
                <a:gd name="T19" fmla="*/ 226 h 710"/>
                <a:gd name="T20" fmla="*/ 2688 w 2715"/>
                <a:gd name="T21" fmla="*/ 333 h 710"/>
                <a:gd name="T22" fmla="*/ 2543 w 2715"/>
                <a:gd name="T23" fmla="*/ 460 h 710"/>
                <a:gd name="T24" fmla="*/ 2539 w 2715"/>
                <a:gd name="T25" fmla="*/ 579 h 710"/>
                <a:gd name="T26" fmla="*/ 2292 w 2715"/>
                <a:gd name="T27" fmla="*/ 673 h 710"/>
                <a:gd name="T28" fmla="*/ 1754 w 2715"/>
                <a:gd name="T29" fmla="*/ 643 h 710"/>
                <a:gd name="T30" fmla="*/ 1506 w 2715"/>
                <a:gd name="T31" fmla="*/ 638 h 710"/>
                <a:gd name="T32" fmla="*/ 1215 w 2715"/>
                <a:gd name="T33" fmla="*/ 684 h 710"/>
                <a:gd name="T34" fmla="*/ 802 w 2715"/>
                <a:gd name="T35" fmla="*/ 626 h 710"/>
                <a:gd name="T36" fmla="*/ 487 w 2715"/>
                <a:gd name="T37" fmla="*/ 627 h 710"/>
                <a:gd name="T38" fmla="*/ 275 w 2715"/>
                <a:gd name="T39" fmla="*/ 697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15" h="710">
                  <a:moveTo>
                    <a:pt x="275" y="697"/>
                  </a:moveTo>
                  <a:cubicBezTo>
                    <a:pt x="233" y="699"/>
                    <a:pt x="193" y="678"/>
                    <a:pt x="153" y="668"/>
                  </a:cubicBezTo>
                  <a:cubicBezTo>
                    <a:pt x="128" y="662"/>
                    <a:pt x="99" y="663"/>
                    <a:pt x="75" y="653"/>
                  </a:cubicBezTo>
                  <a:cubicBezTo>
                    <a:pt x="0" y="621"/>
                    <a:pt x="2" y="543"/>
                    <a:pt x="29" y="478"/>
                  </a:cubicBezTo>
                  <a:cubicBezTo>
                    <a:pt x="91" y="327"/>
                    <a:pt x="334" y="264"/>
                    <a:pt x="475" y="217"/>
                  </a:cubicBezTo>
                  <a:cubicBezTo>
                    <a:pt x="595" y="176"/>
                    <a:pt x="719" y="154"/>
                    <a:pt x="841" y="121"/>
                  </a:cubicBezTo>
                  <a:cubicBezTo>
                    <a:pt x="920" y="100"/>
                    <a:pt x="998" y="73"/>
                    <a:pt x="1078" y="56"/>
                  </a:cubicBezTo>
                  <a:cubicBezTo>
                    <a:pt x="1349" y="0"/>
                    <a:pt x="1621" y="51"/>
                    <a:pt x="1892" y="76"/>
                  </a:cubicBezTo>
                  <a:cubicBezTo>
                    <a:pt x="2033" y="88"/>
                    <a:pt x="2185" y="111"/>
                    <a:pt x="2323" y="145"/>
                  </a:cubicBezTo>
                  <a:cubicBezTo>
                    <a:pt x="2392" y="162"/>
                    <a:pt x="2458" y="190"/>
                    <a:pt x="2519" y="226"/>
                  </a:cubicBezTo>
                  <a:cubicBezTo>
                    <a:pt x="2552" y="246"/>
                    <a:pt x="2673" y="296"/>
                    <a:pt x="2688" y="333"/>
                  </a:cubicBezTo>
                  <a:cubicBezTo>
                    <a:pt x="2715" y="402"/>
                    <a:pt x="2584" y="439"/>
                    <a:pt x="2543" y="460"/>
                  </a:cubicBezTo>
                  <a:cubicBezTo>
                    <a:pt x="2456" y="504"/>
                    <a:pt x="2553" y="513"/>
                    <a:pt x="2539" y="579"/>
                  </a:cubicBezTo>
                  <a:cubicBezTo>
                    <a:pt x="2526" y="638"/>
                    <a:pt x="2334" y="665"/>
                    <a:pt x="2292" y="673"/>
                  </a:cubicBezTo>
                  <a:cubicBezTo>
                    <a:pt x="2110" y="710"/>
                    <a:pt x="1934" y="662"/>
                    <a:pt x="1754" y="643"/>
                  </a:cubicBezTo>
                  <a:cubicBezTo>
                    <a:pt x="1673" y="634"/>
                    <a:pt x="1588" y="634"/>
                    <a:pt x="1506" y="638"/>
                  </a:cubicBezTo>
                  <a:cubicBezTo>
                    <a:pt x="1407" y="644"/>
                    <a:pt x="1314" y="673"/>
                    <a:pt x="1215" y="684"/>
                  </a:cubicBezTo>
                  <a:cubicBezTo>
                    <a:pt x="1071" y="701"/>
                    <a:pt x="946" y="629"/>
                    <a:pt x="802" y="626"/>
                  </a:cubicBezTo>
                  <a:cubicBezTo>
                    <a:pt x="699" y="625"/>
                    <a:pt x="590" y="620"/>
                    <a:pt x="487" y="627"/>
                  </a:cubicBezTo>
                  <a:cubicBezTo>
                    <a:pt x="409" y="632"/>
                    <a:pt x="352" y="692"/>
                    <a:pt x="275" y="69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30000"/>
                  </a:schemeClr>
                </a:gs>
                <a:gs pos="100000">
                  <a:schemeClr val="accent2">
                    <a:gamma/>
                    <a:shade val="98431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2" name="Freeform 44"/>
            <p:cNvSpPr>
              <a:spLocks/>
            </p:cNvSpPr>
            <p:nvPr/>
          </p:nvSpPr>
          <p:spPr bwMode="ltGray">
            <a:xfrm>
              <a:off x="22" y="2792"/>
              <a:ext cx="5576" cy="768"/>
            </a:xfrm>
            <a:custGeom>
              <a:avLst/>
              <a:gdLst>
                <a:gd name="T0" fmla="*/ 0 w 2788"/>
                <a:gd name="T1" fmla="*/ 381 h 381"/>
                <a:gd name="T2" fmla="*/ 697 w 2788"/>
                <a:gd name="T3" fmla="*/ 102 h 381"/>
                <a:gd name="T4" fmla="*/ 1662 w 2788"/>
                <a:gd name="T5" fmla="*/ 3 h 381"/>
                <a:gd name="T6" fmla="*/ 2231 w 2788"/>
                <a:gd name="T7" fmla="*/ 87 h 381"/>
                <a:gd name="T8" fmla="*/ 2540 w 2788"/>
                <a:gd name="T9" fmla="*/ 162 h 381"/>
                <a:gd name="T10" fmla="*/ 2788 w 2788"/>
                <a:gd name="T11" fmla="*/ 26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88" h="381">
                  <a:moveTo>
                    <a:pt x="0" y="381"/>
                  </a:moveTo>
                  <a:cubicBezTo>
                    <a:pt x="222" y="255"/>
                    <a:pt x="443" y="150"/>
                    <a:pt x="697" y="102"/>
                  </a:cubicBezTo>
                  <a:cubicBezTo>
                    <a:pt x="1008" y="42"/>
                    <a:pt x="1344" y="9"/>
                    <a:pt x="1662" y="3"/>
                  </a:cubicBezTo>
                  <a:cubicBezTo>
                    <a:pt x="1859" y="0"/>
                    <a:pt x="2041" y="48"/>
                    <a:pt x="2231" y="87"/>
                  </a:cubicBezTo>
                  <a:cubicBezTo>
                    <a:pt x="2336" y="108"/>
                    <a:pt x="2438" y="126"/>
                    <a:pt x="2540" y="162"/>
                  </a:cubicBezTo>
                  <a:cubicBezTo>
                    <a:pt x="2605" y="185"/>
                    <a:pt x="2735" y="213"/>
                    <a:pt x="2788" y="261"/>
                  </a:cubicBezTo>
                </a:path>
              </a:pathLst>
            </a:custGeom>
            <a:noFill/>
            <a:ln w="12700" cap="rnd">
              <a:solidFill>
                <a:srgbClr val="503F2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33" name="Group 45"/>
            <p:cNvGrpSpPr>
              <a:grpSpLocks/>
            </p:cNvGrpSpPr>
            <p:nvPr/>
          </p:nvGrpSpPr>
          <p:grpSpPr bwMode="auto">
            <a:xfrm rot="-1365718">
              <a:off x="184" y="3151"/>
              <a:ext cx="228" cy="272"/>
              <a:chOff x="2208" y="3031"/>
              <a:chExt cx="565" cy="674"/>
            </a:xfrm>
          </p:grpSpPr>
          <p:sp>
            <p:nvSpPr>
              <p:cNvPr id="37934" name="Freeform 46"/>
              <p:cNvSpPr>
                <a:spLocks/>
              </p:cNvSpPr>
              <p:nvPr/>
            </p:nvSpPr>
            <p:spPr bwMode="ltGray">
              <a:xfrm>
                <a:off x="2256" y="3072"/>
                <a:ext cx="517" cy="633"/>
              </a:xfrm>
              <a:custGeom>
                <a:avLst/>
                <a:gdLst>
                  <a:gd name="T0" fmla="*/ 179 w 219"/>
                  <a:gd name="T1" fmla="*/ 128 h 268"/>
                  <a:gd name="T2" fmla="*/ 148 w 219"/>
                  <a:gd name="T3" fmla="*/ 38 h 268"/>
                  <a:gd name="T4" fmla="*/ 129 w 219"/>
                  <a:gd name="T5" fmla="*/ 4 h 268"/>
                  <a:gd name="T6" fmla="*/ 108 w 219"/>
                  <a:gd name="T7" fmla="*/ 5 h 268"/>
                  <a:gd name="T8" fmla="*/ 39 w 219"/>
                  <a:gd name="T9" fmla="*/ 14 h 268"/>
                  <a:gd name="T10" fmla="*/ 27 w 219"/>
                  <a:gd name="T11" fmla="*/ 44 h 268"/>
                  <a:gd name="T12" fmla="*/ 22 w 219"/>
                  <a:gd name="T13" fmla="*/ 122 h 268"/>
                  <a:gd name="T14" fmla="*/ 5 w 219"/>
                  <a:gd name="T15" fmla="*/ 237 h 268"/>
                  <a:gd name="T16" fmla="*/ 31 w 219"/>
                  <a:gd name="T17" fmla="*/ 268 h 268"/>
                  <a:gd name="T18" fmla="*/ 66 w 219"/>
                  <a:gd name="T19" fmla="*/ 207 h 268"/>
                  <a:gd name="T20" fmla="*/ 67 w 219"/>
                  <a:gd name="T21" fmla="*/ 194 h 268"/>
                  <a:gd name="T22" fmla="*/ 117 w 219"/>
                  <a:gd name="T23" fmla="*/ 165 h 268"/>
                  <a:gd name="T24" fmla="*/ 94 w 219"/>
                  <a:gd name="T25" fmla="*/ 142 h 268"/>
                  <a:gd name="T26" fmla="*/ 67 w 219"/>
                  <a:gd name="T27" fmla="*/ 150 h 268"/>
                  <a:gd name="T28" fmla="*/ 66 w 219"/>
                  <a:gd name="T29" fmla="*/ 142 h 268"/>
                  <a:gd name="T30" fmla="*/ 79 w 219"/>
                  <a:gd name="T31" fmla="*/ 87 h 268"/>
                  <a:gd name="T32" fmla="*/ 116 w 219"/>
                  <a:gd name="T33" fmla="*/ 92 h 268"/>
                  <a:gd name="T34" fmla="*/ 138 w 219"/>
                  <a:gd name="T35" fmla="*/ 147 h 268"/>
                  <a:gd name="T36" fmla="*/ 162 w 219"/>
                  <a:gd name="T37" fmla="*/ 203 h 268"/>
                  <a:gd name="T38" fmla="*/ 175 w 219"/>
                  <a:gd name="T39" fmla="*/ 242 h 268"/>
                  <a:gd name="T40" fmla="*/ 215 w 219"/>
                  <a:gd name="T41" fmla="*/ 218 h 268"/>
                  <a:gd name="T42" fmla="*/ 179 w 219"/>
                  <a:gd name="T43" fmla="*/ 12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19" h="268">
                    <a:moveTo>
                      <a:pt x="179" y="128"/>
                    </a:moveTo>
                    <a:cubicBezTo>
                      <a:pt x="169" y="97"/>
                      <a:pt x="161" y="68"/>
                      <a:pt x="148" y="38"/>
                    </a:cubicBezTo>
                    <a:cubicBezTo>
                      <a:pt x="144" y="30"/>
                      <a:pt x="137" y="8"/>
                      <a:pt x="129" y="4"/>
                    </a:cubicBezTo>
                    <a:cubicBezTo>
                      <a:pt x="120" y="0"/>
                      <a:pt x="118" y="4"/>
                      <a:pt x="108" y="5"/>
                    </a:cubicBezTo>
                    <a:cubicBezTo>
                      <a:pt x="89" y="7"/>
                      <a:pt x="55" y="3"/>
                      <a:pt x="39" y="14"/>
                    </a:cubicBezTo>
                    <a:cubicBezTo>
                      <a:pt x="28" y="21"/>
                      <a:pt x="28" y="32"/>
                      <a:pt x="27" y="44"/>
                    </a:cubicBezTo>
                    <a:cubicBezTo>
                      <a:pt x="25" y="70"/>
                      <a:pt x="25" y="96"/>
                      <a:pt x="22" y="122"/>
                    </a:cubicBezTo>
                    <a:cubicBezTo>
                      <a:pt x="17" y="160"/>
                      <a:pt x="0" y="198"/>
                      <a:pt x="5" y="237"/>
                    </a:cubicBezTo>
                    <a:cubicBezTo>
                      <a:pt x="7" y="253"/>
                      <a:pt x="12" y="268"/>
                      <a:pt x="31" y="268"/>
                    </a:cubicBezTo>
                    <a:cubicBezTo>
                      <a:pt x="69" y="266"/>
                      <a:pt x="67" y="234"/>
                      <a:pt x="66" y="207"/>
                    </a:cubicBezTo>
                    <a:cubicBezTo>
                      <a:pt x="66" y="202"/>
                      <a:pt x="66" y="198"/>
                      <a:pt x="67" y="194"/>
                    </a:cubicBezTo>
                    <a:cubicBezTo>
                      <a:pt x="89" y="192"/>
                      <a:pt x="118" y="183"/>
                      <a:pt x="117" y="165"/>
                    </a:cubicBezTo>
                    <a:cubicBezTo>
                      <a:pt x="116" y="158"/>
                      <a:pt x="100" y="143"/>
                      <a:pt x="94" y="142"/>
                    </a:cubicBezTo>
                    <a:cubicBezTo>
                      <a:pt x="87" y="141"/>
                      <a:pt x="77" y="145"/>
                      <a:pt x="67" y="150"/>
                    </a:cubicBezTo>
                    <a:cubicBezTo>
                      <a:pt x="67" y="147"/>
                      <a:pt x="66" y="145"/>
                      <a:pt x="66" y="142"/>
                    </a:cubicBezTo>
                    <a:cubicBezTo>
                      <a:pt x="64" y="122"/>
                      <a:pt x="61" y="98"/>
                      <a:pt x="79" y="87"/>
                    </a:cubicBezTo>
                    <a:cubicBezTo>
                      <a:pt x="92" y="80"/>
                      <a:pt x="107" y="81"/>
                      <a:pt x="116" y="92"/>
                    </a:cubicBezTo>
                    <a:cubicBezTo>
                      <a:pt x="129" y="106"/>
                      <a:pt x="129" y="130"/>
                      <a:pt x="138" y="147"/>
                    </a:cubicBezTo>
                    <a:cubicBezTo>
                      <a:pt x="147" y="166"/>
                      <a:pt x="155" y="183"/>
                      <a:pt x="162" y="203"/>
                    </a:cubicBezTo>
                    <a:cubicBezTo>
                      <a:pt x="165" y="211"/>
                      <a:pt x="168" y="237"/>
                      <a:pt x="175" y="242"/>
                    </a:cubicBezTo>
                    <a:cubicBezTo>
                      <a:pt x="191" y="254"/>
                      <a:pt x="214" y="231"/>
                      <a:pt x="215" y="218"/>
                    </a:cubicBezTo>
                    <a:cubicBezTo>
                      <a:pt x="219" y="183"/>
                      <a:pt x="188" y="159"/>
                      <a:pt x="179" y="12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6275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5" name="Freeform 47"/>
              <p:cNvSpPr>
                <a:spLocks/>
              </p:cNvSpPr>
              <p:nvPr/>
            </p:nvSpPr>
            <p:spPr bwMode="ltGray">
              <a:xfrm>
                <a:off x="2208" y="3031"/>
                <a:ext cx="518" cy="635"/>
              </a:xfrm>
              <a:custGeom>
                <a:avLst/>
                <a:gdLst>
                  <a:gd name="T0" fmla="*/ 179 w 219"/>
                  <a:gd name="T1" fmla="*/ 128 h 269"/>
                  <a:gd name="T2" fmla="*/ 148 w 219"/>
                  <a:gd name="T3" fmla="*/ 38 h 269"/>
                  <a:gd name="T4" fmla="*/ 129 w 219"/>
                  <a:gd name="T5" fmla="*/ 4 h 269"/>
                  <a:gd name="T6" fmla="*/ 109 w 219"/>
                  <a:gd name="T7" fmla="*/ 5 h 269"/>
                  <a:gd name="T8" fmla="*/ 39 w 219"/>
                  <a:gd name="T9" fmla="*/ 14 h 269"/>
                  <a:gd name="T10" fmla="*/ 27 w 219"/>
                  <a:gd name="T11" fmla="*/ 44 h 269"/>
                  <a:gd name="T12" fmla="*/ 22 w 219"/>
                  <a:gd name="T13" fmla="*/ 122 h 269"/>
                  <a:gd name="T14" fmla="*/ 5 w 219"/>
                  <a:gd name="T15" fmla="*/ 237 h 269"/>
                  <a:gd name="T16" fmla="*/ 31 w 219"/>
                  <a:gd name="T17" fmla="*/ 268 h 269"/>
                  <a:gd name="T18" fmla="*/ 67 w 219"/>
                  <a:gd name="T19" fmla="*/ 207 h 269"/>
                  <a:gd name="T20" fmla="*/ 67 w 219"/>
                  <a:gd name="T21" fmla="*/ 194 h 269"/>
                  <a:gd name="T22" fmla="*/ 117 w 219"/>
                  <a:gd name="T23" fmla="*/ 165 h 269"/>
                  <a:gd name="T24" fmla="*/ 94 w 219"/>
                  <a:gd name="T25" fmla="*/ 142 h 269"/>
                  <a:gd name="T26" fmla="*/ 67 w 219"/>
                  <a:gd name="T27" fmla="*/ 150 h 269"/>
                  <a:gd name="T28" fmla="*/ 66 w 219"/>
                  <a:gd name="T29" fmla="*/ 142 h 269"/>
                  <a:gd name="T30" fmla="*/ 80 w 219"/>
                  <a:gd name="T31" fmla="*/ 88 h 269"/>
                  <a:gd name="T32" fmla="*/ 116 w 219"/>
                  <a:gd name="T33" fmla="*/ 92 h 269"/>
                  <a:gd name="T34" fmla="*/ 138 w 219"/>
                  <a:gd name="T35" fmla="*/ 147 h 269"/>
                  <a:gd name="T36" fmla="*/ 162 w 219"/>
                  <a:gd name="T37" fmla="*/ 203 h 269"/>
                  <a:gd name="T38" fmla="*/ 175 w 219"/>
                  <a:gd name="T39" fmla="*/ 242 h 269"/>
                  <a:gd name="T40" fmla="*/ 215 w 219"/>
                  <a:gd name="T41" fmla="*/ 218 h 269"/>
                  <a:gd name="T42" fmla="*/ 179 w 219"/>
                  <a:gd name="T43" fmla="*/ 128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19" h="269">
                    <a:moveTo>
                      <a:pt x="179" y="128"/>
                    </a:moveTo>
                    <a:cubicBezTo>
                      <a:pt x="169" y="97"/>
                      <a:pt x="161" y="68"/>
                      <a:pt x="148" y="38"/>
                    </a:cubicBezTo>
                    <a:cubicBezTo>
                      <a:pt x="144" y="30"/>
                      <a:pt x="137" y="8"/>
                      <a:pt x="129" y="4"/>
                    </a:cubicBezTo>
                    <a:cubicBezTo>
                      <a:pt x="121" y="0"/>
                      <a:pt x="118" y="5"/>
                      <a:pt x="109" y="5"/>
                    </a:cubicBezTo>
                    <a:cubicBezTo>
                      <a:pt x="89" y="7"/>
                      <a:pt x="56" y="3"/>
                      <a:pt x="39" y="14"/>
                    </a:cubicBezTo>
                    <a:cubicBezTo>
                      <a:pt x="28" y="21"/>
                      <a:pt x="28" y="32"/>
                      <a:pt x="27" y="44"/>
                    </a:cubicBezTo>
                    <a:cubicBezTo>
                      <a:pt x="25" y="71"/>
                      <a:pt x="25" y="96"/>
                      <a:pt x="22" y="122"/>
                    </a:cubicBezTo>
                    <a:cubicBezTo>
                      <a:pt x="17" y="160"/>
                      <a:pt x="0" y="198"/>
                      <a:pt x="5" y="237"/>
                    </a:cubicBezTo>
                    <a:cubicBezTo>
                      <a:pt x="7" y="253"/>
                      <a:pt x="13" y="269"/>
                      <a:pt x="31" y="268"/>
                    </a:cubicBezTo>
                    <a:cubicBezTo>
                      <a:pt x="69" y="266"/>
                      <a:pt x="67" y="234"/>
                      <a:pt x="67" y="207"/>
                    </a:cubicBezTo>
                    <a:cubicBezTo>
                      <a:pt x="67" y="203"/>
                      <a:pt x="67" y="198"/>
                      <a:pt x="67" y="194"/>
                    </a:cubicBezTo>
                    <a:cubicBezTo>
                      <a:pt x="89" y="192"/>
                      <a:pt x="118" y="183"/>
                      <a:pt x="117" y="165"/>
                    </a:cubicBezTo>
                    <a:cubicBezTo>
                      <a:pt x="116" y="158"/>
                      <a:pt x="100" y="143"/>
                      <a:pt x="94" y="142"/>
                    </a:cubicBezTo>
                    <a:cubicBezTo>
                      <a:pt x="87" y="141"/>
                      <a:pt x="77" y="146"/>
                      <a:pt x="67" y="150"/>
                    </a:cubicBezTo>
                    <a:cubicBezTo>
                      <a:pt x="67" y="148"/>
                      <a:pt x="67" y="145"/>
                      <a:pt x="66" y="142"/>
                    </a:cubicBezTo>
                    <a:cubicBezTo>
                      <a:pt x="64" y="122"/>
                      <a:pt x="61" y="98"/>
                      <a:pt x="80" y="88"/>
                    </a:cubicBezTo>
                    <a:cubicBezTo>
                      <a:pt x="92" y="80"/>
                      <a:pt x="107" y="81"/>
                      <a:pt x="116" y="92"/>
                    </a:cubicBezTo>
                    <a:cubicBezTo>
                      <a:pt x="129" y="106"/>
                      <a:pt x="129" y="130"/>
                      <a:pt x="138" y="147"/>
                    </a:cubicBezTo>
                    <a:cubicBezTo>
                      <a:pt x="147" y="166"/>
                      <a:pt x="155" y="184"/>
                      <a:pt x="162" y="203"/>
                    </a:cubicBezTo>
                    <a:cubicBezTo>
                      <a:pt x="165" y="211"/>
                      <a:pt x="168" y="237"/>
                      <a:pt x="175" y="242"/>
                    </a:cubicBezTo>
                    <a:cubicBezTo>
                      <a:pt x="192" y="254"/>
                      <a:pt x="214" y="231"/>
                      <a:pt x="215" y="218"/>
                    </a:cubicBezTo>
                    <a:cubicBezTo>
                      <a:pt x="219" y="183"/>
                      <a:pt x="188" y="159"/>
                      <a:pt x="179" y="12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5451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36" name="Group 48"/>
            <p:cNvGrpSpPr>
              <a:grpSpLocks/>
            </p:cNvGrpSpPr>
            <p:nvPr/>
          </p:nvGrpSpPr>
          <p:grpSpPr bwMode="auto">
            <a:xfrm rot="-1631738">
              <a:off x="2496" y="2544"/>
              <a:ext cx="256" cy="305"/>
              <a:chOff x="2448" y="1200"/>
              <a:chExt cx="634" cy="757"/>
            </a:xfrm>
          </p:grpSpPr>
          <p:sp>
            <p:nvSpPr>
              <p:cNvPr id="37937" name="Freeform 49"/>
              <p:cNvSpPr>
                <a:spLocks/>
              </p:cNvSpPr>
              <p:nvPr/>
            </p:nvSpPr>
            <p:spPr bwMode="ltGray">
              <a:xfrm>
                <a:off x="2489" y="1281"/>
                <a:ext cx="593" cy="676"/>
              </a:xfrm>
              <a:custGeom>
                <a:avLst/>
                <a:gdLst>
                  <a:gd name="T0" fmla="*/ 93 w 251"/>
                  <a:gd name="T1" fmla="*/ 166 h 286"/>
                  <a:gd name="T2" fmla="*/ 145 w 251"/>
                  <a:gd name="T3" fmla="*/ 213 h 286"/>
                  <a:gd name="T4" fmla="*/ 188 w 251"/>
                  <a:gd name="T5" fmla="*/ 223 h 286"/>
                  <a:gd name="T6" fmla="*/ 187 w 251"/>
                  <a:gd name="T7" fmla="*/ 280 h 286"/>
                  <a:gd name="T8" fmla="*/ 59 w 251"/>
                  <a:gd name="T9" fmla="*/ 257 h 286"/>
                  <a:gd name="T10" fmla="*/ 14 w 251"/>
                  <a:gd name="T11" fmla="*/ 102 h 286"/>
                  <a:gd name="T12" fmla="*/ 251 w 251"/>
                  <a:gd name="T13" fmla="*/ 87 h 286"/>
                  <a:gd name="T14" fmla="*/ 228 w 251"/>
                  <a:gd name="T15" fmla="*/ 145 h 286"/>
                  <a:gd name="T16" fmla="*/ 95 w 251"/>
                  <a:gd name="T17" fmla="*/ 155 h 286"/>
                  <a:gd name="T18" fmla="*/ 93 w 251"/>
                  <a:gd name="T19" fmla="*/ 16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1" h="286">
                    <a:moveTo>
                      <a:pt x="93" y="166"/>
                    </a:moveTo>
                    <a:cubicBezTo>
                      <a:pt x="87" y="204"/>
                      <a:pt x="110" y="209"/>
                      <a:pt x="145" y="213"/>
                    </a:cubicBezTo>
                    <a:cubicBezTo>
                      <a:pt x="168" y="216"/>
                      <a:pt x="173" y="201"/>
                      <a:pt x="188" y="223"/>
                    </a:cubicBezTo>
                    <a:cubicBezTo>
                      <a:pt x="197" y="236"/>
                      <a:pt x="189" y="266"/>
                      <a:pt x="187" y="280"/>
                    </a:cubicBezTo>
                    <a:cubicBezTo>
                      <a:pt x="144" y="281"/>
                      <a:pt x="95" y="286"/>
                      <a:pt x="59" y="257"/>
                    </a:cubicBezTo>
                    <a:cubicBezTo>
                      <a:pt x="16" y="223"/>
                      <a:pt x="0" y="153"/>
                      <a:pt x="14" y="102"/>
                    </a:cubicBezTo>
                    <a:cubicBezTo>
                      <a:pt x="41" y="0"/>
                      <a:pt x="190" y="35"/>
                      <a:pt x="251" y="87"/>
                    </a:cubicBezTo>
                    <a:cubicBezTo>
                      <a:pt x="250" y="108"/>
                      <a:pt x="243" y="129"/>
                      <a:pt x="228" y="145"/>
                    </a:cubicBezTo>
                    <a:cubicBezTo>
                      <a:pt x="209" y="164"/>
                      <a:pt x="127" y="27"/>
                      <a:pt x="95" y="155"/>
                    </a:cubicBezTo>
                    <a:cubicBezTo>
                      <a:pt x="94" y="159"/>
                      <a:pt x="93" y="163"/>
                      <a:pt x="93" y="16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72941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8" name="Freeform 50"/>
              <p:cNvSpPr>
                <a:spLocks/>
              </p:cNvSpPr>
              <p:nvPr/>
            </p:nvSpPr>
            <p:spPr bwMode="ltGray">
              <a:xfrm>
                <a:off x="2448" y="1200"/>
                <a:ext cx="593" cy="676"/>
              </a:xfrm>
              <a:custGeom>
                <a:avLst/>
                <a:gdLst>
                  <a:gd name="T0" fmla="*/ 93 w 251"/>
                  <a:gd name="T1" fmla="*/ 166 h 286"/>
                  <a:gd name="T2" fmla="*/ 146 w 251"/>
                  <a:gd name="T3" fmla="*/ 213 h 286"/>
                  <a:gd name="T4" fmla="*/ 188 w 251"/>
                  <a:gd name="T5" fmla="*/ 223 h 286"/>
                  <a:gd name="T6" fmla="*/ 187 w 251"/>
                  <a:gd name="T7" fmla="*/ 280 h 286"/>
                  <a:gd name="T8" fmla="*/ 59 w 251"/>
                  <a:gd name="T9" fmla="*/ 257 h 286"/>
                  <a:gd name="T10" fmla="*/ 14 w 251"/>
                  <a:gd name="T11" fmla="*/ 102 h 286"/>
                  <a:gd name="T12" fmla="*/ 251 w 251"/>
                  <a:gd name="T13" fmla="*/ 87 h 286"/>
                  <a:gd name="T14" fmla="*/ 228 w 251"/>
                  <a:gd name="T15" fmla="*/ 145 h 286"/>
                  <a:gd name="T16" fmla="*/ 95 w 251"/>
                  <a:gd name="T17" fmla="*/ 155 h 286"/>
                  <a:gd name="T18" fmla="*/ 93 w 251"/>
                  <a:gd name="T19" fmla="*/ 166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1" h="286">
                    <a:moveTo>
                      <a:pt x="93" y="166"/>
                    </a:moveTo>
                    <a:cubicBezTo>
                      <a:pt x="87" y="205"/>
                      <a:pt x="110" y="209"/>
                      <a:pt x="146" y="213"/>
                    </a:cubicBezTo>
                    <a:cubicBezTo>
                      <a:pt x="168" y="216"/>
                      <a:pt x="173" y="201"/>
                      <a:pt x="188" y="223"/>
                    </a:cubicBezTo>
                    <a:cubicBezTo>
                      <a:pt x="197" y="236"/>
                      <a:pt x="189" y="266"/>
                      <a:pt x="187" y="280"/>
                    </a:cubicBezTo>
                    <a:cubicBezTo>
                      <a:pt x="144" y="281"/>
                      <a:pt x="95" y="286"/>
                      <a:pt x="59" y="257"/>
                    </a:cubicBezTo>
                    <a:cubicBezTo>
                      <a:pt x="16" y="223"/>
                      <a:pt x="0" y="153"/>
                      <a:pt x="14" y="102"/>
                    </a:cubicBezTo>
                    <a:cubicBezTo>
                      <a:pt x="41" y="0"/>
                      <a:pt x="190" y="35"/>
                      <a:pt x="251" y="87"/>
                    </a:cubicBezTo>
                    <a:cubicBezTo>
                      <a:pt x="250" y="108"/>
                      <a:pt x="243" y="130"/>
                      <a:pt x="228" y="145"/>
                    </a:cubicBezTo>
                    <a:cubicBezTo>
                      <a:pt x="209" y="164"/>
                      <a:pt x="127" y="28"/>
                      <a:pt x="95" y="155"/>
                    </a:cubicBezTo>
                    <a:cubicBezTo>
                      <a:pt x="94" y="159"/>
                      <a:pt x="93" y="163"/>
                      <a:pt x="93" y="16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0784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39" name="Group 51"/>
            <p:cNvGrpSpPr>
              <a:grpSpLocks/>
            </p:cNvGrpSpPr>
            <p:nvPr/>
          </p:nvGrpSpPr>
          <p:grpSpPr bwMode="auto">
            <a:xfrm>
              <a:off x="1872" y="2627"/>
              <a:ext cx="316" cy="300"/>
              <a:chOff x="3324" y="788"/>
              <a:chExt cx="482" cy="458"/>
            </a:xfrm>
          </p:grpSpPr>
          <p:sp>
            <p:nvSpPr>
              <p:cNvPr id="37940" name="Freeform 52"/>
              <p:cNvSpPr>
                <a:spLocks/>
              </p:cNvSpPr>
              <p:nvPr/>
            </p:nvSpPr>
            <p:spPr bwMode="ltGray">
              <a:xfrm rot="16043336" flipH="1">
                <a:off x="3346" y="802"/>
                <a:ext cx="422" cy="466"/>
              </a:xfrm>
              <a:custGeom>
                <a:avLst/>
                <a:gdLst>
                  <a:gd name="T0" fmla="*/ 1456 w 1623"/>
                  <a:gd name="T1" fmla="*/ 263 h 1792"/>
                  <a:gd name="T2" fmla="*/ 1340 w 1623"/>
                  <a:gd name="T3" fmla="*/ 161 h 1792"/>
                  <a:gd name="T4" fmla="*/ 221 w 1623"/>
                  <a:gd name="T5" fmla="*/ 621 h 1792"/>
                  <a:gd name="T6" fmla="*/ 394 w 1623"/>
                  <a:gd name="T7" fmla="*/ 684 h 1792"/>
                  <a:gd name="T8" fmla="*/ 988 w 1623"/>
                  <a:gd name="T9" fmla="*/ 520 h 1792"/>
                  <a:gd name="T10" fmla="*/ 1035 w 1623"/>
                  <a:gd name="T11" fmla="*/ 690 h 1792"/>
                  <a:gd name="T12" fmla="*/ 1002 w 1623"/>
                  <a:gd name="T13" fmla="*/ 935 h 1792"/>
                  <a:gd name="T14" fmla="*/ 776 w 1623"/>
                  <a:gd name="T15" fmla="*/ 1362 h 1792"/>
                  <a:gd name="T16" fmla="*/ 1456 w 1623"/>
                  <a:gd name="T17" fmla="*/ 263 h 1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23" h="1792">
                    <a:moveTo>
                      <a:pt x="1456" y="263"/>
                    </a:moveTo>
                    <a:cubicBezTo>
                      <a:pt x="1432" y="218"/>
                      <a:pt x="1390" y="185"/>
                      <a:pt x="1340" y="161"/>
                    </a:cubicBezTo>
                    <a:cubicBezTo>
                      <a:pt x="967" y="0"/>
                      <a:pt x="0" y="352"/>
                      <a:pt x="221" y="621"/>
                    </a:cubicBezTo>
                    <a:cubicBezTo>
                      <a:pt x="289" y="705"/>
                      <a:pt x="289" y="678"/>
                      <a:pt x="394" y="684"/>
                    </a:cubicBezTo>
                    <a:cubicBezTo>
                      <a:pt x="618" y="693"/>
                      <a:pt x="785" y="532"/>
                      <a:pt x="988" y="520"/>
                    </a:cubicBezTo>
                    <a:cubicBezTo>
                      <a:pt x="1017" y="567"/>
                      <a:pt x="1032" y="624"/>
                      <a:pt x="1035" y="690"/>
                    </a:cubicBezTo>
                    <a:cubicBezTo>
                      <a:pt x="1037" y="759"/>
                      <a:pt x="1045" y="823"/>
                      <a:pt x="1002" y="935"/>
                    </a:cubicBezTo>
                    <a:cubicBezTo>
                      <a:pt x="955" y="1108"/>
                      <a:pt x="862" y="1278"/>
                      <a:pt x="776" y="1362"/>
                    </a:cubicBezTo>
                    <a:cubicBezTo>
                      <a:pt x="1274" y="1792"/>
                      <a:pt x="1623" y="582"/>
                      <a:pt x="1456" y="26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80000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1" name="Freeform 53"/>
              <p:cNvSpPr>
                <a:spLocks/>
              </p:cNvSpPr>
              <p:nvPr/>
            </p:nvSpPr>
            <p:spPr bwMode="ltGray">
              <a:xfrm rot="16043336" flipH="1">
                <a:off x="3362" y="766"/>
                <a:ext cx="422" cy="466"/>
              </a:xfrm>
              <a:custGeom>
                <a:avLst/>
                <a:gdLst>
                  <a:gd name="T0" fmla="*/ 1456 w 1623"/>
                  <a:gd name="T1" fmla="*/ 263 h 1792"/>
                  <a:gd name="T2" fmla="*/ 1340 w 1623"/>
                  <a:gd name="T3" fmla="*/ 161 h 1792"/>
                  <a:gd name="T4" fmla="*/ 221 w 1623"/>
                  <a:gd name="T5" fmla="*/ 621 h 1792"/>
                  <a:gd name="T6" fmla="*/ 394 w 1623"/>
                  <a:gd name="T7" fmla="*/ 684 h 1792"/>
                  <a:gd name="T8" fmla="*/ 988 w 1623"/>
                  <a:gd name="T9" fmla="*/ 520 h 1792"/>
                  <a:gd name="T10" fmla="*/ 1035 w 1623"/>
                  <a:gd name="T11" fmla="*/ 690 h 1792"/>
                  <a:gd name="T12" fmla="*/ 1002 w 1623"/>
                  <a:gd name="T13" fmla="*/ 935 h 1792"/>
                  <a:gd name="T14" fmla="*/ 776 w 1623"/>
                  <a:gd name="T15" fmla="*/ 1362 h 1792"/>
                  <a:gd name="T16" fmla="*/ 1456 w 1623"/>
                  <a:gd name="T17" fmla="*/ 263 h 1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23" h="1792">
                    <a:moveTo>
                      <a:pt x="1456" y="263"/>
                    </a:moveTo>
                    <a:cubicBezTo>
                      <a:pt x="1432" y="218"/>
                      <a:pt x="1390" y="185"/>
                      <a:pt x="1340" y="161"/>
                    </a:cubicBezTo>
                    <a:cubicBezTo>
                      <a:pt x="967" y="0"/>
                      <a:pt x="0" y="352"/>
                      <a:pt x="221" y="621"/>
                    </a:cubicBezTo>
                    <a:cubicBezTo>
                      <a:pt x="289" y="705"/>
                      <a:pt x="289" y="678"/>
                      <a:pt x="394" y="684"/>
                    </a:cubicBezTo>
                    <a:cubicBezTo>
                      <a:pt x="618" y="693"/>
                      <a:pt x="785" y="532"/>
                      <a:pt x="988" y="520"/>
                    </a:cubicBezTo>
                    <a:cubicBezTo>
                      <a:pt x="1017" y="567"/>
                      <a:pt x="1032" y="624"/>
                      <a:pt x="1035" y="690"/>
                    </a:cubicBezTo>
                    <a:cubicBezTo>
                      <a:pt x="1037" y="759"/>
                      <a:pt x="1045" y="823"/>
                      <a:pt x="1002" y="935"/>
                    </a:cubicBezTo>
                    <a:cubicBezTo>
                      <a:pt x="955" y="1108"/>
                      <a:pt x="862" y="1278"/>
                      <a:pt x="776" y="1362"/>
                    </a:cubicBezTo>
                    <a:cubicBezTo>
                      <a:pt x="1274" y="1792"/>
                      <a:pt x="1623" y="582"/>
                      <a:pt x="1456" y="26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0784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2" name="Freeform 54"/>
              <p:cNvSpPr>
                <a:spLocks/>
              </p:cNvSpPr>
              <p:nvPr/>
            </p:nvSpPr>
            <p:spPr bwMode="ltGray">
              <a:xfrm rot="122014" flipH="1">
                <a:off x="3451" y="1010"/>
                <a:ext cx="92" cy="79"/>
              </a:xfrm>
              <a:custGeom>
                <a:avLst/>
                <a:gdLst>
                  <a:gd name="T0" fmla="*/ 0 w 238"/>
                  <a:gd name="T1" fmla="*/ 155 h 203"/>
                  <a:gd name="T2" fmla="*/ 138 w 238"/>
                  <a:gd name="T3" fmla="*/ 123 h 203"/>
                  <a:gd name="T4" fmla="*/ 184 w 238"/>
                  <a:gd name="T5" fmla="*/ 37 h 203"/>
                  <a:gd name="T6" fmla="*/ 218 w 238"/>
                  <a:gd name="T7" fmla="*/ 33 h 203"/>
                  <a:gd name="T8" fmla="*/ 208 w 238"/>
                  <a:gd name="T9" fmla="*/ 151 h 203"/>
                  <a:gd name="T10" fmla="*/ 28 w 238"/>
                  <a:gd name="T11" fmla="*/ 183 h 203"/>
                  <a:gd name="T12" fmla="*/ 0 w 238"/>
                  <a:gd name="T13" fmla="*/ 15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203">
                    <a:moveTo>
                      <a:pt x="0" y="155"/>
                    </a:moveTo>
                    <a:cubicBezTo>
                      <a:pt x="46" y="141"/>
                      <a:pt x="92" y="135"/>
                      <a:pt x="138" y="123"/>
                    </a:cubicBezTo>
                    <a:cubicBezTo>
                      <a:pt x="204" y="107"/>
                      <a:pt x="190" y="87"/>
                      <a:pt x="184" y="37"/>
                    </a:cubicBezTo>
                    <a:cubicBezTo>
                      <a:pt x="185" y="0"/>
                      <a:pt x="209" y="9"/>
                      <a:pt x="218" y="33"/>
                    </a:cubicBezTo>
                    <a:cubicBezTo>
                      <a:pt x="234" y="73"/>
                      <a:pt x="238" y="119"/>
                      <a:pt x="208" y="151"/>
                    </a:cubicBezTo>
                    <a:cubicBezTo>
                      <a:pt x="173" y="173"/>
                      <a:pt x="142" y="203"/>
                      <a:pt x="28" y="183"/>
                    </a:cubicBezTo>
                    <a:cubicBezTo>
                      <a:pt x="16" y="177"/>
                      <a:pt x="6" y="169"/>
                      <a:pt x="0" y="155"/>
                    </a:cubicBezTo>
                  </a:path>
                </a:pathLst>
              </a:custGeom>
              <a:solidFill>
                <a:srgbClr val="FFFFFF">
                  <a:alpha val="60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5F5F5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43" name="Group 55"/>
            <p:cNvGrpSpPr>
              <a:grpSpLocks/>
            </p:cNvGrpSpPr>
            <p:nvPr/>
          </p:nvGrpSpPr>
          <p:grpSpPr bwMode="auto">
            <a:xfrm>
              <a:off x="603" y="2916"/>
              <a:ext cx="290" cy="312"/>
              <a:chOff x="3168" y="432"/>
              <a:chExt cx="455" cy="493"/>
            </a:xfrm>
          </p:grpSpPr>
          <p:sp>
            <p:nvSpPr>
              <p:cNvPr id="37944" name="Freeform 56"/>
              <p:cNvSpPr>
                <a:spLocks/>
              </p:cNvSpPr>
              <p:nvPr/>
            </p:nvSpPr>
            <p:spPr bwMode="ltGray">
              <a:xfrm>
                <a:off x="3201" y="459"/>
                <a:ext cx="422" cy="466"/>
              </a:xfrm>
              <a:custGeom>
                <a:avLst/>
                <a:gdLst>
                  <a:gd name="T0" fmla="*/ 1456 w 1623"/>
                  <a:gd name="T1" fmla="*/ 263 h 1792"/>
                  <a:gd name="T2" fmla="*/ 1340 w 1623"/>
                  <a:gd name="T3" fmla="*/ 161 h 1792"/>
                  <a:gd name="T4" fmla="*/ 221 w 1623"/>
                  <a:gd name="T5" fmla="*/ 621 h 1792"/>
                  <a:gd name="T6" fmla="*/ 394 w 1623"/>
                  <a:gd name="T7" fmla="*/ 684 h 1792"/>
                  <a:gd name="T8" fmla="*/ 988 w 1623"/>
                  <a:gd name="T9" fmla="*/ 520 h 1792"/>
                  <a:gd name="T10" fmla="*/ 1035 w 1623"/>
                  <a:gd name="T11" fmla="*/ 690 h 1792"/>
                  <a:gd name="T12" fmla="*/ 1002 w 1623"/>
                  <a:gd name="T13" fmla="*/ 935 h 1792"/>
                  <a:gd name="T14" fmla="*/ 776 w 1623"/>
                  <a:gd name="T15" fmla="*/ 1362 h 1792"/>
                  <a:gd name="T16" fmla="*/ 1456 w 1623"/>
                  <a:gd name="T17" fmla="*/ 263 h 1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23" h="1792">
                    <a:moveTo>
                      <a:pt x="1456" y="263"/>
                    </a:moveTo>
                    <a:cubicBezTo>
                      <a:pt x="1432" y="218"/>
                      <a:pt x="1390" y="185"/>
                      <a:pt x="1340" y="161"/>
                    </a:cubicBezTo>
                    <a:cubicBezTo>
                      <a:pt x="967" y="0"/>
                      <a:pt x="0" y="352"/>
                      <a:pt x="221" y="621"/>
                    </a:cubicBezTo>
                    <a:cubicBezTo>
                      <a:pt x="289" y="705"/>
                      <a:pt x="289" y="678"/>
                      <a:pt x="394" y="684"/>
                    </a:cubicBezTo>
                    <a:cubicBezTo>
                      <a:pt x="618" y="693"/>
                      <a:pt x="785" y="532"/>
                      <a:pt x="988" y="520"/>
                    </a:cubicBezTo>
                    <a:cubicBezTo>
                      <a:pt x="1017" y="567"/>
                      <a:pt x="1032" y="624"/>
                      <a:pt x="1035" y="690"/>
                    </a:cubicBezTo>
                    <a:cubicBezTo>
                      <a:pt x="1037" y="759"/>
                      <a:pt x="1045" y="823"/>
                      <a:pt x="1002" y="935"/>
                    </a:cubicBezTo>
                    <a:cubicBezTo>
                      <a:pt x="955" y="1108"/>
                      <a:pt x="862" y="1278"/>
                      <a:pt x="776" y="1362"/>
                    </a:cubicBezTo>
                    <a:cubicBezTo>
                      <a:pt x="1274" y="1792"/>
                      <a:pt x="1623" y="582"/>
                      <a:pt x="1456" y="26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80000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ltGray">
              <a:xfrm>
                <a:off x="3168" y="432"/>
                <a:ext cx="422" cy="466"/>
              </a:xfrm>
              <a:custGeom>
                <a:avLst/>
                <a:gdLst>
                  <a:gd name="T0" fmla="*/ 1456 w 1623"/>
                  <a:gd name="T1" fmla="*/ 263 h 1792"/>
                  <a:gd name="T2" fmla="*/ 1340 w 1623"/>
                  <a:gd name="T3" fmla="*/ 161 h 1792"/>
                  <a:gd name="T4" fmla="*/ 221 w 1623"/>
                  <a:gd name="T5" fmla="*/ 621 h 1792"/>
                  <a:gd name="T6" fmla="*/ 394 w 1623"/>
                  <a:gd name="T7" fmla="*/ 684 h 1792"/>
                  <a:gd name="T8" fmla="*/ 988 w 1623"/>
                  <a:gd name="T9" fmla="*/ 520 h 1792"/>
                  <a:gd name="T10" fmla="*/ 1035 w 1623"/>
                  <a:gd name="T11" fmla="*/ 690 h 1792"/>
                  <a:gd name="T12" fmla="*/ 1002 w 1623"/>
                  <a:gd name="T13" fmla="*/ 935 h 1792"/>
                  <a:gd name="T14" fmla="*/ 776 w 1623"/>
                  <a:gd name="T15" fmla="*/ 1362 h 1792"/>
                  <a:gd name="T16" fmla="*/ 1456 w 1623"/>
                  <a:gd name="T17" fmla="*/ 263 h 1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23" h="1792">
                    <a:moveTo>
                      <a:pt x="1456" y="263"/>
                    </a:moveTo>
                    <a:cubicBezTo>
                      <a:pt x="1432" y="218"/>
                      <a:pt x="1390" y="185"/>
                      <a:pt x="1340" y="161"/>
                    </a:cubicBezTo>
                    <a:cubicBezTo>
                      <a:pt x="967" y="0"/>
                      <a:pt x="0" y="352"/>
                      <a:pt x="221" y="621"/>
                    </a:cubicBezTo>
                    <a:cubicBezTo>
                      <a:pt x="289" y="705"/>
                      <a:pt x="289" y="678"/>
                      <a:pt x="394" y="684"/>
                    </a:cubicBezTo>
                    <a:cubicBezTo>
                      <a:pt x="618" y="693"/>
                      <a:pt x="785" y="532"/>
                      <a:pt x="988" y="520"/>
                    </a:cubicBezTo>
                    <a:cubicBezTo>
                      <a:pt x="1017" y="567"/>
                      <a:pt x="1032" y="624"/>
                      <a:pt x="1035" y="690"/>
                    </a:cubicBezTo>
                    <a:cubicBezTo>
                      <a:pt x="1037" y="759"/>
                      <a:pt x="1045" y="823"/>
                      <a:pt x="1002" y="935"/>
                    </a:cubicBezTo>
                    <a:cubicBezTo>
                      <a:pt x="955" y="1108"/>
                      <a:pt x="862" y="1278"/>
                      <a:pt x="776" y="1362"/>
                    </a:cubicBezTo>
                    <a:cubicBezTo>
                      <a:pt x="1274" y="1792"/>
                      <a:pt x="1623" y="582"/>
                      <a:pt x="1456" y="26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0784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ltGray">
              <a:xfrm rot="15921321">
                <a:off x="3382" y="547"/>
                <a:ext cx="92" cy="79"/>
              </a:xfrm>
              <a:custGeom>
                <a:avLst/>
                <a:gdLst>
                  <a:gd name="T0" fmla="*/ 0 w 238"/>
                  <a:gd name="T1" fmla="*/ 155 h 203"/>
                  <a:gd name="T2" fmla="*/ 138 w 238"/>
                  <a:gd name="T3" fmla="*/ 123 h 203"/>
                  <a:gd name="T4" fmla="*/ 184 w 238"/>
                  <a:gd name="T5" fmla="*/ 37 h 203"/>
                  <a:gd name="T6" fmla="*/ 218 w 238"/>
                  <a:gd name="T7" fmla="*/ 33 h 203"/>
                  <a:gd name="T8" fmla="*/ 208 w 238"/>
                  <a:gd name="T9" fmla="*/ 151 h 203"/>
                  <a:gd name="T10" fmla="*/ 28 w 238"/>
                  <a:gd name="T11" fmla="*/ 183 h 203"/>
                  <a:gd name="T12" fmla="*/ 0 w 238"/>
                  <a:gd name="T13" fmla="*/ 15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203">
                    <a:moveTo>
                      <a:pt x="0" y="155"/>
                    </a:moveTo>
                    <a:cubicBezTo>
                      <a:pt x="46" y="141"/>
                      <a:pt x="92" y="135"/>
                      <a:pt x="138" y="123"/>
                    </a:cubicBezTo>
                    <a:cubicBezTo>
                      <a:pt x="204" y="107"/>
                      <a:pt x="190" y="87"/>
                      <a:pt x="184" y="37"/>
                    </a:cubicBezTo>
                    <a:cubicBezTo>
                      <a:pt x="185" y="0"/>
                      <a:pt x="209" y="9"/>
                      <a:pt x="218" y="33"/>
                    </a:cubicBezTo>
                    <a:cubicBezTo>
                      <a:pt x="234" y="73"/>
                      <a:pt x="238" y="119"/>
                      <a:pt x="208" y="151"/>
                    </a:cubicBezTo>
                    <a:cubicBezTo>
                      <a:pt x="173" y="173"/>
                      <a:pt x="142" y="203"/>
                      <a:pt x="28" y="183"/>
                    </a:cubicBezTo>
                    <a:cubicBezTo>
                      <a:pt x="16" y="177"/>
                      <a:pt x="6" y="169"/>
                      <a:pt x="0" y="155"/>
                    </a:cubicBezTo>
                  </a:path>
                </a:pathLst>
              </a:custGeom>
              <a:solidFill>
                <a:srgbClr val="FFFFFF">
                  <a:alpha val="60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5F5F5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47" name="Group 59"/>
            <p:cNvGrpSpPr>
              <a:grpSpLocks/>
            </p:cNvGrpSpPr>
            <p:nvPr/>
          </p:nvGrpSpPr>
          <p:grpSpPr bwMode="auto">
            <a:xfrm rot="-1559867">
              <a:off x="1251" y="2688"/>
              <a:ext cx="244" cy="324"/>
              <a:chOff x="2942" y="357"/>
              <a:chExt cx="752" cy="1001"/>
            </a:xfrm>
          </p:grpSpPr>
          <p:sp>
            <p:nvSpPr>
              <p:cNvPr id="37948" name="Freeform 60"/>
              <p:cNvSpPr>
                <a:spLocks noEditPoints="1"/>
              </p:cNvSpPr>
              <p:nvPr/>
            </p:nvSpPr>
            <p:spPr bwMode="ltGray">
              <a:xfrm>
                <a:off x="2976" y="432"/>
                <a:ext cx="718" cy="926"/>
              </a:xfrm>
              <a:custGeom>
                <a:avLst/>
                <a:gdLst>
                  <a:gd name="T0" fmla="*/ 189 w 304"/>
                  <a:gd name="T1" fmla="*/ 25 h 392"/>
                  <a:gd name="T2" fmla="*/ 77 w 304"/>
                  <a:gd name="T3" fmla="*/ 115 h 392"/>
                  <a:gd name="T4" fmla="*/ 24 w 304"/>
                  <a:gd name="T5" fmla="*/ 243 h 392"/>
                  <a:gd name="T6" fmla="*/ 8 w 304"/>
                  <a:gd name="T7" fmla="*/ 340 h 392"/>
                  <a:gd name="T8" fmla="*/ 101 w 304"/>
                  <a:gd name="T9" fmla="*/ 392 h 392"/>
                  <a:gd name="T10" fmla="*/ 183 w 304"/>
                  <a:gd name="T11" fmla="*/ 372 h 392"/>
                  <a:gd name="T12" fmla="*/ 233 w 304"/>
                  <a:gd name="T13" fmla="*/ 315 h 392"/>
                  <a:gd name="T14" fmla="*/ 177 w 304"/>
                  <a:gd name="T15" fmla="*/ 241 h 392"/>
                  <a:gd name="T16" fmla="*/ 294 w 304"/>
                  <a:gd name="T17" fmla="*/ 154 h 392"/>
                  <a:gd name="T18" fmla="*/ 189 w 304"/>
                  <a:gd name="T19" fmla="*/ 25 h 392"/>
                  <a:gd name="T20" fmla="*/ 137 w 304"/>
                  <a:gd name="T21" fmla="*/ 332 h 392"/>
                  <a:gd name="T22" fmla="*/ 82 w 304"/>
                  <a:gd name="T23" fmla="*/ 306 h 392"/>
                  <a:gd name="T24" fmla="*/ 137 w 304"/>
                  <a:gd name="T25" fmla="*/ 332 h 392"/>
                  <a:gd name="T26" fmla="*/ 133 w 304"/>
                  <a:gd name="T27" fmla="*/ 148 h 392"/>
                  <a:gd name="T28" fmla="*/ 222 w 304"/>
                  <a:gd name="T29" fmla="*/ 134 h 392"/>
                  <a:gd name="T30" fmla="*/ 133 w 304"/>
                  <a:gd name="T31" fmla="*/ 148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04" h="392">
                    <a:moveTo>
                      <a:pt x="189" y="25"/>
                    </a:moveTo>
                    <a:cubicBezTo>
                      <a:pt x="124" y="0"/>
                      <a:pt x="97" y="67"/>
                      <a:pt x="77" y="115"/>
                    </a:cubicBezTo>
                    <a:cubicBezTo>
                      <a:pt x="59" y="158"/>
                      <a:pt x="35" y="198"/>
                      <a:pt x="24" y="243"/>
                    </a:cubicBezTo>
                    <a:cubicBezTo>
                      <a:pt x="18" y="269"/>
                      <a:pt x="0" y="314"/>
                      <a:pt x="8" y="340"/>
                    </a:cubicBezTo>
                    <a:cubicBezTo>
                      <a:pt x="19" y="380"/>
                      <a:pt x="59" y="392"/>
                      <a:pt x="101" y="392"/>
                    </a:cubicBezTo>
                    <a:cubicBezTo>
                      <a:pt x="132" y="391"/>
                      <a:pt x="163" y="383"/>
                      <a:pt x="183" y="372"/>
                    </a:cubicBezTo>
                    <a:cubicBezTo>
                      <a:pt x="206" y="361"/>
                      <a:pt x="231" y="342"/>
                      <a:pt x="233" y="315"/>
                    </a:cubicBezTo>
                    <a:cubicBezTo>
                      <a:pt x="235" y="299"/>
                      <a:pt x="194" y="228"/>
                      <a:pt x="177" y="241"/>
                    </a:cubicBezTo>
                    <a:cubicBezTo>
                      <a:pt x="214" y="214"/>
                      <a:pt x="283" y="213"/>
                      <a:pt x="294" y="154"/>
                    </a:cubicBezTo>
                    <a:cubicBezTo>
                      <a:pt x="304" y="109"/>
                      <a:pt x="229" y="40"/>
                      <a:pt x="189" y="25"/>
                    </a:cubicBezTo>
                    <a:close/>
                    <a:moveTo>
                      <a:pt x="137" y="332"/>
                    </a:moveTo>
                    <a:cubicBezTo>
                      <a:pt x="115" y="347"/>
                      <a:pt x="80" y="336"/>
                      <a:pt x="82" y="306"/>
                    </a:cubicBezTo>
                    <a:cubicBezTo>
                      <a:pt x="86" y="250"/>
                      <a:pt x="192" y="293"/>
                      <a:pt x="137" y="332"/>
                    </a:cubicBezTo>
                    <a:close/>
                    <a:moveTo>
                      <a:pt x="133" y="148"/>
                    </a:moveTo>
                    <a:cubicBezTo>
                      <a:pt x="132" y="97"/>
                      <a:pt x="209" y="86"/>
                      <a:pt x="222" y="134"/>
                    </a:cubicBezTo>
                    <a:cubicBezTo>
                      <a:pt x="238" y="195"/>
                      <a:pt x="134" y="219"/>
                      <a:pt x="133" y="1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Freeform 61"/>
              <p:cNvSpPr>
                <a:spLocks noEditPoints="1"/>
              </p:cNvSpPr>
              <p:nvPr/>
            </p:nvSpPr>
            <p:spPr bwMode="ltGray">
              <a:xfrm>
                <a:off x="2942" y="357"/>
                <a:ext cx="716" cy="926"/>
              </a:xfrm>
              <a:custGeom>
                <a:avLst/>
                <a:gdLst>
                  <a:gd name="T0" fmla="*/ 189 w 303"/>
                  <a:gd name="T1" fmla="*/ 25 h 392"/>
                  <a:gd name="T2" fmla="*/ 77 w 303"/>
                  <a:gd name="T3" fmla="*/ 115 h 392"/>
                  <a:gd name="T4" fmla="*/ 24 w 303"/>
                  <a:gd name="T5" fmla="*/ 243 h 392"/>
                  <a:gd name="T6" fmla="*/ 7 w 303"/>
                  <a:gd name="T7" fmla="*/ 340 h 392"/>
                  <a:gd name="T8" fmla="*/ 101 w 303"/>
                  <a:gd name="T9" fmla="*/ 391 h 392"/>
                  <a:gd name="T10" fmla="*/ 183 w 303"/>
                  <a:gd name="T11" fmla="*/ 372 h 392"/>
                  <a:gd name="T12" fmla="*/ 233 w 303"/>
                  <a:gd name="T13" fmla="*/ 315 h 392"/>
                  <a:gd name="T14" fmla="*/ 177 w 303"/>
                  <a:gd name="T15" fmla="*/ 241 h 392"/>
                  <a:gd name="T16" fmla="*/ 294 w 303"/>
                  <a:gd name="T17" fmla="*/ 154 h 392"/>
                  <a:gd name="T18" fmla="*/ 189 w 303"/>
                  <a:gd name="T19" fmla="*/ 25 h 392"/>
                  <a:gd name="T20" fmla="*/ 137 w 303"/>
                  <a:gd name="T21" fmla="*/ 332 h 392"/>
                  <a:gd name="T22" fmla="*/ 82 w 303"/>
                  <a:gd name="T23" fmla="*/ 306 h 392"/>
                  <a:gd name="T24" fmla="*/ 137 w 303"/>
                  <a:gd name="T25" fmla="*/ 332 h 392"/>
                  <a:gd name="T26" fmla="*/ 133 w 303"/>
                  <a:gd name="T27" fmla="*/ 147 h 392"/>
                  <a:gd name="T28" fmla="*/ 222 w 303"/>
                  <a:gd name="T29" fmla="*/ 134 h 392"/>
                  <a:gd name="T30" fmla="*/ 133 w 303"/>
                  <a:gd name="T31" fmla="*/ 14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03" h="392">
                    <a:moveTo>
                      <a:pt x="189" y="25"/>
                    </a:moveTo>
                    <a:cubicBezTo>
                      <a:pt x="123" y="0"/>
                      <a:pt x="97" y="67"/>
                      <a:pt x="77" y="115"/>
                    </a:cubicBezTo>
                    <a:cubicBezTo>
                      <a:pt x="59" y="157"/>
                      <a:pt x="34" y="198"/>
                      <a:pt x="24" y="243"/>
                    </a:cubicBezTo>
                    <a:cubicBezTo>
                      <a:pt x="18" y="269"/>
                      <a:pt x="0" y="314"/>
                      <a:pt x="7" y="340"/>
                    </a:cubicBezTo>
                    <a:cubicBezTo>
                      <a:pt x="18" y="380"/>
                      <a:pt x="59" y="392"/>
                      <a:pt x="101" y="391"/>
                    </a:cubicBezTo>
                    <a:cubicBezTo>
                      <a:pt x="131" y="391"/>
                      <a:pt x="163" y="383"/>
                      <a:pt x="183" y="372"/>
                    </a:cubicBezTo>
                    <a:cubicBezTo>
                      <a:pt x="205" y="361"/>
                      <a:pt x="231" y="342"/>
                      <a:pt x="233" y="315"/>
                    </a:cubicBezTo>
                    <a:cubicBezTo>
                      <a:pt x="234" y="299"/>
                      <a:pt x="194" y="228"/>
                      <a:pt x="177" y="241"/>
                    </a:cubicBezTo>
                    <a:cubicBezTo>
                      <a:pt x="214" y="214"/>
                      <a:pt x="282" y="213"/>
                      <a:pt x="294" y="154"/>
                    </a:cubicBezTo>
                    <a:cubicBezTo>
                      <a:pt x="303" y="109"/>
                      <a:pt x="229" y="40"/>
                      <a:pt x="189" y="25"/>
                    </a:cubicBezTo>
                    <a:close/>
                    <a:moveTo>
                      <a:pt x="137" y="332"/>
                    </a:moveTo>
                    <a:cubicBezTo>
                      <a:pt x="115" y="347"/>
                      <a:pt x="80" y="336"/>
                      <a:pt x="82" y="306"/>
                    </a:cubicBezTo>
                    <a:cubicBezTo>
                      <a:pt x="86" y="249"/>
                      <a:pt x="192" y="293"/>
                      <a:pt x="137" y="332"/>
                    </a:cubicBezTo>
                    <a:close/>
                    <a:moveTo>
                      <a:pt x="133" y="147"/>
                    </a:moveTo>
                    <a:cubicBezTo>
                      <a:pt x="132" y="97"/>
                      <a:pt x="209" y="86"/>
                      <a:pt x="222" y="134"/>
                    </a:cubicBezTo>
                    <a:cubicBezTo>
                      <a:pt x="238" y="194"/>
                      <a:pt x="134" y="219"/>
                      <a:pt x="133" y="14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7451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50" name="Group 62"/>
            <p:cNvGrpSpPr>
              <a:grpSpLocks/>
            </p:cNvGrpSpPr>
            <p:nvPr/>
          </p:nvGrpSpPr>
          <p:grpSpPr bwMode="auto">
            <a:xfrm rot="-1127993">
              <a:off x="3083" y="2502"/>
              <a:ext cx="218" cy="296"/>
              <a:chOff x="3072" y="96"/>
              <a:chExt cx="1220" cy="1654"/>
            </a:xfrm>
          </p:grpSpPr>
          <p:grpSp>
            <p:nvGrpSpPr>
              <p:cNvPr id="37951" name="Group 63"/>
              <p:cNvGrpSpPr>
                <a:grpSpLocks/>
              </p:cNvGrpSpPr>
              <p:nvPr/>
            </p:nvGrpSpPr>
            <p:grpSpPr bwMode="auto">
              <a:xfrm>
                <a:off x="3154" y="144"/>
                <a:ext cx="1138" cy="1606"/>
                <a:chOff x="4153" y="-160"/>
                <a:chExt cx="1138" cy="1606"/>
              </a:xfrm>
            </p:grpSpPr>
            <p:sp>
              <p:nvSpPr>
                <p:cNvPr id="37952" name="Freeform 64"/>
                <p:cNvSpPr>
                  <a:spLocks/>
                </p:cNvSpPr>
                <p:nvPr/>
              </p:nvSpPr>
              <p:spPr bwMode="ltGray">
                <a:xfrm>
                  <a:off x="4191" y="-160"/>
                  <a:ext cx="1100" cy="1260"/>
                </a:xfrm>
                <a:custGeom>
                  <a:avLst/>
                  <a:gdLst>
                    <a:gd name="T0" fmla="*/ 361 w 550"/>
                    <a:gd name="T1" fmla="*/ 240 h 629"/>
                    <a:gd name="T2" fmla="*/ 127 w 550"/>
                    <a:gd name="T3" fmla="*/ 326 h 629"/>
                    <a:gd name="T4" fmla="*/ 74 w 550"/>
                    <a:gd name="T5" fmla="*/ 584 h 629"/>
                    <a:gd name="T6" fmla="*/ 169 w 550"/>
                    <a:gd name="T7" fmla="*/ 545 h 629"/>
                    <a:gd name="T8" fmla="*/ 190 w 550"/>
                    <a:gd name="T9" fmla="*/ 399 h 629"/>
                    <a:gd name="T10" fmla="*/ 342 w 550"/>
                    <a:gd name="T11" fmla="*/ 420 h 629"/>
                    <a:gd name="T12" fmla="*/ 472 w 550"/>
                    <a:gd name="T13" fmla="*/ 294 h 629"/>
                    <a:gd name="T14" fmla="*/ 352 w 550"/>
                    <a:gd name="T15" fmla="*/ 38 h 629"/>
                    <a:gd name="T16" fmla="*/ 175 w 550"/>
                    <a:gd name="T17" fmla="*/ 35 h 629"/>
                    <a:gd name="T18" fmla="*/ 85 w 550"/>
                    <a:gd name="T19" fmla="*/ 177 h 629"/>
                    <a:gd name="T20" fmla="*/ 222 w 550"/>
                    <a:gd name="T21" fmla="*/ 213 h 629"/>
                    <a:gd name="T22" fmla="*/ 294 w 550"/>
                    <a:gd name="T23" fmla="*/ 147 h 629"/>
                    <a:gd name="T24" fmla="*/ 361 w 550"/>
                    <a:gd name="T25" fmla="*/ 240 h 6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50" h="629">
                      <a:moveTo>
                        <a:pt x="361" y="240"/>
                      </a:moveTo>
                      <a:cubicBezTo>
                        <a:pt x="372" y="345"/>
                        <a:pt x="184" y="311"/>
                        <a:pt x="127" y="326"/>
                      </a:cubicBezTo>
                      <a:cubicBezTo>
                        <a:pt x="53" y="346"/>
                        <a:pt x="0" y="528"/>
                        <a:pt x="74" y="584"/>
                      </a:cubicBezTo>
                      <a:cubicBezTo>
                        <a:pt x="133" y="629"/>
                        <a:pt x="163" y="594"/>
                        <a:pt x="169" y="545"/>
                      </a:cubicBezTo>
                      <a:cubicBezTo>
                        <a:pt x="175" y="500"/>
                        <a:pt x="133" y="426"/>
                        <a:pt x="190" y="399"/>
                      </a:cubicBezTo>
                      <a:cubicBezTo>
                        <a:pt x="238" y="377"/>
                        <a:pt x="287" y="441"/>
                        <a:pt x="342" y="420"/>
                      </a:cubicBezTo>
                      <a:cubicBezTo>
                        <a:pt x="397" y="399"/>
                        <a:pt x="440" y="341"/>
                        <a:pt x="472" y="294"/>
                      </a:cubicBezTo>
                      <a:cubicBezTo>
                        <a:pt x="550" y="180"/>
                        <a:pt x="460" y="80"/>
                        <a:pt x="352" y="38"/>
                      </a:cubicBezTo>
                      <a:cubicBezTo>
                        <a:pt x="287" y="14"/>
                        <a:pt x="236" y="0"/>
                        <a:pt x="175" y="35"/>
                      </a:cubicBezTo>
                      <a:cubicBezTo>
                        <a:pt x="127" y="62"/>
                        <a:pt x="65" y="114"/>
                        <a:pt x="85" y="177"/>
                      </a:cubicBezTo>
                      <a:cubicBezTo>
                        <a:pt x="108" y="248"/>
                        <a:pt x="168" y="218"/>
                        <a:pt x="222" y="213"/>
                      </a:cubicBezTo>
                      <a:cubicBezTo>
                        <a:pt x="229" y="212"/>
                        <a:pt x="232" y="133"/>
                        <a:pt x="294" y="147"/>
                      </a:cubicBezTo>
                      <a:cubicBezTo>
                        <a:pt x="332" y="155"/>
                        <a:pt x="357" y="203"/>
                        <a:pt x="361" y="24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80000"/>
                        <a:invGamma/>
                      </a:schemeClr>
                    </a:gs>
                  </a:gsLst>
                  <a:lin ang="5400000" scaled="1"/>
                </a:gradFill>
                <a:ln w="3175" cmpd="sng">
                  <a:solidFill>
                    <a:srgbClr val="5F5F5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3" name="Freeform 65"/>
                <p:cNvSpPr>
                  <a:spLocks/>
                </p:cNvSpPr>
                <p:nvPr/>
              </p:nvSpPr>
              <p:spPr bwMode="ltGray">
                <a:xfrm>
                  <a:off x="4153" y="1062"/>
                  <a:ext cx="420" cy="384"/>
                </a:xfrm>
                <a:custGeom>
                  <a:avLst/>
                  <a:gdLst>
                    <a:gd name="T0" fmla="*/ 111 w 210"/>
                    <a:gd name="T1" fmla="*/ 176 h 192"/>
                    <a:gd name="T2" fmla="*/ 179 w 210"/>
                    <a:gd name="T3" fmla="*/ 82 h 192"/>
                    <a:gd name="T4" fmla="*/ 111 w 210"/>
                    <a:gd name="T5" fmla="*/ 176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0" h="192">
                      <a:moveTo>
                        <a:pt x="111" y="176"/>
                      </a:moveTo>
                      <a:cubicBezTo>
                        <a:pt x="160" y="192"/>
                        <a:pt x="210" y="126"/>
                        <a:pt x="179" y="82"/>
                      </a:cubicBezTo>
                      <a:cubicBezTo>
                        <a:pt x="123" y="0"/>
                        <a:pt x="0" y="141"/>
                        <a:pt x="111" y="176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82353"/>
                        <a:invGamma/>
                      </a:schemeClr>
                    </a:gs>
                  </a:gsLst>
                  <a:path path="rect">
                    <a:fillToRect l="50000" t="50000" r="50000" b="50000"/>
                  </a:path>
                </a:gradFill>
                <a:ln w="3175" cmpd="sng">
                  <a:solidFill>
                    <a:srgbClr val="5F5F5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7954" name="Group 66"/>
              <p:cNvGrpSpPr>
                <a:grpSpLocks/>
              </p:cNvGrpSpPr>
              <p:nvPr/>
            </p:nvGrpSpPr>
            <p:grpSpPr bwMode="auto">
              <a:xfrm>
                <a:off x="3072" y="96"/>
                <a:ext cx="1138" cy="1606"/>
                <a:chOff x="4153" y="-160"/>
                <a:chExt cx="1138" cy="1606"/>
              </a:xfrm>
            </p:grpSpPr>
            <p:sp>
              <p:nvSpPr>
                <p:cNvPr id="37955" name="Freeform 67"/>
                <p:cNvSpPr>
                  <a:spLocks/>
                </p:cNvSpPr>
                <p:nvPr/>
              </p:nvSpPr>
              <p:spPr bwMode="ltGray">
                <a:xfrm>
                  <a:off x="4191" y="-160"/>
                  <a:ext cx="1100" cy="1260"/>
                </a:xfrm>
                <a:custGeom>
                  <a:avLst/>
                  <a:gdLst>
                    <a:gd name="T0" fmla="*/ 361 w 550"/>
                    <a:gd name="T1" fmla="*/ 240 h 629"/>
                    <a:gd name="T2" fmla="*/ 127 w 550"/>
                    <a:gd name="T3" fmla="*/ 326 h 629"/>
                    <a:gd name="T4" fmla="*/ 74 w 550"/>
                    <a:gd name="T5" fmla="*/ 584 h 629"/>
                    <a:gd name="T6" fmla="*/ 169 w 550"/>
                    <a:gd name="T7" fmla="*/ 545 h 629"/>
                    <a:gd name="T8" fmla="*/ 190 w 550"/>
                    <a:gd name="T9" fmla="*/ 399 h 629"/>
                    <a:gd name="T10" fmla="*/ 342 w 550"/>
                    <a:gd name="T11" fmla="*/ 420 h 629"/>
                    <a:gd name="T12" fmla="*/ 472 w 550"/>
                    <a:gd name="T13" fmla="*/ 294 h 629"/>
                    <a:gd name="T14" fmla="*/ 352 w 550"/>
                    <a:gd name="T15" fmla="*/ 38 h 629"/>
                    <a:gd name="T16" fmla="*/ 175 w 550"/>
                    <a:gd name="T17" fmla="*/ 35 h 629"/>
                    <a:gd name="T18" fmla="*/ 85 w 550"/>
                    <a:gd name="T19" fmla="*/ 177 h 629"/>
                    <a:gd name="T20" fmla="*/ 222 w 550"/>
                    <a:gd name="T21" fmla="*/ 213 h 629"/>
                    <a:gd name="T22" fmla="*/ 294 w 550"/>
                    <a:gd name="T23" fmla="*/ 147 h 629"/>
                    <a:gd name="T24" fmla="*/ 361 w 550"/>
                    <a:gd name="T25" fmla="*/ 240 h 6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50" h="629">
                      <a:moveTo>
                        <a:pt x="361" y="240"/>
                      </a:moveTo>
                      <a:cubicBezTo>
                        <a:pt x="372" y="345"/>
                        <a:pt x="184" y="311"/>
                        <a:pt x="127" y="326"/>
                      </a:cubicBezTo>
                      <a:cubicBezTo>
                        <a:pt x="53" y="346"/>
                        <a:pt x="0" y="528"/>
                        <a:pt x="74" y="584"/>
                      </a:cubicBezTo>
                      <a:cubicBezTo>
                        <a:pt x="133" y="629"/>
                        <a:pt x="163" y="594"/>
                        <a:pt x="169" y="545"/>
                      </a:cubicBezTo>
                      <a:cubicBezTo>
                        <a:pt x="175" y="500"/>
                        <a:pt x="133" y="426"/>
                        <a:pt x="190" y="399"/>
                      </a:cubicBezTo>
                      <a:cubicBezTo>
                        <a:pt x="238" y="377"/>
                        <a:pt x="287" y="441"/>
                        <a:pt x="342" y="420"/>
                      </a:cubicBezTo>
                      <a:cubicBezTo>
                        <a:pt x="397" y="399"/>
                        <a:pt x="440" y="341"/>
                        <a:pt x="472" y="294"/>
                      </a:cubicBezTo>
                      <a:cubicBezTo>
                        <a:pt x="550" y="180"/>
                        <a:pt x="460" y="80"/>
                        <a:pt x="352" y="38"/>
                      </a:cubicBezTo>
                      <a:cubicBezTo>
                        <a:pt x="287" y="14"/>
                        <a:pt x="236" y="0"/>
                        <a:pt x="175" y="35"/>
                      </a:cubicBezTo>
                      <a:cubicBezTo>
                        <a:pt x="127" y="62"/>
                        <a:pt x="65" y="114"/>
                        <a:pt x="85" y="177"/>
                      </a:cubicBezTo>
                      <a:cubicBezTo>
                        <a:pt x="108" y="248"/>
                        <a:pt x="168" y="218"/>
                        <a:pt x="222" y="213"/>
                      </a:cubicBezTo>
                      <a:cubicBezTo>
                        <a:pt x="229" y="212"/>
                        <a:pt x="232" y="133"/>
                        <a:pt x="294" y="147"/>
                      </a:cubicBezTo>
                      <a:cubicBezTo>
                        <a:pt x="332" y="155"/>
                        <a:pt x="357" y="203"/>
                        <a:pt x="361" y="24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50980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3175" cmpd="sng">
                  <a:solidFill>
                    <a:srgbClr val="5F5F5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6" name="Freeform 68"/>
                <p:cNvSpPr>
                  <a:spLocks/>
                </p:cNvSpPr>
                <p:nvPr/>
              </p:nvSpPr>
              <p:spPr bwMode="ltGray">
                <a:xfrm>
                  <a:off x="4153" y="1062"/>
                  <a:ext cx="420" cy="384"/>
                </a:xfrm>
                <a:custGeom>
                  <a:avLst/>
                  <a:gdLst>
                    <a:gd name="T0" fmla="*/ 111 w 210"/>
                    <a:gd name="T1" fmla="*/ 176 h 192"/>
                    <a:gd name="T2" fmla="*/ 179 w 210"/>
                    <a:gd name="T3" fmla="*/ 82 h 192"/>
                    <a:gd name="T4" fmla="*/ 111 w 210"/>
                    <a:gd name="T5" fmla="*/ 176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0" h="192">
                      <a:moveTo>
                        <a:pt x="111" y="176"/>
                      </a:moveTo>
                      <a:cubicBezTo>
                        <a:pt x="160" y="192"/>
                        <a:pt x="210" y="126"/>
                        <a:pt x="179" y="82"/>
                      </a:cubicBezTo>
                      <a:cubicBezTo>
                        <a:pt x="123" y="0"/>
                        <a:pt x="0" y="141"/>
                        <a:pt x="111" y="176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rgbClr val="5F5F5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7" name="Freeform 69"/>
              <p:cNvSpPr>
                <a:spLocks/>
              </p:cNvSpPr>
              <p:nvPr/>
            </p:nvSpPr>
            <p:spPr bwMode="ltGray">
              <a:xfrm>
                <a:off x="3343" y="168"/>
                <a:ext cx="260" cy="218"/>
              </a:xfrm>
              <a:custGeom>
                <a:avLst/>
                <a:gdLst>
                  <a:gd name="T0" fmla="*/ 27 w 130"/>
                  <a:gd name="T1" fmla="*/ 96 h 109"/>
                  <a:gd name="T2" fmla="*/ 6 w 130"/>
                  <a:gd name="T3" fmla="*/ 38 h 109"/>
                  <a:gd name="T4" fmla="*/ 48 w 130"/>
                  <a:gd name="T5" fmla="*/ 9 h 109"/>
                  <a:gd name="T6" fmla="*/ 67 w 130"/>
                  <a:gd name="T7" fmla="*/ 0 h 109"/>
                  <a:gd name="T8" fmla="*/ 58 w 130"/>
                  <a:gd name="T9" fmla="*/ 35 h 109"/>
                  <a:gd name="T10" fmla="*/ 130 w 130"/>
                  <a:gd name="T11" fmla="*/ 92 h 109"/>
                  <a:gd name="T12" fmla="*/ 83 w 130"/>
                  <a:gd name="T13" fmla="*/ 109 h 109"/>
                  <a:gd name="T14" fmla="*/ 27 w 130"/>
                  <a:gd name="T15" fmla="*/ 96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0" h="109">
                    <a:moveTo>
                      <a:pt x="27" y="96"/>
                    </a:moveTo>
                    <a:cubicBezTo>
                      <a:pt x="3" y="83"/>
                      <a:pt x="0" y="61"/>
                      <a:pt x="6" y="38"/>
                    </a:cubicBezTo>
                    <a:cubicBezTo>
                      <a:pt x="20" y="27"/>
                      <a:pt x="34" y="17"/>
                      <a:pt x="48" y="9"/>
                    </a:cubicBezTo>
                    <a:cubicBezTo>
                      <a:pt x="54" y="6"/>
                      <a:pt x="61" y="3"/>
                      <a:pt x="67" y="0"/>
                    </a:cubicBezTo>
                    <a:cubicBezTo>
                      <a:pt x="62" y="10"/>
                      <a:pt x="59" y="22"/>
                      <a:pt x="58" y="35"/>
                    </a:cubicBezTo>
                    <a:cubicBezTo>
                      <a:pt x="54" y="81"/>
                      <a:pt x="99" y="76"/>
                      <a:pt x="130" y="92"/>
                    </a:cubicBezTo>
                    <a:cubicBezTo>
                      <a:pt x="120" y="104"/>
                      <a:pt x="102" y="109"/>
                      <a:pt x="83" y="109"/>
                    </a:cubicBezTo>
                    <a:cubicBezTo>
                      <a:pt x="62" y="109"/>
                      <a:pt x="41" y="103"/>
                      <a:pt x="27" y="96"/>
                    </a:cubicBezTo>
                  </a:path>
                </a:pathLst>
              </a:custGeom>
              <a:solidFill>
                <a:srgbClr val="FFFFFF">
                  <a:alpha val="7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5F5F5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8" name="Freeform 70"/>
              <p:cNvSpPr>
                <a:spLocks/>
              </p:cNvSpPr>
              <p:nvPr/>
            </p:nvSpPr>
            <p:spPr bwMode="ltGray">
              <a:xfrm>
                <a:off x="3328" y="1418"/>
                <a:ext cx="114" cy="121"/>
              </a:xfrm>
              <a:custGeom>
                <a:avLst/>
                <a:gdLst>
                  <a:gd name="T0" fmla="*/ 18 w 57"/>
                  <a:gd name="T1" fmla="*/ 22 h 60"/>
                  <a:gd name="T2" fmla="*/ 31 w 57"/>
                  <a:gd name="T3" fmla="*/ 57 h 60"/>
                  <a:gd name="T4" fmla="*/ 18 w 57"/>
                  <a:gd name="T5" fmla="*/ 60 h 60"/>
                  <a:gd name="T6" fmla="*/ 18 w 57"/>
                  <a:gd name="T7" fmla="*/ 2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60">
                    <a:moveTo>
                      <a:pt x="18" y="22"/>
                    </a:moveTo>
                    <a:cubicBezTo>
                      <a:pt x="46" y="0"/>
                      <a:pt x="57" y="46"/>
                      <a:pt x="31" y="57"/>
                    </a:cubicBezTo>
                    <a:cubicBezTo>
                      <a:pt x="26" y="59"/>
                      <a:pt x="22" y="60"/>
                      <a:pt x="18" y="60"/>
                    </a:cubicBezTo>
                    <a:cubicBezTo>
                      <a:pt x="0" y="60"/>
                      <a:pt x="3" y="35"/>
                      <a:pt x="18" y="22"/>
                    </a:cubicBezTo>
                  </a:path>
                </a:pathLst>
              </a:custGeom>
              <a:solidFill>
                <a:srgbClr val="FFFFFF">
                  <a:alpha val="7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5F5F5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959" name="Rectangle 71"/>
          <p:cNvSpPr>
            <a:spLocks noChangeArrowheads="1"/>
          </p:cNvSpPr>
          <p:nvPr/>
        </p:nvSpPr>
        <p:spPr bwMode="hidden">
          <a:xfrm flipH="1">
            <a:off x="0" y="0"/>
            <a:ext cx="9144000" cy="2968625"/>
          </a:xfrm>
          <a:prstGeom prst="rect">
            <a:avLst/>
          </a:prstGeom>
          <a:gradFill rotWithShape="1">
            <a:gsLst>
              <a:gs pos="0">
                <a:schemeClr val="accent1">
                  <a:alpha val="25000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848600" y="6586538"/>
            <a:ext cx="1066800" cy="220662"/>
          </a:xfrm>
        </p:spPr>
        <p:txBody>
          <a:bodyPr/>
          <a:lstStyle>
            <a:lvl1pPr>
              <a:defRPr sz="1200"/>
            </a:lvl1pPr>
          </a:lstStyle>
          <a:p>
            <a:fld id="{DEA2E3D3-68A0-49B3-8436-AE8711893C5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7961" name="Rectangle 73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28600" y="6586538"/>
            <a:ext cx="2133600" cy="220662"/>
          </a:xfrm>
        </p:spPr>
        <p:txBody>
          <a:bodyPr/>
          <a:lstStyle>
            <a:lvl1pPr>
              <a:defRPr sz="1200"/>
            </a:lvl1pPr>
          </a:lstStyle>
          <a:p>
            <a:fld id="{F4547FB4-767F-49D6-B566-50AC9215EB3B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37962" name="Rectangle 74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514600" y="6586538"/>
            <a:ext cx="2895600" cy="220662"/>
          </a:xfrm>
        </p:spPr>
        <p:txBody>
          <a:bodyPr/>
          <a:lstStyle>
            <a:lvl1pPr>
              <a:defRPr sz="1200"/>
            </a:lvl1pPr>
          </a:lstStyle>
          <a:p>
            <a:endParaRPr lang="en-US" altLang="en-US"/>
          </a:p>
        </p:txBody>
      </p:sp>
      <p:pic>
        <p:nvPicPr>
          <p:cNvPr id="37963" name="Picture 75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13" r="16740"/>
          <a:stretch>
            <a:fillRect/>
          </a:stretch>
        </p:blipFill>
        <p:spPr bwMode="gray">
          <a:xfrm>
            <a:off x="0" y="4343400"/>
            <a:ext cx="632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64" name="Picture 76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0" b="51913"/>
          <a:stretch>
            <a:fillRect/>
          </a:stretch>
        </p:blipFill>
        <p:spPr bwMode="ltGray">
          <a:xfrm>
            <a:off x="990600" y="0"/>
            <a:ext cx="632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965" name="Group 77"/>
          <p:cNvGrpSpPr>
            <a:grpSpLocks/>
          </p:cNvGrpSpPr>
          <p:nvPr/>
        </p:nvGrpSpPr>
        <p:grpSpPr bwMode="auto">
          <a:xfrm>
            <a:off x="8458200" y="1371600"/>
            <a:ext cx="379413" cy="454025"/>
            <a:chOff x="1263" y="3340"/>
            <a:chExt cx="407" cy="488"/>
          </a:xfrm>
        </p:grpSpPr>
        <p:grpSp>
          <p:nvGrpSpPr>
            <p:cNvPr id="37966" name="Group 78"/>
            <p:cNvGrpSpPr>
              <a:grpSpLocks/>
            </p:cNvGrpSpPr>
            <p:nvPr userDrawn="1"/>
          </p:nvGrpSpPr>
          <p:grpSpPr bwMode="auto">
            <a:xfrm rot="10274154">
              <a:off x="1294" y="3362"/>
              <a:ext cx="376" cy="466"/>
              <a:chOff x="1657" y="2832"/>
              <a:chExt cx="900" cy="1112"/>
            </a:xfrm>
          </p:grpSpPr>
          <p:sp>
            <p:nvSpPr>
              <p:cNvPr id="37967" name="Freeform 79"/>
              <p:cNvSpPr>
                <a:spLocks/>
              </p:cNvSpPr>
              <p:nvPr/>
            </p:nvSpPr>
            <p:spPr bwMode="gray">
              <a:xfrm>
                <a:off x="2016" y="2832"/>
                <a:ext cx="355" cy="421"/>
              </a:xfrm>
              <a:custGeom>
                <a:avLst/>
                <a:gdLst>
                  <a:gd name="T0" fmla="*/ 68 w 150"/>
                  <a:gd name="T1" fmla="*/ 11 h 178"/>
                  <a:gd name="T2" fmla="*/ 3 w 150"/>
                  <a:gd name="T3" fmla="*/ 90 h 178"/>
                  <a:gd name="T4" fmla="*/ 9 w 150"/>
                  <a:gd name="T5" fmla="*/ 46 h 178"/>
                  <a:gd name="T6" fmla="*/ 68 w 150"/>
                  <a:gd name="T7" fmla="*/ 1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178">
                    <a:moveTo>
                      <a:pt x="68" y="11"/>
                    </a:moveTo>
                    <a:cubicBezTo>
                      <a:pt x="150" y="49"/>
                      <a:pt x="28" y="178"/>
                      <a:pt x="3" y="90"/>
                    </a:cubicBezTo>
                    <a:cubicBezTo>
                      <a:pt x="0" y="77"/>
                      <a:pt x="2" y="61"/>
                      <a:pt x="9" y="46"/>
                    </a:cubicBezTo>
                    <a:cubicBezTo>
                      <a:pt x="20" y="20"/>
                      <a:pt x="43" y="0"/>
                      <a:pt x="68" y="1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70196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68" name="Freeform 80"/>
              <p:cNvSpPr>
                <a:spLocks/>
              </p:cNvSpPr>
              <p:nvPr/>
            </p:nvSpPr>
            <p:spPr bwMode="gray">
              <a:xfrm>
                <a:off x="1657" y="3073"/>
                <a:ext cx="900" cy="328"/>
              </a:xfrm>
              <a:custGeom>
                <a:avLst/>
                <a:gdLst>
                  <a:gd name="T0" fmla="*/ 340 w 381"/>
                  <a:gd name="T1" fmla="*/ 80 h 139"/>
                  <a:gd name="T2" fmla="*/ 125 w 381"/>
                  <a:gd name="T3" fmla="*/ 107 h 139"/>
                  <a:gd name="T4" fmla="*/ 23 w 381"/>
                  <a:gd name="T5" fmla="*/ 75 h 139"/>
                  <a:gd name="T6" fmla="*/ 57 w 381"/>
                  <a:gd name="T7" fmla="*/ 15 h 139"/>
                  <a:gd name="T8" fmla="*/ 230 w 381"/>
                  <a:gd name="T9" fmla="*/ 33 h 139"/>
                  <a:gd name="T10" fmla="*/ 340 w 381"/>
                  <a:gd name="T11" fmla="*/ 8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1" h="139">
                    <a:moveTo>
                      <a:pt x="340" y="80"/>
                    </a:moveTo>
                    <a:cubicBezTo>
                      <a:pt x="302" y="139"/>
                      <a:pt x="181" y="120"/>
                      <a:pt x="125" y="107"/>
                    </a:cubicBezTo>
                    <a:cubicBezTo>
                      <a:pt x="105" y="102"/>
                      <a:pt x="36" y="88"/>
                      <a:pt x="23" y="75"/>
                    </a:cubicBezTo>
                    <a:cubicBezTo>
                      <a:pt x="0" y="51"/>
                      <a:pt x="33" y="21"/>
                      <a:pt x="57" y="15"/>
                    </a:cubicBezTo>
                    <a:cubicBezTo>
                      <a:pt x="109" y="0"/>
                      <a:pt x="177" y="29"/>
                      <a:pt x="230" y="33"/>
                    </a:cubicBezTo>
                    <a:cubicBezTo>
                      <a:pt x="261" y="35"/>
                      <a:pt x="381" y="17"/>
                      <a:pt x="340" y="8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70196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69" name="Freeform 81"/>
              <p:cNvSpPr>
                <a:spLocks noEditPoints="1"/>
              </p:cNvSpPr>
              <p:nvPr/>
            </p:nvSpPr>
            <p:spPr bwMode="gray">
              <a:xfrm>
                <a:off x="1670" y="3356"/>
                <a:ext cx="831" cy="588"/>
              </a:xfrm>
              <a:custGeom>
                <a:avLst/>
                <a:gdLst>
                  <a:gd name="T0" fmla="*/ 307 w 352"/>
                  <a:gd name="T1" fmla="*/ 73 h 249"/>
                  <a:gd name="T2" fmla="*/ 173 w 352"/>
                  <a:gd name="T3" fmla="*/ 9 h 249"/>
                  <a:gd name="T4" fmla="*/ 48 w 352"/>
                  <a:gd name="T5" fmla="*/ 170 h 249"/>
                  <a:gd name="T6" fmla="*/ 222 w 352"/>
                  <a:gd name="T7" fmla="*/ 232 h 249"/>
                  <a:gd name="T8" fmla="*/ 307 w 352"/>
                  <a:gd name="T9" fmla="*/ 73 h 249"/>
                  <a:gd name="T10" fmla="*/ 188 w 352"/>
                  <a:gd name="T11" fmla="*/ 175 h 249"/>
                  <a:gd name="T12" fmla="*/ 161 w 352"/>
                  <a:gd name="T13" fmla="*/ 65 h 249"/>
                  <a:gd name="T14" fmla="*/ 188 w 352"/>
                  <a:gd name="T15" fmla="*/ 175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2" h="249">
                    <a:moveTo>
                      <a:pt x="307" y="73"/>
                    </a:moveTo>
                    <a:cubicBezTo>
                      <a:pt x="280" y="36"/>
                      <a:pt x="215" y="15"/>
                      <a:pt x="173" y="9"/>
                    </a:cubicBezTo>
                    <a:cubicBezTo>
                      <a:pt x="101" y="0"/>
                      <a:pt x="0" y="99"/>
                      <a:pt x="48" y="170"/>
                    </a:cubicBezTo>
                    <a:cubicBezTo>
                      <a:pt x="80" y="218"/>
                      <a:pt x="167" y="249"/>
                      <a:pt x="222" y="232"/>
                    </a:cubicBezTo>
                    <a:cubicBezTo>
                      <a:pt x="284" y="212"/>
                      <a:pt x="352" y="136"/>
                      <a:pt x="307" y="73"/>
                    </a:cubicBezTo>
                    <a:close/>
                    <a:moveTo>
                      <a:pt x="188" y="175"/>
                    </a:moveTo>
                    <a:cubicBezTo>
                      <a:pt x="126" y="176"/>
                      <a:pt x="111" y="96"/>
                      <a:pt x="161" y="65"/>
                    </a:cubicBezTo>
                    <a:cubicBezTo>
                      <a:pt x="233" y="20"/>
                      <a:pt x="280" y="175"/>
                      <a:pt x="188" y="17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70196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70" name="Group 82"/>
            <p:cNvGrpSpPr>
              <a:grpSpLocks/>
            </p:cNvGrpSpPr>
            <p:nvPr userDrawn="1"/>
          </p:nvGrpSpPr>
          <p:grpSpPr bwMode="auto">
            <a:xfrm rot="10274154">
              <a:off x="1263" y="3340"/>
              <a:ext cx="376" cy="464"/>
              <a:chOff x="1339" y="2736"/>
              <a:chExt cx="900" cy="1108"/>
            </a:xfrm>
          </p:grpSpPr>
          <p:sp>
            <p:nvSpPr>
              <p:cNvPr id="37971" name="Freeform 83"/>
              <p:cNvSpPr>
                <a:spLocks/>
              </p:cNvSpPr>
              <p:nvPr/>
            </p:nvSpPr>
            <p:spPr bwMode="gray">
              <a:xfrm>
                <a:off x="1698" y="2736"/>
                <a:ext cx="354" cy="421"/>
              </a:xfrm>
              <a:custGeom>
                <a:avLst/>
                <a:gdLst>
                  <a:gd name="T0" fmla="*/ 68 w 150"/>
                  <a:gd name="T1" fmla="*/ 11 h 178"/>
                  <a:gd name="T2" fmla="*/ 3 w 150"/>
                  <a:gd name="T3" fmla="*/ 90 h 178"/>
                  <a:gd name="T4" fmla="*/ 9 w 150"/>
                  <a:gd name="T5" fmla="*/ 46 h 178"/>
                  <a:gd name="T6" fmla="*/ 68 w 150"/>
                  <a:gd name="T7" fmla="*/ 1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178">
                    <a:moveTo>
                      <a:pt x="68" y="11"/>
                    </a:moveTo>
                    <a:cubicBezTo>
                      <a:pt x="150" y="49"/>
                      <a:pt x="28" y="178"/>
                      <a:pt x="3" y="90"/>
                    </a:cubicBezTo>
                    <a:cubicBezTo>
                      <a:pt x="0" y="78"/>
                      <a:pt x="2" y="61"/>
                      <a:pt x="9" y="46"/>
                    </a:cubicBezTo>
                    <a:cubicBezTo>
                      <a:pt x="20" y="21"/>
                      <a:pt x="43" y="0"/>
                      <a:pt x="68" y="1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7451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2" name="Freeform 84"/>
              <p:cNvSpPr>
                <a:spLocks/>
              </p:cNvSpPr>
              <p:nvPr/>
            </p:nvSpPr>
            <p:spPr bwMode="gray">
              <a:xfrm>
                <a:off x="1339" y="2979"/>
                <a:ext cx="900" cy="326"/>
              </a:xfrm>
              <a:custGeom>
                <a:avLst/>
                <a:gdLst>
                  <a:gd name="T0" fmla="*/ 340 w 381"/>
                  <a:gd name="T1" fmla="*/ 79 h 138"/>
                  <a:gd name="T2" fmla="*/ 125 w 381"/>
                  <a:gd name="T3" fmla="*/ 106 h 138"/>
                  <a:gd name="T4" fmla="*/ 23 w 381"/>
                  <a:gd name="T5" fmla="*/ 74 h 138"/>
                  <a:gd name="T6" fmla="*/ 57 w 381"/>
                  <a:gd name="T7" fmla="*/ 14 h 138"/>
                  <a:gd name="T8" fmla="*/ 230 w 381"/>
                  <a:gd name="T9" fmla="*/ 32 h 138"/>
                  <a:gd name="T10" fmla="*/ 340 w 381"/>
                  <a:gd name="T11" fmla="*/ 79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1" h="138">
                    <a:moveTo>
                      <a:pt x="340" y="79"/>
                    </a:moveTo>
                    <a:cubicBezTo>
                      <a:pt x="302" y="138"/>
                      <a:pt x="181" y="119"/>
                      <a:pt x="125" y="106"/>
                    </a:cubicBezTo>
                    <a:cubicBezTo>
                      <a:pt x="105" y="101"/>
                      <a:pt x="36" y="88"/>
                      <a:pt x="23" y="74"/>
                    </a:cubicBezTo>
                    <a:cubicBezTo>
                      <a:pt x="0" y="50"/>
                      <a:pt x="33" y="20"/>
                      <a:pt x="57" y="14"/>
                    </a:cubicBezTo>
                    <a:cubicBezTo>
                      <a:pt x="109" y="0"/>
                      <a:pt x="177" y="28"/>
                      <a:pt x="230" y="32"/>
                    </a:cubicBezTo>
                    <a:cubicBezTo>
                      <a:pt x="261" y="34"/>
                      <a:pt x="381" y="17"/>
                      <a:pt x="340" y="7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7451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3" name="Freeform 85"/>
              <p:cNvSpPr>
                <a:spLocks noEditPoints="1"/>
              </p:cNvSpPr>
              <p:nvPr/>
            </p:nvSpPr>
            <p:spPr bwMode="gray">
              <a:xfrm>
                <a:off x="1344" y="3258"/>
                <a:ext cx="831" cy="586"/>
              </a:xfrm>
              <a:custGeom>
                <a:avLst/>
                <a:gdLst>
                  <a:gd name="T0" fmla="*/ 307 w 352"/>
                  <a:gd name="T1" fmla="*/ 72 h 248"/>
                  <a:gd name="T2" fmla="*/ 173 w 352"/>
                  <a:gd name="T3" fmla="*/ 9 h 248"/>
                  <a:gd name="T4" fmla="*/ 48 w 352"/>
                  <a:gd name="T5" fmla="*/ 169 h 248"/>
                  <a:gd name="T6" fmla="*/ 222 w 352"/>
                  <a:gd name="T7" fmla="*/ 231 h 248"/>
                  <a:gd name="T8" fmla="*/ 307 w 352"/>
                  <a:gd name="T9" fmla="*/ 72 h 248"/>
                  <a:gd name="T10" fmla="*/ 188 w 352"/>
                  <a:gd name="T11" fmla="*/ 174 h 248"/>
                  <a:gd name="T12" fmla="*/ 161 w 352"/>
                  <a:gd name="T13" fmla="*/ 64 h 248"/>
                  <a:gd name="T14" fmla="*/ 188 w 352"/>
                  <a:gd name="T15" fmla="*/ 174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2" h="248">
                    <a:moveTo>
                      <a:pt x="307" y="72"/>
                    </a:moveTo>
                    <a:cubicBezTo>
                      <a:pt x="280" y="35"/>
                      <a:pt x="215" y="14"/>
                      <a:pt x="173" y="9"/>
                    </a:cubicBezTo>
                    <a:cubicBezTo>
                      <a:pt x="101" y="0"/>
                      <a:pt x="0" y="98"/>
                      <a:pt x="48" y="169"/>
                    </a:cubicBezTo>
                    <a:cubicBezTo>
                      <a:pt x="80" y="217"/>
                      <a:pt x="167" y="248"/>
                      <a:pt x="222" y="231"/>
                    </a:cubicBezTo>
                    <a:cubicBezTo>
                      <a:pt x="284" y="212"/>
                      <a:pt x="352" y="136"/>
                      <a:pt x="307" y="72"/>
                    </a:cubicBezTo>
                    <a:close/>
                    <a:moveTo>
                      <a:pt x="188" y="174"/>
                    </a:moveTo>
                    <a:cubicBezTo>
                      <a:pt x="126" y="175"/>
                      <a:pt x="111" y="96"/>
                      <a:pt x="161" y="64"/>
                    </a:cubicBezTo>
                    <a:cubicBezTo>
                      <a:pt x="233" y="19"/>
                      <a:pt x="280" y="174"/>
                      <a:pt x="188" y="17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7451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974" name="Freeform 86"/>
          <p:cNvSpPr>
            <a:spLocks/>
          </p:cNvSpPr>
          <p:nvPr/>
        </p:nvSpPr>
        <p:spPr bwMode="gray">
          <a:xfrm>
            <a:off x="4616450" y="0"/>
            <a:ext cx="4527550" cy="3287713"/>
          </a:xfrm>
          <a:custGeom>
            <a:avLst/>
            <a:gdLst>
              <a:gd name="T0" fmla="*/ 2651 w 2852"/>
              <a:gd name="T1" fmla="*/ 0 h 2071"/>
              <a:gd name="T2" fmla="*/ 2831 w 2852"/>
              <a:gd name="T3" fmla="*/ 1351 h 2071"/>
              <a:gd name="T4" fmla="*/ 2495 w 2852"/>
              <a:gd name="T5" fmla="*/ 1735 h 2071"/>
              <a:gd name="T6" fmla="*/ 1967 w 2852"/>
              <a:gd name="T7" fmla="*/ 1879 h 2071"/>
              <a:gd name="T8" fmla="*/ 1439 w 2852"/>
              <a:gd name="T9" fmla="*/ 1879 h 2071"/>
              <a:gd name="T10" fmla="*/ 1391 w 2852"/>
              <a:gd name="T11" fmla="*/ 2023 h 2071"/>
              <a:gd name="T12" fmla="*/ 1391 w 2852"/>
              <a:gd name="T13" fmla="*/ 2071 h 2071"/>
              <a:gd name="T14" fmla="*/ 1343 w 2852"/>
              <a:gd name="T15" fmla="*/ 1879 h 2071"/>
              <a:gd name="T16" fmla="*/ 777 w 2852"/>
              <a:gd name="T17" fmla="*/ 1666 h 2071"/>
              <a:gd name="T18" fmla="*/ 239 w 2852"/>
              <a:gd name="T19" fmla="*/ 1207 h 2071"/>
              <a:gd name="T20" fmla="*/ 124 w 2852"/>
              <a:gd name="T21" fmla="*/ 486 h 2071"/>
              <a:gd name="T22" fmla="*/ 763 w 2852"/>
              <a:gd name="T23" fmla="*/ 0 h 2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52" h="2071">
                <a:moveTo>
                  <a:pt x="2651" y="0"/>
                </a:moveTo>
                <a:cubicBezTo>
                  <a:pt x="2852" y="298"/>
                  <a:pt x="2831" y="1351"/>
                  <a:pt x="2831" y="1351"/>
                </a:cubicBezTo>
                <a:cubicBezTo>
                  <a:pt x="2805" y="1640"/>
                  <a:pt x="2639" y="1647"/>
                  <a:pt x="2495" y="1735"/>
                </a:cubicBezTo>
                <a:cubicBezTo>
                  <a:pt x="2351" y="1823"/>
                  <a:pt x="2143" y="1855"/>
                  <a:pt x="1967" y="1879"/>
                </a:cubicBezTo>
                <a:cubicBezTo>
                  <a:pt x="1791" y="1903"/>
                  <a:pt x="1535" y="1855"/>
                  <a:pt x="1439" y="1879"/>
                </a:cubicBezTo>
                <a:lnTo>
                  <a:pt x="1391" y="2023"/>
                </a:lnTo>
                <a:lnTo>
                  <a:pt x="1391" y="2071"/>
                </a:lnTo>
                <a:lnTo>
                  <a:pt x="1343" y="1879"/>
                </a:lnTo>
                <a:cubicBezTo>
                  <a:pt x="1241" y="1811"/>
                  <a:pt x="981" y="1770"/>
                  <a:pt x="777" y="1666"/>
                </a:cubicBezTo>
                <a:cubicBezTo>
                  <a:pt x="573" y="1562"/>
                  <a:pt x="478" y="1408"/>
                  <a:pt x="239" y="1207"/>
                </a:cubicBezTo>
                <a:cubicBezTo>
                  <a:pt x="0" y="1006"/>
                  <a:pt x="76" y="673"/>
                  <a:pt x="124" y="486"/>
                </a:cubicBezTo>
                <a:cubicBezTo>
                  <a:pt x="172" y="299"/>
                  <a:pt x="630" y="101"/>
                  <a:pt x="763" y="0"/>
                </a:cubicBezTo>
              </a:path>
            </a:pathLst>
          </a:custGeom>
          <a:gradFill rotWithShape="1">
            <a:gsLst>
              <a:gs pos="0">
                <a:srgbClr val="F4F6A4">
                  <a:gamma/>
                  <a:tint val="22353"/>
                  <a:invGamma/>
                </a:srgbClr>
              </a:gs>
              <a:gs pos="100000">
                <a:srgbClr val="F4F6A4"/>
              </a:gs>
            </a:gsLst>
            <a:lin ang="5400000" scaled="1"/>
          </a:gradFill>
          <a:ln w="19050" cap="flat" cmpd="sng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8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75" name="Group 87"/>
          <p:cNvGrpSpPr>
            <a:grpSpLocks/>
          </p:cNvGrpSpPr>
          <p:nvPr/>
        </p:nvGrpSpPr>
        <p:grpSpPr bwMode="auto">
          <a:xfrm rot="-493152">
            <a:off x="6878638" y="2192338"/>
            <a:ext cx="419100" cy="498475"/>
            <a:chOff x="2208" y="3031"/>
            <a:chExt cx="565" cy="674"/>
          </a:xfrm>
        </p:grpSpPr>
        <p:sp>
          <p:nvSpPr>
            <p:cNvPr id="37976" name="Freeform 88"/>
            <p:cNvSpPr>
              <a:spLocks/>
            </p:cNvSpPr>
            <p:nvPr/>
          </p:nvSpPr>
          <p:spPr bwMode="gray">
            <a:xfrm>
              <a:off x="2256" y="3072"/>
              <a:ext cx="517" cy="633"/>
            </a:xfrm>
            <a:custGeom>
              <a:avLst/>
              <a:gdLst>
                <a:gd name="T0" fmla="*/ 179 w 219"/>
                <a:gd name="T1" fmla="*/ 128 h 268"/>
                <a:gd name="T2" fmla="*/ 148 w 219"/>
                <a:gd name="T3" fmla="*/ 38 h 268"/>
                <a:gd name="T4" fmla="*/ 129 w 219"/>
                <a:gd name="T5" fmla="*/ 4 h 268"/>
                <a:gd name="T6" fmla="*/ 108 w 219"/>
                <a:gd name="T7" fmla="*/ 5 h 268"/>
                <a:gd name="T8" fmla="*/ 39 w 219"/>
                <a:gd name="T9" fmla="*/ 14 h 268"/>
                <a:gd name="T10" fmla="*/ 27 w 219"/>
                <a:gd name="T11" fmla="*/ 44 h 268"/>
                <a:gd name="T12" fmla="*/ 22 w 219"/>
                <a:gd name="T13" fmla="*/ 122 h 268"/>
                <a:gd name="T14" fmla="*/ 5 w 219"/>
                <a:gd name="T15" fmla="*/ 237 h 268"/>
                <a:gd name="T16" fmla="*/ 31 w 219"/>
                <a:gd name="T17" fmla="*/ 268 h 268"/>
                <a:gd name="T18" fmla="*/ 66 w 219"/>
                <a:gd name="T19" fmla="*/ 207 h 268"/>
                <a:gd name="T20" fmla="*/ 67 w 219"/>
                <a:gd name="T21" fmla="*/ 194 h 268"/>
                <a:gd name="T22" fmla="*/ 117 w 219"/>
                <a:gd name="T23" fmla="*/ 165 h 268"/>
                <a:gd name="T24" fmla="*/ 94 w 219"/>
                <a:gd name="T25" fmla="*/ 142 h 268"/>
                <a:gd name="T26" fmla="*/ 67 w 219"/>
                <a:gd name="T27" fmla="*/ 150 h 268"/>
                <a:gd name="T28" fmla="*/ 66 w 219"/>
                <a:gd name="T29" fmla="*/ 142 h 268"/>
                <a:gd name="T30" fmla="*/ 79 w 219"/>
                <a:gd name="T31" fmla="*/ 87 h 268"/>
                <a:gd name="T32" fmla="*/ 116 w 219"/>
                <a:gd name="T33" fmla="*/ 92 h 268"/>
                <a:gd name="T34" fmla="*/ 138 w 219"/>
                <a:gd name="T35" fmla="*/ 147 h 268"/>
                <a:gd name="T36" fmla="*/ 162 w 219"/>
                <a:gd name="T37" fmla="*/ 203 h 268"/>
                <a:gd name="T38" fmla="*/ 175 w 219"/>
                <a:gd name="T39" fmla="*/ 242 h 268"/>
                <a:gd name="T40" fmla="*/ 215 w 219"/>
                <a:gd name="T41" fmla="*/ 218 h 268"/>
                <a:gd name="T42" fmla="*/ 179 w 219"/>
                <a:gd name="T43" fmla="*/ 12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68">
                  <a:moveTo>
                    <a:pt x="179" y="128"/>
                  </a:moveTo>
                  <a:cubicBezTo>
                    <a:pt x="169" y="97"/>
                    <a:pt x="161" y="68"/>
                    <a:pt x="148" y="38"/>
                  </a:cubicBezTo>
                  <a:cubicBezTo>
                    <a:pt x="144" y="30"/>
                    <a:pt x="137" y="8"/>
                    <a:pt x="129" y="4"/>
                  </a:cubicBezTo>
                  <a:cubicBezTo>
                    <a:pt x="120" y="0"/>
                    <a:pt x="118" y="4"/>
                    <a:pt x="108" y="5"/>
                  </a:cubicBezTo>
                  <a:cubicBezTo>
                    <a:pt x="89" y="7"/>
                    <a:pt x="55" y="3"/>
                    <a:pt x="39" y="14"/>
                  </a:cubicBezTo>
                  <a:cubicBezTo>
                    <a:pt x="28" y="21"/>
                    <a:pt x="28" y="32"/>
                    <a:pt x="27" y="44"/>
                  </a:cubicBezTo>
                  <a:cubicBezTo>
                    <a:pt x="25" y="70"/>
                    <a:pt x="25" y="96"/>
                    <a:pt x="22" y="122"/>
                  </a:cubicBezTo>
                  <a:cubicBezTo>
                    <a:pt x="17" y="160"/>
                    <a:pt x="0" y="198"/>
                    <a:pt x="5" y="237"/>
                  </a:cubicBezTo>
                  <a:cubicBezTo>
                    <a:pt x="7" y="253"/>
                    <a:pt x="12" y="268"/>
                    <a:pt x="31" y="268"/>
                  </a:cubicBezTo>
                  <a:cubicBezTo>
                    <a:pt x="69" y="266"/>
                    <a:pt x="67" y="234"/>
                    <a:pt x="66" y="207"/>
                  </a:cubicBezTo>
                  <a:cubicBezTo>
                    <a:pt x="66" y="202"/>
                    <a:pt x="66" y="198"/>
                    <a:pt x="67" y="194"/>
                  </a:cubicBezTo>
                  <a:cubicBezTo>
                    <a:pt x="89" y="192"/>
                    <a:pt x="118" y="183"/>
                    <a:pt x="117" y="165"/>
                  </a:cubicBezTo>
                  <a:cubicBezTo>
                    <a:pt x="116" y="158"/>
                    <a:pt x="100" y="143"/>
                    <a:pt x="94" y="142"/>
                  </a:cubicBezTo>
                  <a:cubicBezTo>
                    <a:pt x="87" y="141"/>
                    <a:pt x="77" y="145"/>
                    <a:pt x="67" y="150"/>
                  </a:cubicBezTo>
                  <a:cubicBezTo>
                    <a:pt x="67" y="147"/>
                    <a:pt x="66" y="145"/>
                    <a:pt x="66" y="142"/>
                  </a:cubicBezTo>
                  <a:cubicBezTo>
                    <a:pt x="64" y="122"/>
                    <a:pt x="61" y="98"/>
                    <a:pt x="79" y="87"/>
                  </a:cubicBezTo>
                  <a:cubicBezTo>
                    <a:pt x="92" y="80"/>
                    <a:pt x="107" y="81"/>
                    <a:pt x="116" y="92"/>
                  </a:cubicBezTo>
                  <a:cubicBezTo>
                    <a:pt x="129" y="106"/>
                    <a:pt x="129" y="130"/>
                    <a:pt x="138" y="147"/>
                  </a:cubicBezTo>
                  <a:cubicBezTo>
                    <a:pt x="147" y="166"/>
                    <a:pt x="155" y="183"/>
                    <a:pt x="162" y="203"/>
                  </a:cubicBezTo>
                  <a:cubicBezTo>
                    <a:pt x="165" y="211"/>
                    <a:pt x="168" y="237"/>
                    <a:pt x="175" y="242"/>
                  </a:cubicBezTo>
                  <a:cubicBezTo>
                    <a:pt x="191" y="254"/>
                    <a:pt x="214" y="231"/>
                    <a:pt x="215" y="218"/>
                  </a:cubicBezTo>
                  <a:cubicBezTo>
                    <a:pt x="219" y="183"/>
                    <a:pt x="188" y="159"/>
                    <a:pt x="179" y="12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7" name="Freeform 89"/>
            <p:cNvSpPr>
              <a:spLocks/>
            </p:cNvSpPr>
            <p:nvPr/>
          </p:nvSpPr>
          <p:spPr bwMode="gray">
            <a:xfrm>
              <a:off x="2208" y="3031"/>
              <a:ext cx="518" cy="635"/>
            </a:xfrm>
            <a:custGeom>
              <a:avLst/>
              <a:gdLst>
                <a:gd name="T0" fmla="*/ 179 w 219"/>
                <a:gd name="T1" fmla="*/ 128 h 269"/>
                <a:gd name="T2" fmla="*/ 148 w 219"/>
                <a:gd name="T3" fmla="*/ 38 h 269"/>
                <a:gd name="T4" fmla="*/ 129 w 219"/>
                <a:gd name="T5" fmla="*/ 4 h 269"/>
                <a:gd name="T6" fmla="*/ 109 w 219"/>
                <a:gd name="T7" fmla="*/ 5 h 269"/>
                <a:gd name="T8" fmla="*/ 39 w 219"/>
                <a:gd name="T9" fmla="*/ 14 h 269"/>
                <a:gd name="T10" fmla="*/ 27 w 219"/>
                <a:gd name="T11" fmla="*/ 44 h 269"/>
                <a:gd name="T12" fmla="*/ 22 w 219"/>
                <a:gd name="T13" fmla="*/ 122 h 269"/>
                <a:gd name="T14" fmla="*/ 5 w 219"/>
                <a:gd name="T15" fmla="*/ 237 h 269"/>
                <a:gd name="T16" fmla="*/ 31 w 219"/>
                <a:gd name="T17" fmla="*/ 268 h 269"/>
                <a:gd name="T18" fmla="*/ 67 w 219"/>
                <a:gd name="T19" fmla="*/ 207 h 269"/>
                <a:gd name="T20" fmla="*/ 67 w 219"/>
                <a:gd name="T21" fmla="*/ 194 h 269"/>
                <a:gd name="T22" fmla="*/ 117 w 219"/>
                <a:gd name="T23" fmla="*/ 165 h 269"/>
                <a:gd name="T24" fmla="*/ 94 w 219"/>
                <a:gd name="T25" fmla="*/ 142 h 269"/>
                <a:gd name="T26" fmla="*/ 67 w 219"/>
                <a:gd name="T27" fmla="*/ 150 h 269"/>
                <a:gd name="T28" fmla="*/ 66 w 219"/>
                <a:gd name="T29" fmla="*/ 142 h 269"/>
                <a:gd name="T30" fmla="*/ 80 w 219"/>
                <a:gd name="T31" fmla="*/ 88 h 269"/>
                <a:gd name="T32" fmla="*/ 116 w 219"/>
                <a:gd name="T33" fmla="*/ 92 h 269"/>
                <a:gd name="T34" fmla="*/ 138 w 219"/>
                <a:gd name="T35" fmla="*/ 147 h 269"/>
                <a:gd name="T36" fmla="*/ 162 w 219"/>
                <a:gd name="T37" fmla="*/ 203 h 269"/>
                <a:gd name="T38" fmla="*/ 175 w 219"/>
                <a:gd name="T39" fmla="*/ 242 h 269"/>
                <a:gd name="T40" fmla="*/ 215 w 219"/>
                <a:gd name="T41" fmla="*/ 218 h 269"/>
                <a:gd name="T42" fmla="*/ 179 w 219"/>
                <a:gd name="T43" fmla="*/ 12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69">
                  <a:moveTo>
                    <a:pt x="179" y="128"/>
                  </a:moveTo>
                  <a:cubicBezTo>
                    <a:pt x="169" y="97"/>
                    <a:pt x="161" y="68"/>
                    <a:pt x="148" y="38"/>
                  </a:cubicBezTo>
                  <a:cubicBezTo>
                    <a:pt x="144" y="30"/>
                    <a:pt x="137" y="8"/>
                    <a:pt x="129" y="4"/>
                  </a:cubicBezTo>
                  <a:cubicBezTo>
                    <a:pt x="121" y="0"/>
                    <a:pt x="118" y="5"/>
                    <a:pt x="109" y="5"/>
                  </a:cubicBezTo>
                  <a:cubicBezTo>
                    <a:pt x="89" y="7"/>
                    <a:pt x="56" y="3"/>
                    <a:pt x="39" y="14"/>
                  </a:cubicBezTo>
                  <a:cubicBezTo>
                    <a:pt x="28" y="21"/>
                    <a:pt x="28" y="32"/>
                    <a:pt x="27" y="44"/>
                  </a:cubicBezTo>
                  <a:cubicBezTo>
                    <a:pt x="25" y="71"/>
                    <a:pt x="25" y="96"/>
                    <a:pt x="22" y="122"/>
                  </a:cubicBezTo>
                  <a:cubicBezTo>
                    <a:pt x="17" y="160"/>
                    <a:pt x="0" y="198"/>
                    <a:pt x="5" y="237"/>
                  </a:cubicBezTo>
                  <a:cubicBezTo>
                    <a:pt x="7" y="253"/>
                    <a:pt x="13" y="269"/>
                    <a:pt x="31" y="268"/>
                  </a:cubicBezTo>
                  <a:cubicBezTo>
                    <a:pt x="69" y="266"/>
                    <a:pt x="67" y="234"/>
                    <a:pt x="67" y="207"/>
                  </a:cubicBezTo>
                  <a:cubicBezTo>
                    <a:pt x="67" y="203"/>
                    <a:pt x="67" y="198"/>
                    <a:pt x="67" y="194"/>
                  </a:cubicBezTo>
                  <a:cubicBezTo>
                    <a:pt x="89" y="192"/>
                    <a:pt x="118" y="183"/>
                    <a:pt x="117" y="165"/>
                  </a:cubicBezTo>
                  <a:cubicBezTo>
                    <a:pt x="116" y="158"/>
                    <a:pt x="100" y="143"/>
                    <a:pt x="94" y="142"/>
                  </a:cubicBezTo>
                  <a:cubicBezTo>
                    <a:pt x="87" y="141"/>
                    <a:pt x="77" y="146"/>
                    <a:pt x="67" y="150"/>
                  </a:cubicBezTo>
                  <a:cubicBezTo>
                    <a:pt x="67" y="148"/>
                    <a:pt x="67" y="145"/>
                    <a:pt x="66" y="142"/>
                  </a:cubicBezTo>
                  <a:cubicBezTo>
                    <a:pt x="64" y="122"/>
                    <a:pt x="61" y="98"/>
                    <a:pt x="80" y="88"/>
                  </a:cubicBezTo>
                  <a:cubicBezTo>
                    <a:pt x="92" y="80"/>
                    <a:pt x="107" y="81"/>
                    <a:pt x="116" y="92"/>
                  </a:cubicBezTo>
                  <a:cubicBezTo>
                    <a:pt x="129" y="106"/>
                    <a:pt x="129" y="130"/>
                    <a:pt x="138" y="147"/>
                  </a:cubicBezTo>
                  <a:cubicBezTo>
                    <a:pt x="147" y="166"/>
                    <a:pt x="155" y="184"/>
                    <a:pt x="162" y="203"/>
                  </a:cubicBezTo>
                  <a:cubicBezTo>
                    <a:pt x="165" y="211"/>
                    <a:pt x="168" y="237"/>
                    <a:pt x="175" y="242"/>
                  </a:cubicBezTo>
                  <a:cubicBezTo>
                    <a:pt x="192" y="254"/>
                    <a:pt x="214" y="231"/>
                    <a:pt x="215" y="218"/>
                  </a:cubicBezTo>
                  <a:cubicBezTo>
                    <a:pt x="219" y="183"/>
                    <a:pt x="188" y="159"/>
                    <a:pt x="179" y="12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5451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78" name="Group 90"/>
          <p:cNvGrpSpPr>
            <a:grpSpLocks/>
          </p:cNvGrpSpPr>
          <p:nvPr/>
        </p:nvGrpSpPr>
        <p:grpSpPr bwMode="auto">
          <a:xfrm>
            <a:off x="7553325" y="1231900"/>
            <a:ext cx="609600" cy="723900"/>
            <a:chOff x="2448" y="1200"/>
            <a:chExt cx="634" cy="757"/>
          </a:xfrm>
        </p:grpSpPr>
        <p:sp>
          <p:nvSpPr>
            <p:cNvPr id="37979" name="Freeform 91"/>
            <p:cNvSpPr>
              <a:spLocks/>
            </p:cNvSpPr>
            <p:nvPr/>
          </p:nvSpPr>
          <p:spPr bwMode="gray">
            <a:xfrm>
              <a:off x="2489" y="1281"/>
              <a:ext cx="593" cy="676"/>
            </a:xfrm>
            <a:custGeom>
              <a:avLst/>
              <a:gdLst>
                <a:gd name="T0" fmla="*/ 93 w 251"/>
                <a:gd name="T1" fmla="*/ 166 h 286"/>
                <a:gd name="T2" fmla="*/ 145 w 251"/>
                <a:gd name="T3" fmla="*/ 213 h 286"/>
                <a:gd name="T4" fmla="*/ 188 w 251"/>
                <a:gd name="T5" fmla="*/ 223 h 286"/>
                <a:gd name="T6" fmla="*/ 187 w 251"/>
                <a:gd name="T7" fmla="*/ 280 h 286"/>
                <a:gd name="T8" fmla="*/ 59 w 251"/>
                <a:gd name="T9" fmla="*/ 257 h 286"/>
                <a:gd name="T10" fmla="*/ 14 w 251"/>
                <a:gd name="T11" fmla="*/ 102 h 286"/>
                <a:gd name="T12" fmla="*/ 251 w 251"/>
                <a:gd name="T13" fmla="*/ 87 h 286"/>
                <a:gd name="T14" fmla="*/ 228 w 251"/>
                <a:gd name="T15" fmla="*/ 145 h 286"/>
                <a:gd name="T16" fmla="*/ 95 w 251"/>
                <a:gd name="T17" fmla="*/ 155 h 286"/>
                <a:gd name="T18" fmla="*/ 93 w 251"/>
                <a:gd name="T19" fmla="*/ 16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286">
                  <a:moveTo>
                    <a:pt x="93" y="166"/>
                  </a:moveTo>
                  <a:cubicBezTo>
                    <a:pt x="87" y="204"/>
                    <a:pt x="110" y="209"/>
                    <a:pt x="145" y="213"/>
                  </a:cubicBezTo>
                  <a:cubicBezTo>
                    <a:pt x="168" y="216"/>
                    <a:pt x="173" y="201"/>
                    <a:pt x="188" y="223"/>
                  </a:cubicBezTo>
                  <a:cubicBezTo>
                    <a:pt x="197" y="236"/>
                    <a:pt x="189" y="266"/>
                    <a:pt x="187" y="280"/>
                  </a:cubicBezTo>
                  <a:cubicBezTo>
                    <a:pt x="144" y="281"/>
                    <a:pt x="95" y="286"/>
                    <a:pt x="59" y="257"/>
                  </a:cubicBezTo>
                  <a:cubicBezTo>
                    <a:pt x="16" y="223"/>
                    <a:pt x="0" y="153"/>
                    <a:pt x="14" y="102"/>
                  </a:cubicBezTo>
                  <a:cubicBezTo>
                    <a:pt x="41" y="0"/>
                    <a:pt x="190" y="35"/>
                    <a:pt x="251" y="87"/>
                  </a:cubicBezTo>
                  <a:cubicBezTo>
                    <a:pt x="250" y="108"/>
                    <a:pt x="243" y="129"/>
                    <a:pt x="228" y="145"/>
                  </a:cubicBezTo>
                  <a:cubicBezTo>
                    <a:pt x="209" y="164"/>
                    <a:pt x="127" y="27"/>
                    <a:pt x="95" y="155"/>
                  </a:cubicBezTo>
                  <a:cubicBezTo>
                    <a:pt x="94" y="159"/>
                    <a:pt x="93" y="163"/>
                    <a:pt x="93" y="16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72941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0" name="Freeform 92"/>
            <p:cNvSpPr>
              <a:spLocks/>
            </p:cNvSpPr>
            <p:nvPr/>
          </p:nvSpPr>
          <p:spPr bwMode="gray">
            <a:xfrm>
              <a:off x="2448" y="1200"/>
              <a:ext cx="593" cy="676"/>
            </a:xfrm>
            <a:custGeom>
              <a:avLst/>
              <a:gdLst>
                <a:gd name="T0" fmla="*/ 93 w 251"/>
                <a:gd name="T1" fmla="*/ 166 h 286"/>
                <a:gd name="T2" fmla="*/ 146 w 251"/>
                <a:gd name="T3" fmla="*/ 213 h 286"/>
                <a:gd name="T4" fmla="*/ 188 w 251"/>
                <a:gd name="T5" fmla="*/ 223 h 286"/>
                <a:gd name="T6" fmla="*/ 187 w 251"/>
                <a:gd name="T7" fmla="*/ 280 h 286"/>
                <a:gd name="T8" fmla="*/ 59 w 251"/>
                <a:gd name="T9" fmla="*/ 257 h 286"/>
                <a:gd name="T10" fmla="*/ 14 w 251"/>
                <a:gd name="T11" fmla="*/ 102 h 286"/>
                <a:gd name="T12" fmla="*/ 251 w 251"/>
                <a:gd name="T13" fmla="*/ 87 h 286"/>
                <a:gd name="T14" fmla="*/ 228 w 251"/>
                <a:gd name="T15" fmla="*/ 145 h 286"/>
                <a:gd name="T16" fmla="*/ 95 w 251"/>
                <a:gd name="T17" fmla="*/ 155 h 286"/>
                <a:gd name="T18" fmla="*/ 93 w 251"/>
                <a:gd name="T19" fmla="*/ 16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286">
                  <a:moveTo>
                    <a:pt x="93" y="166"/>
                  </a:moveTo>
                  <a:cubicBezTo>
                    <a:pt x="87" y="205"/>
                    <a:pt x="110" y="209"/>
                    <a:pt x="146" y="213"/>
                  </a:cubicBezTo>
                  <a:cubicBezTo>
                    <a:pt x="168" y="216"/>
                    <a:pt x="173" y="201"/>
                    <a:pt x="188" y="223"/>
                  </a:cubicBezTo>
                  <a:cubicBezTo>
                    <a:pt x="197" y="236"/>
                    <a:pt x="189" y="266"/>
                    <a:pt x="187" y="280"/>
                  </a:cubicBezTo>
                  <a:cubicBezTo>
                    <a:pt x="144" y="281"/>
                    <a:pt x="95" y="286"/>
                    <a:pt x="59" y="257"/>
                  </a:cubicBezTo>
                  <a:cubicBezTo>
                    <a:pt x="16" y="223"/>
                    <a:pt x="0" y="153"/>
                    <a:pt x="14" y="102"/>
                  </a:cubicBezTo>
                  <a:cubicBezTo>
                    <a:pt x="41" y="0"/>
                    <a:pt x="190" y="35"/>
                    <a:pt x="251" y="87"/>
                  </a:cubicBezTo>
                  <a:cubicBezTo>
                    <a:pt x="250" y="108"/>
                    <a:pt x="243" y="130"/>
                    <a:pt x="228" y="145"/>
                  </a:cubicBezTo>
                  <a:cubicBezTo>
                    <a:pt x="209" y="164"/>
                    <a:pt x="127" y="28"/>
                    <a:pt x="95" y="155"/>
                  </a:cubicBezTo>
                  <a:cubicBezTo>
                    <a:pt x="94" y="159"/>
                    <a:pt x="93" y="163"/>
                    <a:pt x="93" y="16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0784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81" name="Group 93"/>
          <p:cNvGrpSpPr>
            <a:grpSpLocks/>
          </p:cNvGrpSpPr>
          <p:nvPr/>
        </p:nvGrpSpPr>
        <p:grpSpPr bwMode="auto">
          <a:xfrm>
            <a:off x="6770688" y="1042988"/>
            <a:ext cx="625475" cy="752475"/>
            <a:chOff x="1596" y="2784"/>
            <a:chExt cx="961" cy="1160"/>
          </a:xfrm>
        </p:grpSpPr>
        <p:grpSp>
          <p:nvGrpSpPr>
            <p:cNvPr id="37982" name="Group 94"/>
            <p:cNvGrpSpPr>
              <a:grpSpLocks/>
            </p:cNvGrpSpPr>
            <p:nvPr/>
          </p:nvGrpSpPr>
          <p:grpSpPr bwMode="auto">
            <a:xfrm>
              <a:off x="1657" y="2832"/>
              <a:ext cx="900" cy="1112"/>
              <a:chOff x="1657" y="2832"/>
              <a:chExt cx="900" cy="1112"/>
            </a:xfrm>
          </p:grpSpPr>
          <p:sp>
            <p:nvSpPr>
              <p:cNvPr id="37983" name="Freeform 95"/>
              <p:cNvSpPr>
                <a:spLocks/>
              </p:cNvSpPr>
              <p:nvPr/>
            </p:nvSpPr>
            <p:spPr bwMode="gray">
              <a:xfrm>
                <a:off x="2016" y="2832"/>
                <a:ext cx="355" cy="421"/>
              </a:xfrm>
              <a:custGeom>
                <a:avLst/>
                <a:gdLst>
                  <a:gd name="T0" fmla="*/ 68 w 150"/>
                  <a:gd name="T1" fmla="*/ 11 h 178"/>
                  <a:gd name="T2" fmla="*/ 3 w 150"/>
                  <a:gd name="T3" fmla="*/ 90 h 178"/>
                  <a:gd name="T4" fmla="*/ 9 w 150"/>
                  <a:gd name="T5" fmla="*/ 46 h 178"/>
                  <a:gd name="T6" fmla="*/ 68 w 150"/>
                  <a:gd name="T7" fmla="*/ 1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178">
                    <a:moveTo>
                      <a:pt x="68" y="11"/>
                    </a:moveTo>
                    <a:cubicBezTo>
                      <a:pt x="150" y="49"/>
                      <a:pt x="28" y="178"/>
                      <a:pt x="3" y="90"/>
                    </a:cubicBezTo>
                    <a:cubicBezTo>
                      <a:pt x="0" y="77"/>
                      <a:pt x="2" y="61"/>
                      <a:pt x="9" y="46"/>
                    </a:cubicBezTo>
                    <a:cubicBezTo>
                      <a:pt x="20" y="20"/>
                      <a:pt x="43" y="0"/>
                      <a:pt x="68" y="1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9BAD4"/>
                  </a:gs>
                  <a:gs pos="100000">
                    <a:srgbClr val="B9BAD4">
                      <a:gamma/>
                      <a:shade val="70196"/>
                      <a:invGamma/>
                    </a:srgb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4" name="Freeform 96"/>
              <p:cNvSpPr>
                <a:spLocks/>
              </p:cNvSpPr>
              <p:nvPr/>
            </p:nvSpPr>
            <p:spPr bwMode="gray">
              <a:xfrm>
                <a:off x="1657" y="3073"/>
                <a:ext cx="900" cy="328"/>
              </a:xfrm>
              <a:custGeom>
                <a:avLst/>
                <a:gdLst>
                  <a:gd name="T0" fmla="*/ 340 w 381"/>
                  <a:gd name="T1" fmla="*/ 80 h 139"/>
                  <a:gd name="T2" fmla="*/ 125 w 381"/>
                  <a:gd name="T3" fmla="*/ 107 h 139"/>
                  <a:gd name="T4" fmla="*/ 23 w 381"/>
                  <a:gd name="T5" fmla="*/ 75 h 139"/>
                  <a:gd name="T6" fmla="*/ 57 w 381"/>
                  <a:gd name="T7" fmla="*/ 15 h 139"/>
                  <a:gd name="T8" fmla="*/ 230 w 381"/>
                  <a:gd name="T9" fmla="*/ 33 h 139"/>
                  <a:gd name="T10" fmla="*/ 340 w 381"/>
                  <a:gd name="T11" fmla="*/ 8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1" h="139">
                    <a:moveTo>
                      <a:pt x="340" y="80"/>
                    </a:moveTo>
                    <a:cubicBezTo>
                      <a:pt x="302" y="139"/>
                      <a:pt x="181" y="120"/>
                      <a:pt x="125" y="107"/>
                    </a:cubicBezTo>
                    <a:cubicBezTo>
                      <a:pt x="105" y="102"/>
                      <a:pt x="36" y="88"/>
                      <a:pt x="23" y="75"/>
                    </a:cubicBezTo>
                    <a:cubicBezTo>
                      <a:pt x="0" y="51"/>
                      <a:pt x="33" y="21"/>
                      <a:pt x="57" y="15"/>
                    </a:cubicBezTo>
                    <a:cubicBezTo>
                      <a:pt x="109" y="0"/>
                      <a:pt x="177" y="29"/>
                      <a:pt x="230" y="33"/>
                    </a:cubicBezTo>
                    <a:cubicBezTo>
                      <a:pt x="261" y="35"/>
                      <a:pt x="381" y="17"/>
                      <a:pt x="340" y="8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9BAD4"/>
                  </a:gs>
                  <a:gs pos="100000">
                    <a:srgbClr val="B9BAD4">
                      <a:gamma/>
                      <a:shade val="70196"/>
                      <a:invGamma/>
                    </a:srgb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5" name="Freeform 97"/>
              <p:cNvSpPr>
                <a:spLocks noEditPoints="1"/>
              </p:cNvSpPr>
              <p:nvPr/>
            </p:nvSpPr>
            <p:spPr bwMode="gray">
              <a:xfrm>
                <a:off x="1670" y="3356"/>
                <a:ext cx="831" cy="588"/>
              </a:xfrm>
              <a:custGeom>
                <a:avLst/>
                <a:gdLst>
                  <a:gd name="T0" fmla="*/ 307 w 352"/>
                  <a:gd name="T1" fmla="*/ 73 h 249"/>
                  <a:gd name="T2" fmla="*/ 173 w 352"/>
                  <a:gd name="T3" fmla="*/ 9 h 249"/>
                  <a:gd name="T4" fmla="*/ 48 w 352"/>
                  <a:gd name="T5" fmla="*/ 170 h 249"/>
                  <a:gd name="T6" fmla="*/ 222 w 352"/>
                  <a:gd name="T7" fmla="*/ 232 h 249"/>
                  <a:gd name="T8" fmla="*/ 307 w 352"/>
                  <a:gd name="T9" fmla="*/ 73 h 249"/>
                  <a:gd name="T10" fmla="*/ 188 w 352"/>
                  <a:gd name="T11" fmla="*/ 175 h 249"/>
                  <a:gd name="T12" fmla="*/ 161 w 352"/>
                  <a:gd name="T13" fmla="*/ 65 h 249"/>
                  <a:gd name="T14" fmla="*/ 188 w 352"/>
                  <a:gd name="T15" fmla="*/ 175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2" h="249">
                    <a:moveTo>
                      <a:pt x="307" y="73"/>
                    </a:moveTo>
                    <a:cubicBezTo>
                      <a:pt x="280" y="36"/>
                      <a:pt x="215" y="15"/>
                      <a:pt x="173" y="9"/>
                    </a:cubicBezTo>
                    <a:cubicBezTo>
                      <a:pt x="101" y="0"/>
                      <a:pt x="0" y="99"/>
                      <a:pt x="48" y="170"/>
                    </a:cubicBezTo>
                    <a:cubicBezTo>
                      <a:pt x="80" y="218"/>
                      <a:pt x="167" y="249"/>
                      <a:pt x="222" y="232"/>
                    </a:cubicBezTo>
                    <a:cubicBezTo>
                      <a:pt x="284" y="212"/>
                      <a:pt x="352" y="136"/>
                      <a:pt x="307" y="73"/>
                    </a:cubicBezTo>
                    <a:close/>
                    <a:moveTo>
                      <a:pt x="188" y="175"/>
                    </a:moveTo>
                    <a:cubicBezTo>
                      <a:pt x="126" y="176"/>
                      <a:pt x="111" y="96"/>
                      <a:pt x="161" y="65"/>
                    </a:cubicBezTo>
                    <a:cubicBezTo>
                      <a:pt x="233" y="20"/>
                      <a:pt x="280" y="175"/>
                      <a:pt x="188" y="17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9BAD4"/>
                  </a:gs>
                  <a:gs pos="100000">
                    <a:srgbClr val="B9BAD4">
                      <a:gamma/>
                      <a:shade val="70196"/>
                      <a:invGamma/>
                    </a:srgb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86" name="Group 98"/>
            <p:cNvGrpSpPr>
              <a:grpSpLocks/>
            </p:cNvGrpSpPr>
            <p:nvPr/>
          </p:nvGrpSpPr>
          <p:grpSpPr bwMode="auto">
            <a:xfrm>
              <a:off x="1596" y="2784"/>
              <a:ext cx="900" cy="1108"/>
              <a:chOff x="1339" y="2736"/>
              <a:chExt cx="900" cy="1108"/>
            </a:xfrm>
          </p:grpSpPr>
          <p:sp>
            <p:nvSpPr>
              <p:cNvPr id="37987" name="Freeform 99"/>
              <p:cNvSpPr>
                <a:spLocks/>
              </p:cNvSpPr>
              <p:nvPr/>
            </p:nvSpPr>
            <p:spPr bwMode="gray">
              <a:xfrm>
                <a:off x="1698" y="2736"/>
                <a:ext cx="354" cy="421"/>
              </a:xfrm>
              <a:custGeom>
                <a:avLst/>
                <a:gdLst>
                  <a:gd name="T0" fmla="*/ 68 w 150"/>
                  <a:gd name="T1" fmla="*/ 11 h 178"/>
                  <a:gd name="T2" fmla="*/ 3 w 150"/>
                  <a:gd name="T3" fmla="*/ 90 h 178"/>
                  <a:gd name="T4" fmla="*/ 9 w 150"/>
                  <a:gd name="T5" fmla="*/ 46 h 178"/>
                  <a:gd name="T6" fmla="*/ 68 w 150"/>
                  <a:gd name="T7" fmla="*/ 1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0" h="178">
                    <a:moveTo>
                      <a:pt x="68" y="11"/>
                    </a:moveTo>
                    <a:cubicBezTo>
                      <a:pt x="150" y="49"/>
                      <a:pt x="28" y="178"/>
                      <a:pt x="3" y="90"/>
                    </a:cubicBezTo>
                    <a:cubicBezTo>
                      <a:pt x="0" y="78"/>
                      <a:pt x="2" y="61"/>
                      <a:pt x="9" y="46"/>
                    </a:cubicBezTo>
                    <a:cubicBezTo>
                      <a:pt x="20" y="21"/>
                      <a:pt x="43" y="0"/>
                      <a:pt x="68" y="1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7451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8" name="Freeform 100"/>
              <p:cNvSpPr>
                <a:spLocks/>
              </p:cNvSpPr>
              <p:nvPr/>
            </p:nvSpPr>
            <p:spPr bwMode="gray">
              <a:xfrm>
                <a:off x="1339" y="2979"/>
                <a:ext cx="900" cy="326"/>
              </a:xfrm>
              <a:custGeom>
                <a:avLst/>
                <a:gdLst>
                  <a:gd name="T0" fmla="*/ 340 w 381"/>
                  <a:gd name="T1" fmla="*/ 79 h 138"/>
                  <a:gd name="T2" fmla="*/ 125 w 381"/>
                  <a:gd name="T3" fmla="*/ 106 h 138"/>
                  <a:gd name="T4" fmla="*/ 23 w 381"/>
                  <a:gd name="T5" fmla="*/ 74 h 138"/>
                  <a:gd name="T6" fmla="*/ 57 w 381"/>
                  <a:gd name="T7" fmla="*/ 14 h 138"/>
                  <a:gd name="T8" fmla="*/ 230 w 381"/>
                  <a:gd name="T9" fmla="*/ 32 h 138"/>
                  <a:gd name="T10" fmla="*/ 340 w 381"/>
                  <a:gd name="T11" fmla="*/ 79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1" h="138">
                    <a:moveTo>
                      <a:pt x="340" y="79"/>
                    </a:moveTo>
                    <a:cubicBezTo>
                      <a:pt x="302" y="138"/>
                      <a:pt x="181" y="119"/>
                      <a:pt x="125" y="106"/>
                    </a:cubicBezTo>
                    <a:cubicBezTo>
                      <a:pt x="105" y="101"/>
                      <a:pt x="36" y="88"/>
                      <a:pt x="23" y="74"/>
                    </a:cubicBezTo>
                    <a:cubicBezTo>
                      <a:pt x="0" y="50"/>
                      <a:pt x="33" y="20"/>
                      <a:pt x="57" y="14"/>
                    </a:cubicBezTo>
                    <a:cubicBezTo>
                      <a:pt x="109" y="0"/>
                      <a:pt x="177" y="28"/>
                      <a:pt x="230" y="32"/>
                    </a:cubicBezTo>
                    <a:cubicBezTo>
                      <a:pt x="261" y="34"/>
                      <a:pt x="381" y="17"/>
                      <a:pt x="340" y="7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7451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9" name="Freeform 101"/>
              <p:cNvSpPr>
                <a:spLocks noEditPoints="1"/>
              </p:cNvSpPr>
              <p:nvPr/>
            </p:nvSpPr>
            <p:spPr bwMode="gray">
              <a:xfrm>
                <a:off x="1344" y="3258"/>
                <a:ext cx="831" cy="586"/>
              </a:xfrm>
              <a:custGeom>
                <a:avLst/>
                <a:gdLst>
                  <a:gd name="T0" fmla="*/ 307 w 352"/>
                  <a:gd name="T1" fmla="*/ 72 h 248"/>
                  <a:gd name="T2" fmla="*/ 173 w 352"/>
                  <a:gd name="T3" fmla="*/ 9 h 248"/>
                  <a:gd name="T4" fmla="*/ 48 w 352"/>
                  <a:gd name="T5" fmla="*/ 169 h 248"/>
                  <a:gd name="T6" fmla="*/ 222 w 352"/>
                  <a:gd name="T7" fmla="*/ 231 h 248"/>
                  <a:gd name="T8" fmla="*/ 307 w 352"/>
                  <a:gd name="T9" fmla="*/ 72 h 248"/>
                  <a:gd name="T10" fmla="*/ 188 w 352"/>
                  <a:gd name="T11" fmla="*/ 174 h 248"/>
                  <a:gd name="T12" fmla="*/ 161 w 352"/>
                  <a:gd name="T13" fmla="*/ 64 h 248"/>
                  <a:gd name="T14" fmla="*/ 188 w 352"/>
                  <a:gd name="T15" fmla="*/ 174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2" h="248">
                    <a:moveTo>
                      <a:pt x="307" y="72"/>
                    </a:moveTo>
                    <a:cubicBezTo>
                      <a:pt x="280" y="35"/>
                      <a:pt x="215" y="14"/>
                      <a:pt x="173" y="9"/>
                    </a:cubicBezTo>
                    <a:cubicBezTo>
                      <a:pt x="101" y="0"/>
                      <a:pt x="0" y="98"/>
                      <a:pt x="48" y="169"/>
                    </a:cubicBezTo>
                    <a:cubicBezTo>
                      <a:pt x="80" y="217"/>
                      <a:pt x="167" y="248"/>
                      <a:pt x="222" y="231"/>
                    </a:cubicBezTo>
                    <a:cubicBezTo>
                      <a:pt x="284" y="212"/>
                      <a:pt x="352" y="136"/>
                      <a:pt x="307" y="72"/>
                    </a:cubicBezTo>
                    <a:close/>
                    <a:moveTo>
                      <a:pt x="188" y="174"/>
                    </a:moveTo>
                    <a:cubicBezTo>
                      <a:pt x="126" y="175"/>
                      <a:pt x="111" y="96"/>
                      <a:pt x="161" y="64"/>
                    </a:cubicBezTo>
                    <a:cubicBezTo>
                      <a:pt x="233" y="19"/>
                      <a:pt x="280" y="174"/>
                      <a:pt x="188" y="17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7451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990" name="Group 102"/>
          <p:cNvGrpSpPr>
            <a:grpSpLocks/>
          </p:cNvGrpSpPr>
          <p:nvPr/>
        </p:nvGrpSpPr>
        <p:grpSpPr bwMode="auto">
          <a:xfrm rot="-1391610">
            <a:off x="8402638" y="1752600"/>
            <a:ext cx="741362" cy="1008063"/>
            <a:chOff x="3072" y="96"/>
            <a:chExt cx="1220" cy="1654"/>
          </a:xfrm>
        </p:grpSpPr>
        <p:grpSp>
          <p:nvGrpSpPr>
            <p:cNvPr id="37991" name="Group 103"/>
            <p:cNvGrpSpPr>
              <a:grpSpLocks/>
            </p:cNvGrpSpPr>
            <p:nvPr/>
          </p:nvGrpSpPr>
          <p:grpSpPr bwMode="auto">
            <a:xfrm>
              <a:off x="3154" y="144"/>
              <a:ext cx="1138" cy="1606"/>
              <a:chOff x="4153" y="-160"/>
              <a:chExt cx="1138" cy="1606"/>
            </a:xfrm>
          </p:grpSpPr>
          <p:sp>
            <p:nvSpPr>
              <p:cNvPr id="37992" name="Freeform 104"/>
              <p:cNvSpPr>
                <a:spLocks/>
              </p:cNvSpPr>
              <p:nvPr/>
            </p:nvSpPr>
            <p:spPr bwMode="gray">
              <a:xfrm>
                <a:off x="4191" y="-160"/>
                <a:ext cx="1100" cy="1260"/>
              </a:xfrm>
              <a:custGeom>
                <a:avLst/>
                <a:gdLst>
                  <a:gd name="T0" fmla="*/ 361 w 550"/>
                  <a:gd name="T1" fmla="*/ 240 h 629"/>
                  <a:gd name="T2" fmla="*/ 127 w 550"/>
                  <a:gd name="T3" fmla="*/ 326 h 629"/>
                  <a:gd name="T4" fmla="*/ 74 w 550"/>
                  <a:gd name="T5" fmla="*/ 584 h 629"/>
                  <a:gd name="T6" fmla="*/ 169 w 550"/>
                  <a:gd name="T7" fmla="*/ 545 h 629"/>
                  <a:gd name="T8" fmla="*/ 190 w 550"/>
                  <a:gd name="T9" fmla="*/ 399 h 629"/>
                  <a:gd name="T10" fmla="*/ 342 w 550"/>
                  <a:gd name="T11" fmla="*/ 420 h 629"/>
                  <a:gd name="T12" fmla="*/ 472 w 550"/>
                  <a:gd name="T13" fmla="*/ 294 h 629"/>
                  <a:gd name="T14" fmla="*/ 352 w 550"/>
                  <a:gd name="T15" fmla="*/ 38 h 629"/>
                  <a:gd name="T16" fmla="*/ 175 w 550"/>
                  <a:gd name="T17" fmla="*/ 35 h 629"/>
                  <a:gd name="T18" fmla="*/ 85 w 550"/>
                  <a:gd name="T19" fmla="*/ 177 h 629"/>
                  <a:gd name="T20" fmla="*/ 222 w 550"/>
                  <a:gd name="T21" fmla="*/ 213 h 629"/>
                  <a:gd name="T22" fmla="*/ 294 w 550"/>
                  <a:gd name="T23" fmla="*/ 147 h 629"/>
                  <a:gd name="T24" fmla="*/ 361 w 550"/>
                  <a:gd name="T25" fmla="*/ 24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0" h="629">
                    <a:moveTo>
                      <a:pt x="361" y="240"/>
                    </a:moveTo>
                    <a:cubicBezTo>
                      <a:pt x="372" y="345"/>
                      <a:pt x="184" y="311"/>
                      <a:pt x="127" y="326"/>
                    </a:cubicBezTo>
                    <a:cubicBezTo>
                      <a:pt x="53" y="346"/>
                      <a:pt x="0" y="528"/>
                      <a:pt x="74" y="584"/>
                    </a:cubicBezTo>
                    <a:cubicBezTo>
                      <a:pt x="133" y="629"/>
                      <a:pt x="163" y="594"/>
                      <a:pt x="169" y="545"/>
                    </a:cubicBezTo>
                    <a:cubicBezTo>
                      <a:pt x="175" y="500"/>
                      <a:pt x="133" y="426"/>
                      <a:pt x="190" y="399"/>
                    </a:cubicBezTo>
                    <a:cubicBezTo>
                      <a:pt x="238" y="377"/>
                      <a:pt x="287" y="441"/>
                      <a:pt x="342" y="420"/>
                    </a:cubicBezTo>
                    <a:cubicBezTo>
                      <a:pt x="397" y="399"/>
                      <a:pt x="440" y="341"/>
                      <a:pt x="472" y="294"/>
                    </a:cubicBezTo>
                    <a:cubicBezTo>
                      <a:pt x="550" y="180"/>
                      <a:pt x="460" y="80"/>
                      <a:pt x="352" y="38"/>
                    </a:cubicBezTo>
                    <a:cubicBezTo>
                      <a:pt x="287" y="14"/>
                      <a:pt x="236" y="0"/>
                      <a:pt x="175" y="35"/>
                    </a:cubicBezTo>
                    <a:cubicBezTo>
                      <a:pt x="127" y="62"/>
                      <a:pt x="65" y="114"/>
                      <a:pt x="85" y="177"/>
                    </a:cubicBezTo>
                    <a:cubicBezTo>
                      <a:pt x="108" y="248"/>
                      <a:pt x="168" y="218"/>
                      <a:pt x="222" y="213"/>
                    </a:cubicBezTo>
                    <a:cubicBezTo>
                      <a:pt x="229" y="212"/>
                      <a:pt x="232" y="133"/>
                      <a:pt x="294" y="147"/>
                    </a:cubicBezTo>
                    <a:cubicBezTo>
                      <a:pt x="332" y="155"/>
                      <a:pt x="357" y="203"/>
                      <a:pt x="361" y="24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80000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" name="Freeform 105"/>
              <p:cNvSpPr>
                <a:spLocks/>
              </p:cNvSpPr>
              <p:nvPr/>
            </p:nvSpPr>
            <p:spPr bwMode="gray">
              <a:xfrm>
                <a:off x="4153" y="1062"/>
                <a:ext cx="420" cy="384"/>
              </a:xfrm>
              <a:custGeom>
                <a:avLst/>
                <a:gdLst>
                  <a:gd name="T0" fmla="*/ 111 w 210"/>
                  <a:gd name="T1" fmla="*/ 176 h 192"/>
                  <a:gd name="T2" fmla="*/ 179 w 210"/>
                  <a:gd name="T3" fmla="*/ 82 h 192"/>
                  <a:gd name="T4" fmla="*/ 111 w 210"/>
                  <a:gd name="T5" fmla="*/ 17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" h="192">
                    <a:moveTo>
                      <a:pt x="111" y="176"/>
                    </a:moveTo>
                    <a:cubicBezTo>
                      <a:pt x="160" y="192"/>
                      <a:pt x="210" y="126"/>
                      <a:pt x="179" y="82"/>
                    </a:cubicBezTo>
                    <a:cubicBezTo>
                      <a:pt x="123" y="0"/>
                      <a:pt x="0" y="141"/>
                      <a:pt x="111" y="17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82353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94" name="Group 106"/>
            <p:cNvGrpSpPr>
              <a:grpSpLocks/>
            </p:cNvGrpSpPr>
            <p:nvPr/>
          </p:nvGrpSpPr>
          <p:grpSpPr bwMode="auto">
            <a:xfrm>
              <a:off x="3072" y="96"/>
              <a:ext cx="1138" cy="1606"/>
              <a:chOff x="4153" y="-160"/>
              <a:chExt cx="1138" cy="1606"/>
            </a:xfrm>
          </p:grpSpPr>
          <p:sp>
            <p:nvSpPr>
              <p:cNvPr id="37995" name="Freeform 107"/>
              <p:cNvSpPr>
                <a:spLocks/>
              </p:cNvSpPr>
              <p:nvPr/>
            </p:nvSpPr>
            <p:spPr bwMode="gray">
              <a:xfrm>
                <a:off x="4191" y="-160"/>
                <a:ext cx="1100" cy="1260"/>
              </a:xfrm>
              <a:custGeom>
                <a:avLst/>
                <a:gdLst>
                  <a:gd name="T0" fmla="*/ 361 w 550"/>
                  <a:gd name="T1" fmla="*/ 240 h 629"/>
                  <a:gd name="T2" fmla="*/ 127 w 550"/>
                  <a:gd name="T3" fmla="*/ 326 h 629"/>
                  <a:gd name="T4" fmla="*/ 74 w 550"/>
                  <a:gd name="T5" fmla="*/ 584 h 629"/>
                  <a:gd name="T6" fmla="*/ 169 w 550"/>
                  <a:gd name="T7" fmla="*/ 545 h 629"/>
                  <a:gd name="T8" fmla="*/ 190 w 550"/>
                  <a:gd name="T9" fmla="*/ 399 h 629"/>
                  <a:gd name="T10" fmla="*/ 342 w 550"/>
                  <a:gd name="T11" fmla="*/ 420 h 629"/>
                  <a:gd name="T12" fmla="*/ 472 w 550"/>
                  <a:gd name="T13" fmla="*/ 294 h 629"/>
                  <a:gd name="T14" fmla="*/ 352 w 550"/>
                  <a:gd name="T15" fmla="*/ 38 h 629"/>
                  <a:gd name="T16" fmla="*/ 175 w 550"/>
                  <a:gd name="T17" fmla="*/ 35 h 629"/>
                  <a:gd name="T18" fmla="*/ 85 w 550"/>
                  <a:gd name="T19" fmla="*/ 177 h 629"/>
                  <a:gd name="T20" fmla="*/ 222 w 550"/>
                  <a:gd name="T21" fmla="*/ 213 h 629"/>
                  <a:gd name="T22" fmla="*/ 294 w 550"/>
                  <a:gd name="T23" fmla="*/ 147 h 629"/>
                  <a:gd name="T24" fmla="*/ 361 w 550"/>
                  <a:gd name="T25" fmla="*/ 24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0" h="629">
                    <a:moveTo>
                      <a:pt x="361" y="240"/>
                    </a:moveTo>
                    <a:cubicBezTo>
                      <a:pt x="372" y="345"/>
                      <a:pt x="184" y="311"/>
                      <a:pt x="127" y="326"/>
                    </a:cubicBezTo>
                    <a:cubicBezTo>
                      <a:pt x="53" y="346"/>
                      <a:pt x="0" y="528"/>
                      <a:pt x="74" y="584"/>
                    </a:cubicBezTo>
                    <a:cubicBezTo>
                      <a:pt x="133" y="629"/>
                      <a:pt x="163" y="594"/>
                      <a:pt x="169" y="545"/>
                    </a:cubicBezTo>
                    <a:cubicBezTo>
                      <a:pt x="175" y="500"/>
                      <a:pt x="133" y="426"/>
                      <a:pt x="190" y="399"/>
                    </a:cubicBezTo>
                    <a:cubicBezTo>
                      <a:pt x="238" y="377"/>
                      <a:pt x="287" y="441"/>
                      <a:pt x="342" y="420"/>
                    </a:cubicBezTo>
                    <a:cubicBezTo>
                      <a:pt x="397" y="399"/>
                      <a:pt x="440" y="341"/>
                      <a:pt x="472" y="294"/>
                    </a:cubicBezTo>
                    <a:cubicBezTo>
                      <a:pt x="550" y="180"/>
                      <a:pt x="460" y="80"/>
                      <a:pt x="352" y="38"/>
                    </a:cubicBezTo>
                    <a:cubicBezTo>
                      <a:pt x="287" y="14"/>
                      <a:pt x="236" y="0"/>
                      <a:pt x="175" y="35"/>
                    </a:cubicBezTo>
                    <a:cubicBezTo>
                      <a:pt x="127" y="62"/>
                      <a:pt x="65" y="114"/>
                      <a:pt x="85" y="177"/>
                    </a:cubicBezTo>
                    <a:cubicBezTo>
                      <a:pt x="108" y="248"/>
                      <a:pt x="168" y="218"/>
                      <a:pt x="222" y="213"/>
                    </a:cubicBezTo>
                    <a:cubicBezTo>
                      <a:pt x="229" y="212"/>
                      <a:pt x="232" y="133"/>
                      <a:pt x="294" y="147"/>
                    </a:cubicBezTo>
                    <a:cubicBezTo>
                      <a:pt x="332" y="155"/>
                      <a:pt x="357" y="203"/>
                      <a:pt x="361" y="24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50980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6" name="Freeform 108"/>
              <p:cNvSpPr>
                <a:spLocks/>
              </p:cNvSpPr>
              <p:nvPr/>
            </p:nvSpPr>
            <p:spPr bwMode="gray">
              <a:xfrm>
                <a:off x="4153" y="1062"/>
                <a:ext cx="420" cy="384"/>
              </a:xfrm>
              <a:custGeom>
                <a:avLst/>
                <a:gdLst>
                  <a:gd name="T0" fmla="*/ 111 w 210"/>
                  <a:gd name="T1" fmla="*/ 176 h 192"/>
                  <a:gd name="T2" fmla="*/ 179 w 210"/>
                  <a:gd name="T3" fmla="*/ 82 h 192"/>
                  <a:gd name="T4" fmla="*/ 111 w 210"/>
                  <a:gd name="T5" fmla="*/ 17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" h="192">
                    <a:moveTo>
                      <a:pt x="111" y="176"/>
                    </a:moveTo>
                    <a:cubicBezTo>
                      <a:pt x="160" y="192"/>
                      <a:pt x="210" y="126"/>
                      <a:pt x="179" y="82"/>
                    </a:cubicBezTo>
                    <a:cubicBezTo>
                      <a:pt x="123" y="0"/>
                      <a:pt x="0" y="141"/>
                      <a:pt x="111" y="176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97" name="Freeform 109"/>
            <p:cNvSpPr>
              <a:spLocks/>
            </p:cNvSpPr>
            <p:nvPr/>
          </p:nvSpPr>
          <p:spPr bwMode="gray">
            <a:xfrm>
              <a:off x="3343" y="168"/>
              <a:ext cx="260" cy="218"/>
            </a:xfrm>
            <a:custGeom>
              <a:avLst/>
              <a:gdLst>
                <a:gd name="T0" fmla="*/ 27 w 130"/>
                <a:gd name="T1" fmla="*/ 96 h 109"/>
                <a:gd name="T2" fmla="*/ 6 w 130"/>
                <a:gd name="T3" fmla="*/ 38 h 109"/>
                <a:gd name="T4" fmla="*/ 48 w 130"/>
                <a:gd name="T5" fmla="*/ 9 h 109"/>
                <a:gd name="T6" fmla="*/ 67 w 130"/>
                <a:gd name="T7" fmla="*/ 0 h 109"/>
                <a:gd name="T8" fmla="*/ 58 w 130"/>
                <a:gd name="T9" fmla="*/ 35 h 109"/>
                <a:gd name="T10" fmla="*/ 130 w 130"/>
                <a:gd name="T11" fmla="*/ 92 h 109"/>
                <a:gd name="T12" fmla="*/ 83 w 130"/>
                <a:gd name="T13" fmla="*/ 109 h 109"/>
                <a:gd name="T14" fmla="*/ 27 w 130"/>
                <a:gd name="T15" fmla="*/ 9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09">
                  <a:moveTo>
                    <a:pt x="27" y="96"/>
                  </a:moveTo>
                  <a:cubicBezTo>
                    <a:pt x="3" y="83"/>
                    <a:pt x="0" y="61"/>
                    <a:pt x="6" y="38"/>
                  </a:cubicBezTo>
                  <a:cubicBezTo>
                    <a:pt x="20" y="27"/>
                    <a:pt x="34" y="17"/>
                    <a:pt x="48" y="9"/>
                  </a:cubicBezTo>
                  <a:cubicBezTo>
                    <a:pt x="54" y="6"/>
                    <a:pt x="61" y="3"/>
                    <a:pt x="67" y="0"/>
                  </a:cubicBezTo>
                  <a:cubicBezTo>
                    <a:pt x="62" y="10"/>
                    <a:pt x="59" y="22"/>
                    <a:pt x="58" y="35"/>
                  </a:cubicBezTo>
                  <a:cubicBezTo>
                    <a:pt x="54" y="81"/>
                    <a:pt x="99" y="76"/>
                    <a:pt x="130" y="92"/>
                  </a:cubicBezTo>
                  <a:cubicBezTo>
                    <a:pt x="120" y="104"/>
                    <a:pt x="102" y="109"/>
                    <a:pt x="83" y="109"/>
                  </a:cubicBezTo>
                  <a:cubicBezTo>
                    <a:pt x="62" y="109"/>
                    <a:pt x="41" y="103"/>
                    <a:pt x="27" y="96"/>
                  </a:cubicBezTo>
                </a:path>
              </a:pathLst>
            </a:custGeom>
            <a:solidFill>
              <a:srgbClr val="FFFFFF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98" name="Freeform 110"/>
            <p:cNvSpPr>
              <a:spLocks/>
            </p:cNvSpPr>
            <p:nvPr/>
          </p:nvSpPr>
          <p:spPr bwMode="gray">
            <a:xfrm>
              <a:off x="3328" y="1418"/>
              <a:ext cx="114" cy="121"/>
            </a:xfrm>
            <a:custGeom>
              <a:avLst/>
              <a:gdLst>
                <a:gd name="T0" fmla="*/ 18 w 57"/>
                <a:gd name="T1" fmla="*/ 22 h 60"/>
                <a:gd name="T2" fmla="*/ 31 w 57"/>
                <a:gd name="T3" fmla="*/ 57 h 60"/>
                <a:gd name="T4" fmla="*/ 18 w 57"/>
                <a:gd name="T5" fmla="*/ 60 h 60"/>
                <a:gd name="T6" fmla="*/ 18 w 57"/>
                <a:gd name="T7" fmla="*/ 2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60">
                  <a:moveTo>
                    <a:pt x="18" y="22"/>
                  </a:moveTo>
                  <a:cubicBezTo>
                    <a:pt x="46" y="0"/>
                    <a:pt x="57" y="46"/>
                    <a:pt x="31" y="57"/>
                  </a:cubicBezTo>
                  <a:cubicBezTo>
                    <a:pt x="26" y="59"/>
                    <a:pt x="22" y="60"/>
                    <a:pt x="18" y="60"/>
                  </a:cubicBezTo>
                  <a:cubicBezTo>
                    <a:pt x="0" y="60"/>
                    <a:pt x="3" y="35"/>
                    <a:pt x="18" y="22"/>
                  </a:cubicBezTo>
                </a:path>
              </a:pathLst>
            </a:custGeom>
            <a:solidFill>
              <a:srgbClr val="FFFFFF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99" name="Group 111"/>
          <p:cNvGrpSpPr>
            <a:grpSpLocks/>
          </p:cNvGrpSpPr>
          <p:nvPr/>
        </p:nvGrpSpPr>
        <p:grpSpPr bwMode="auto">
          <a:xfrm>
            <a:off x="8007350" y="293688"/>
            <a:ext cx="809625" cy="895350"/>
            <a:chOff x="4409" y="3220"/>
            <a:chExt cx="1136" cy="1256"/>
          </a:xfrm>
        </p:grpSpPr>
        <p:sp>
          <p:nvSpPr>
            <p:cNvPr id="38000" name="Freeform 112"/>
            <p:cNvSpPr>
              <a:spLocks/>
            </p:cNvSpPr>
            <p:nvPr/>
          </p:nvSpPr>
          <p:spPr bwMode="gray">
            <a:xfrm>
              <a:off x="4457" y="3274"/>
              <a:ext cx="1088" cy="1202"/>
            </a:xfrm>
            <a:custGeom>
              <a:avLst/>
              <a:gdLst>
                <a:gd name="T0" fmla="*/ 488 w 544"/>
                <a:gd name="T1" fmla="*/ 88 h 600"/>
                <a:gd name="T2" fmla="*/ 449 w 544"/>
                <a:gd name="T3" fmla="*/ 54 h 600"/>
                <a:gd name="T4" fmla="*/ 74 w 544"/>
                <a:gd name="T5" fmla="*/ 208 h 600"/>
                <a:gd name="T6" fmla="*/ 132 w 544"/>
                <a:gd name="T7" fmla="*/ 229 h 600"/>
                <a:gd name="T8" fmla="*/ 331 w 544"/>
                <a:gd name="T9" fmla="*/ 174 h 600"/>
                <a:gd name="T10" fmla="*/ 347 w 544"/>
                <a:gd name="T11" fmla="*/ 231 h 600"/>
                <a:gd name="T12" fmla="*/ 174 w 544"/>
                <a:gd name="T13" fmla="*/ 310 h 600"/>
                <a:gd name="T14" fmla="*/ 336 w 544"/>
                <a:gd name="T15" fmla="*/ 313 h 600"/>
                <a:gd name="T16" fmla="*/ 260 w 544"/>
                <a:gd name="T17" fmla="*/ 456 h 600"/>
                <a:gd name="T18" fmla="*/ 488 w 544"/>
                <a:gd name="T19" fmla="*/ 88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4" h="600">
                  <a:moveTo>
                    <a:pt x="488" y="88"/>
                  </a:moveTo>
                  <a:cubicBezTo>
                    <a:pt x="480" y="73"/>
                    <a:pt x="466" y="62"/>
                    <a:pt x="449" y="54"/>
                  </a:cubicBezTo>
                  <a:cubicBezTo>
                    <a:pt x="324" y="0"/>
                    <a:pt x="0" y="118"/>
                    <a:pt x="74" y="208"/>
                  </a:cubicBezTo>
                  <a:cubicBezTo>
                    <a:pt x="97" y="236"/>
                    <a:pt x="97" y="227"/>
                    <a:pt x="132" y="229"/>
                  </a:cubicBezTo>
                  <a:cubicBezTo>
                    <a:pt x="207" y="232"/>
                    <a:pt x="263" y="178"/>
                    <a:pt x="331" y="174"/>
                  </a:cubicBezTo>
                  <a:cubicBezTo>
                    <a:pt x="341" y="190"/>
                    <a:pt x="346" y="209"/>
                    <a:pt x="347" y="231"/>
                  </a:cubicBezTo>
                  <a:cubicBezTo>
                    <a:pt x="277" y="238"/>
                    <a:pt x="155" y="255"/>
                    <a:pt x="174" y="310"/>
                  </a:cubicBezTo>
                  <a:cubicBezTo>
                    <a:pt x="190" y="355"/>
                    <a:pt x="276" y="335"/>
                    <a:pt x="336" y="313"/>
                  </a:cubicBezTo>
                  <a:cubicBezTo>
                    <a:pt x="320" y="371"/>
                    <a:pt x="289" y="428"/>
                    <a:pt x="260" y="456"/>
                  </a:cubicBezTo>
                  <a:cubicBezTo>
                    <a:pt x="427" y="600"/>
                    <a:pt x="544" y="195"/>
                    <a:pt x="488" y="8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80000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001" name="Group 113"/>
            <p:cNvGrpSpPr>
              <a:grpSpLocks/>
            </p:cNvGrpSpPr>
            <p:nvPr/>
          </p:nvGrpSpPr>
          <p:grpSpPr bwMode="auto">
            <a:xfrm>
              <a:off x="4409" y="3220"/>
              <a:ext cx="1088" cy="1202"/>
              <a:chOff x="4409" y="3220"/>
              <a:chExt cx="1088" cy="1202"/>
            </a:xfrm>
          </p:grpSpPr>
          <p:sp>
            <p:nvSpPr>
              <p:cNvPr id="38002" name="Freeform 114"/>
              <p:cNvSpPr>
                <a:spLocks/>
              </p:cNvSpPr>
              <p:nvPr/>
            </p:nvSpPr>
            <p:spPr bwMode="gray">
              <a:xfrm>
                <a:off x="4409" y="3220"/>
                <a:ext cx="1088" cy="1202"/>
              </a:xfrm>
              <a:custGeom>
                <a:avLst/>
                <a:gdLst>
                  <a:gd name="T0" fmla="*/ 488 w 544"/>
                  <a:gd name="T1" fmla="*/ 88 h 600"/>
                  <a:gd name="T2" fmla="*/ 449 w 544"/>
                  <a:gd name="T3" fmla="*/ 54 h 600"/>
                  <a:gd name="T4" fmla="*/ 74 w 544"/>
                  <a:gd name="T5" fmla="*/ 208 h 600"/>
                  <a:gd name="T6" fmla="*/ 132 w 544"/>
                  <a:gd name="T7" fmla="*/ 229 h 600"/>
                  <a:gd name="T8" fmla="*/ 331 w 544"/>
                  <a:gd name="T9" fmla="*/ 174 h 600"/>
                  <a:gd name="T10" fmla="*/ 347 w 544"/>
                  <a:gd name="T11" fmla="*/ 231 h 600"/>
                  <a:gd name="T12" fmla="*/ 174 w 544"/>
                  <a:gd name="T13" fmla="*/ 310 h 600"/>
                  <a:gd name="T14" fmla="*/ 336 w 544"/>
                  <a:gd name="T15" fmla="*/ 313 h 600"/>
                  <a:gd name="T16" fmla="*/ 260 w 544"/>
                  <a:gd name="T17" fmla="*/ 456 h 600"/>
                  <a:gd name="T18" fmla="*/ 488 w 544"/>
                  <a:gd name="T19" fmla="*/ 88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4" h="600">
                    <a:moveTo>
                      <a:pt x="488" y="88"/>
                    </a:moveTo>
                    <a:cubicBezTo>
                      <a:pt x="480" y="73"/>
                      <a:pt x="466" y="62"/>
                      <a:pt x="449" y="54"/>
                    </a:cubicBezTo>
                    <a:cubicBezTo>
                      <a:pt x="324" y="0"/>
                      <a:pt x="0" y="118"/>
                      <a:pt x="74" y="208"/>
                    </a:cubicBezTo>
                    <a:cubicBezTo>
                      <a:pt x="97" y="236"/>
                      <a:pt x="97" y="227"/>
                      <a:pt x="132" y="229"/>
                    </a:cubicBezTo>
                    <a:cubicBezTo>
                      <a:pt x="207" y="232"/>
                      <a:pt x="263" y="178"/>
                      <a:pt x="331" y="174"/>
                    </a:cubicBezTo>
                    <a:cubicBezTo>
                      <a:pt x="341" y="190"/>
                      <a:pt x="346" y="209"/>
                      <a:pt x="347" y="231"/>
                    </a:cubicBezTo>
                    <a:cubicBezTo>
                      <a:pt x="277" y="238"/>
                      <a:pt x="155" y="255"/>
                      <a:pt x="174" y="310"/>
                    </a:cubicBezTo>
                    <a:cubicBezTo>
                      <a:pt x="190" y="355"/>
                      <a:pt x="276" y="335"/>
                      <a:pt x="336" y="313"/>
                    </a:cubicBezTo>
                    <a:cubicBezTo>
                      <a:pt x="320" y="371"/>
                      <a:pt x="289" y="428"/>
                      <a:pt x="260" y="456"/>
                    </a:cubicBezTo>
                    <a:cubicBezTo>
                      <a:pt x="427" y="600"/>
                      <a:pt x="544" y="195"/>
                      <a:pt x="488" y="8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0784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3" name="Freeform 115"/>
              <p:cNvSpPr>
                <a:spLocks/>
              </p:cNvSpPr>
              <p:nvPr/>
            </p:nvSpPr>
            <p:spPr bwMode="gray">
              <a:xfrm>
                <a:off x="4942" y="3573"/>
                <a:ext cx="238" cy="203"/>
              </a:xfrm>
              <a:custGeom>
                <a:avLst/>
                <a:gdLst>
                  <a:gd name="T0" fmla="*/ 0 w 238"/>
                  <a:gd name="T1" fmla="*/ 155 h 203"/>
                  <a:gd name="T2" fmla="*/ 138 w 238"/>
                  <a:gd name="T3" fmla="*/ 123 h 203"/>
                  <a:gd name="T4" fmla="*/ 184 w 238"/>
                  <a:gd name="T5" fmla="*/ 37 h 203"/>
                  <a:gd name="T6" fmla="*/ 218 w 238"/>
                  <a:gd name="T7" fmla="*/ 33 h 203"/>
                  <a:gd name="T8" fmla="*/ 208 w 238"/>
                  <a:gd name="T9" fmla="*/ 151 h 203"/>
                  <a:gd name="T10" fmla="*/ 28 w 238"/>
                  <a:gd name="T11" fmla="*/ 183 h 203"/>
                  <a:gd name="T12" fmla="*/ 0 w 238"/>
                  <a:gd name="T13" fmla="*/ 15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8" h="203">
                    <a:moveTo>
                      <a:pt x="0" y="155"/>
                    </a:moveTo>
                    <a:cubicBezTo>
                      <a:pt x="46" y="141"/>
                      <a:pt x="92" y="135"/>
                      <a:pt x="138" y="123"/>
                    </a:cubicBezTo>
                    <a:cubicBezTo>
                      <a:pt x="204" y="107"/>
                      <a:pt x="190" y="87"/>
                      <a:pt x="184" y="37"/>
                    </a:cubicBezTo>
                    <a:cubicBezTo>
                      <a:pt x="185" y="0"/>
                      <a:pt x="209" y="9"/>
                      <a:pt x="218" y="33"/>
                    </a:cubicBezTo>
                    <a:cubicBezTo>
                      <a:pt x="234" y="73"/>
                      <a:pt x="238" y="119"/>
                      <a:pt x="208" y="151"/>
                    </a:cubicBezTo>
                    <a:cubicBezTo>
                      <a:pt x="173" y="173"/>
                      <a:pt x="142" y="203"/>
                      <a:pt x="28" y="183"/>
                    </a:cubicBezTo>
                    <a:cubicBezTo>
                      <a:pt x="16" y="177"/>
                      <a:pt x="6" y="169"/>
                      <a:pt x="0" y="155"/>
                    </a:cubicBezTo>
                  </a:path>
                </a:pathLst>
              </a:custGeom>
              <a:solidFill>
                <a:srgbClr val="FFFFFF">
                  <a:alpha val="60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5F5F5F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004" name="Group 116"/>
          <p:cNvGrpSpPr>
            <a:grpSpLocks/>
          </p:cNvGrpSpPr>
          <p:nvPr/>
        </p:nvGrpSpPr>
        <p:grpSpPr bwMode="auto">
          <a:xfrm rot="-2904760">
            <a:off x="6021387" y="693738"/>
            <a:ext cx="644525" cy="876300"/>
            <a:chOff x="3072" y="96"/>
            <a:chExt cx="1220" cy="1654"/>
          </a:xfrm>
        </p:grpSpPr>
        <p:grpSp>
          <p:nvGrpSpPr>
            <p:cNvPr id="38005" name="Group 117"/>
            <p:cNvGrpSpPr>
              <a:grpSpLocks/>
            </p:cNvGrpSpPr>
            <p:nvPr/>
          </p:nvGrpSpPr>
          <p:grpSpPr bwMode="auto">
            <a:xfrm>
              <a:off x="3154" y="144"/>
              <a:ext cx="1138" cy="1606"/>
              <a:chOff x="4153" y="-160"/>
              <a:chExt cx="1138" cy="1606"/>
            </a:xfrm>
          </p:grpSpPr>
          <p:sp>
            <p:nvSpPr>
              <p:cNvPr id="38006" name="Freeform 118"/>
              <p:cNvSpPr>
                <a:spLocks/>
              </p:cNvSpPr>
              <p:nvPr/>
            </p:nvSpPr>
            <p:spPr bwMode="gray">
              <a:xfrm>
                <a:off x="4191" y="-160"/>
                <a:ext cx="1100" cy="1260"/>
              </a:xfrm>
              <a:custGeom>
                <a:avLst/>
                <a:gdLst>
                  <a:gd name="T0" fmla="*/ 361 w 550"/>
                  <a:gd name="T1" fmla="*/ 240 h 629"/>
                  <a:gd name="T2" fmla="*/ 127 w 550"/>
                  <a:gd name="T3" fmla="*/ 326 h 629"/>
                  <a:gd name="T4" fmla="*/ 74 w 550"/>
                  <a:gd name="T5" fmla="*/ 584 h 629"/>
                  <a:gd name="T6" fmla="*/ 169 w 550"/>
                  <a:gd name="T7" fmla="*/ 545 h 629"/>
                  <a:gd name="T8" fmla="*/ 190 w 550"/>
                  <a:gd name="T9" fmla="*/ 399 h 629"/>
                  <a:gd name="T10" fmla="*/ 342 w 550"/>
                  <a:gd name="T11" fmla="*/ 420 h 629"/>
                  <a:gd name="T12" fmla="*/ 472 w 550"/>
                  <a:gd name="T13" fmla="*/ 294 h 629"/>
                  <a:gd name="T14" fmla="*/ 352 w 550"/>
                  <a:gd name="T15" fmla="*/ 38 h 629"/>
                  <a:gd name="T16" fmla="*/ 175 w 550"/>
                  <a:gd name="T17" fmla="*/ 35 h 629"/>
                  <a:gd name="T18" fmla="*/ 85 w 550"/>
                  <a:gd name="T19" fmla="*/ 177 h 629"/>
                  <a:gd name="T20" fmla="*/ 222 w 550"/>
                  <a:gd name="T21" fmla="*/ 213 h 629"/>
                  <a:gd name="T22" fmla="*/ 294 w 550"/>
                  <a:gd name="T23" fmla="*/ 147 h 629"/>
                  <a:gd name="T24" fmla="*/ 361 w 550"/>
                  <a:gd name="T25" fmla="*/ 24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0" h="629">
                    <a:moveTo>
                      <a:pt x="361" y="240"/>
                    </a:moveTo>
                    <a:cubicBezTo>
                      <a:pt x="372" y="345"/>
                      <a:pt x="184" y="311"/>
                      <a:pt x="127" y="326"/>
                    </a:cubicBezTo>
                    <a:cubicBezTo>
                      <a:pt x="53" y="346"/>
                      <a:pt x="0" y="528"/>
                      <a:pt x="74" y="584"/>
                    </a:cubicBezTo>
                    <a:cubicBezTo>
                      <a:pt x="133" y="629"/>
                      <a:pt x="163" y="594"/>
                      <a:pt x="169" y="545"/>
                    </a:cubicBezTo>
                    <a:cubicBezTo>
                      <a:pt x="175" y="500"/>
                      <a:pt x="133" y="426"/>
                      <a:pt x="190" y="399"/>
                    </a:cubicBezTo>
                    <a:cubicBezTo>
                      <a:pt x="238" y="377"/>
                      <a:pt x="287" y="441"/>
                      <a:pt x="342" y="420"/>
                    </a:cubicBezTo>
                    <a:cubicBezTo>
                      <a:pt x="397" y="399"/>
                      <a:pt x="440" y="341"/>
                      <a:pt x="472" y="294"/>
                    </a:cubicBezTo>
                    <a:cubicBezTo>
                      <a:pt x="550" y="180"/>
                      <a:pt x="460" y="80"/>
                      <a:pt x="352" y="38"/>
                    </a:cubicBezTo>
                    <a:cubicBezTo>
                      <a:pt x="287" y="14"/>
                      <a:pt x="236" y="0"/>
                      <a:pt x="175" y="35"/>
                    </a:cubicBezTo>
                    <a:cubicBezTo>
                      <a:pt x="127" y="62"/>
                      <a:pt x="65" y="114"/>
                      <a:pt x="85" y="177"/>
                    </a:cubicBezTo>
                    <a:cubicBezTo>
                      <a:pt x="108" y="248"/>
                      <a:pt x="168" y="218"/>
                      <a:pt x="222" y="213"/>
                    </a:cubicBezTo>
                    <a:cubicBezTo>
                      <a:pt x="229" y="212"/>
                      <a:pt x="232" y="133"/>
                      <a:pt x="294" y="147"/>
                    </a:cubicBezTo>
                    <a:cubicBezTo>
                      <a:pt x="332" y="155"/>
                      <a:pt x="357" y="203"/>
                      <a:pt x="361" y="24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0000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7" name="Freeform 119"/>
              <p:cNvSpPr>
                <a:spLocks/>
              </p:cNvSpPr>
              <p:nvPr/>
            </p:nvSpPr>
            <p:spPr bwMode="gray">
              <a:xfrm>
                <a:off x="4153" y="1062"/>
                <a:ext cx="420" cy="384"/>
              </a:xfrm>
              <a:custGeom>
                <a:avLst/>
                <a:gdLst>
                  <a:gd name="T0" fmla="*/ 111 w 210"/>
                  <a:gd name="T1" fmla="*/ 176 h 192"/>
                  <a:gd name="T2" fmla="*/ 179 w 210"/>
                  <a:gd name="T3" fmla="*/ 82 h 192"/>
                  <a:gd name="T4" fmla="*/ 111 w 210"/>
                  <a:gd name="T5" fmla="*/ 17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" h="192">
                    <a:moveTo>
                      <a:pt x="111" y="176"/>
                    </a:moveTo>
                    <a:cubicBezTo>
                      <a:pt x="160" y="192"/>
                      <a:pt x="210" y="126"/>
                      <a:pt x="179" y="82"/>
                    </a:cubicBezTo>
                    <a:cubicBezTo>
                      <a:pt x="123" y="0"/>
                      <a:pt x="0" y="141"/>
                      <a:pt x="111" y="17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2353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008" name="Group 120"/>
            <p:cNvGrpSpPr>
              <a:grpSpLocks/>
            </p:cNvGrpSpPr>
            <p:nvPr/>
          </p:nvGrpSpPr>
          <p:grpSpPr bwMode="auto">
            <a:xfrm>
              <a:off x="3072" y="96"/>
              <a:ext cx="1138" cy="1606"/>
              <a:chOff x="4153" y="-160"/>
              <a:chExt cx="1138" cy="1606"/>
            </a:xfrm>
          </p:grpSpPr>
          <p:sp>
            <p:nvSpPr>
              <p:cNvPr id="38009" name="Freeform 121"/>
              <p:cNvSpPr>
                <a:spLocks/>
              </p:cNvSpPr>
              <p:nvPr/>
            </p:nvSpPr>
            <p:spPr bwMode="gray">
              <a:xfrm>
                <a:off x="4191" y="-160"/>
                <a:ext cx="1100" cy="1260"/>
              </a:xfrm>
              <a:custGeom>
                <a:avLst/>
                <a:gdLst>
                  <a:gd name="T0" fmla="*/ 361 w 550"/>
                  <a:gd name="T1" fmla="*/ 240 h 629"/>
                  <a:gd name="T2" fmla="*/ 127 w 550"/>
                  <a:gd name="T3" fmla="*/ 326 h 629"/>
                  <a:gd name="T4" fmla="*/ 74 w 550"/>
                  <a:gd name="T5" fmla="*/ 584 h 629"/>
                  <a:gd name="T6" fmla="*/ 169 w 550"/>
                  <a:gd name="T7" fmla="*/ 545 h 629"/>
                  <a:gd name="T8" fmla="*/ 190 w 550"/>
                  <a:gd name="T9" fmla="*/ 399 h 629"/>
                  <a:gd name="T10" fmla="*/ 342 w 550"/>
                  <a:gd name="T11" fmla="*/ 420 h 629"/>
                  <a:gd name="T12" fmla="*/ 472 w 550"/>
                  <a:gd name="T13" fmla="*/ 294 h 629"/>
                  <a:gd name="T14" fmla="*/ 352 w 550"/>
                  <a:gd name="T15" fmla="*/ 38 h 629"/>
                  <a:gd name="T16" fmla="*/ 175 w 550"/>
                  <a:gd name="T17" fmla="*/ 35 h 629"/>
                  <a:gd name="T18" fmla="*/ 85 w 550"/>
                  <a:gd name="T19" fmla="*/ 177 h 629"/>
                  <a:gd name="T20" fmla="*/ 222 w 550"/>
                  <a:gd name="T21" fmla="*/ 213 h 629"/>
                  <a:gd name="T22" fmla="*/ 294 w 550"/>
                  <a:gd name="T23" fmla="*/ 147 h 629"/>
                  <a:gd name="T24" fmla="*/ 361 w 550"/>
                  <a:gd name="T25" fmla="*/ 24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0" h="629">
                    <a:moveTo>
                      <a:pt x="361" y="240"/>
                    </a:moveTo>
                    <a:cubicBezTo>
                      <a:pt x="372" y="345"/>
                      <a:pt x="184" y="311"/>
                      <a:pt x="127" y="326"/>
                    </a:cubicBezTo>
                    <a:cubicBezTo>
                      <a:pt x="53" y="346"/>
                      <a:pt x="0" y="528"/>
                      <a:pt x="74" y="584"/>
                    </a:cubicBezTo>
                    <a:cubicBezTo>
                      <a:pt x="133" y="629"/>
                      <a:pt x="163" y="594"/>
                      <a:pt x="169" y="545"/>
                    </a:cubicBezTo>
                    <a:cubicBezTo>
                      <a:pt x="175" y="500"/>
                      <a:pt x="133" y="426"/>
                      <a:pt x="190" y="399"/>
                    </a:cubicBezTo>
                    <a:cubicBezTo>
                      <a:pt x="238" y="377"/>
                      <a:pt x="287" y="441"/>
                      <a:pt x="342" y="420"/>
                    </a:cubicBezTo>
                    <a:cubicBezTo>
                      <a:pt x="397" y="399"/>
                      <a:pt x="440" y="341"/>
                      <a:pt x="472" y="294"/>
                    </a:cubicBezTo>
                    <a:cubicBezTo>
                      <a:pt x="550" y="180"/>
                      <a:pt x="460" y="80"/>
                      <a:pt x="352" y="38"/>
                    </a:cubicBezTo>
                    <a:cubicBezTo>
                      <a:pt x="287" y="14"/>
                      <a:pt x="236" y="0"/>
                      <a:pt x="175" y="35"/>
                    </a:cubicBezTo>
                    <a:cubicBezTo>
                      <a:pt x="127" y="62"/>
                      <a:pt x="65" y="114"/>
                      <a:pt x="85" y="177"/>
                    </a:cubicBezTo>
                    <a:cubicBezTo>
                      <a:pt x="108" y="248"/>
                      <a:pt x="168" y="218"/>
                      <a:pt x="222" y="213"/>
                    </a:cubicBezTo>
                    <a:cubicBezTo>
                      <a:pt x="229" y="212"/>
                      <a:pt x="232" y="133"/>
                      <a:pt x="294" y="147"/>
                    </a:cubicBezTo>
                    <a:cubicBezTo>
                      <a:pt x="332" y="155"/>
                      <a:pt x="357" y="203"/>
                      <a:pt x="361" y="24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5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10" name="Freeform 122"/>
              <p:cNvSpPr>
                <a:spLocks/>
              </p:cNvSpPr>
              <p:nvPr/>
            </p:nvSpPr>
            <p:spPr bwMode="gray">
              <a:xfrm>
                <a:off x="4153" y="1062"/>
                <a:ext cx="420" cy="384"/>
              </a:xfrm>
              <a:custGeom>
                <a:avLst/>
                <a:gdLst>
                  <a:gd name="T0" fmla="*/ 111 w 210"/>
                  <a:gd name="T1" fmla="*/ 176 h 192"/>
                  <a:gd name="T2" fmla="*/ 179 w 210"/>
                  <a:gd name="T3" fmla="*/ 82 h 192"/>
                  <a:gd name="T4" fmla="*/ 111 w 210"/>
                  <a:gd name="T5" fmla="*/ 17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" h="192">
                    <a:moveTo>
                      <a:pt x="111" y="176"/>
                    </a:moveTo>
                    <a:cubicBezTo>
                      <a:pt x="160" y="192"/>
                      <a:pt x="210" y="126"/>
                      <a:pt x="179" y="82"/>
                    </a:cubicBezTo>
                    <a:cubicBezTo>
                      <a:pt x="123" y="0"/>
                      <a:pt x="0" y="141"/>
                      <a:pt x="111" y="17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011" name="Freeform 123"/>
            <p:cNvSpPr>
              <a:spLocks/>
            </p:cNvSpPr>
            <p:nvPr/>
          </p:nvSpPr>
          <p:spPr bwMode="gray">
            <a:xfrm>
              <a:off x="3343" y="168"/>
              <a:ext cx="260" cy="218"/>
            </a:xfrm>
            <a:custGeom>
              <a:avLst/>
              <a:gdLst>
                <a:gd name="T0" fmla="*/ 27 w 130"/>
                <a:gd name="T1" fmla="*/ 96 h 109"/>
                <a:gd name="T2" fmla="*/ 6 w 130"/>
                <a:gd name="T3" fmla="*/ 38 h 109"/>
                <a:gd name="T4" fmla="*/ 48 w 130"/>
                <a:gd name="T5" fmla="*/ 9 h 109"/>
                <a:gd name="T6" fmla="*/ 67 w 130"/>
                <a:gd name="T7" fmla="*/ 0 h 109"/>
                <a:gd name="T8" fmla="*/ 58 w 130"/>
                <a:gd name="T9" fmla="*/ 35 h 109"/>
                <a:gd name="T10" fmla="*/ 130 w 130"/>
                <a:gd name="T11" fmla="*/ 92 h 109"/>
                <a:gd name="T12" fmla="*/ 83 w 130"/>
                <a:gd name="T13" fmla="*/ 109 h 109"/>
                <a:gd name="T14" fmla="*/ 27 w 130"/>
                <a:gd name="T15" fmla="*/ 9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09">
                  <a:moveTo>
                    <a:pt x="27" y="96"/>
                  </a:moveTo>
                  <a:cubicBezTo>
                    <a:pt x="3" y="83"/>
                    <a:pt x="0" y="61"/>
                    <a:pt x="6" y="38"/>
                  </a:cubicBezTo>
                  <a:cubicBezTo>
                    <a:pt x="20" y="27"/>
                    <a:pt x="34" y="17"/>
                    <a:pt x="48" y="9"/>
                  </a:cubicBezTo>
                  <a:cubicBezTo>
                    <a:pt x="54" y="6"/>
                    <a:pt x="61" y="3"/>
                    <a:pt x="67" y="0"/>
                  </a:cubicBezTo>
                  <a:cubicBezTo>
                    <a:pt x="62" y="10"/>
                    <a:pt x="59" y="22"/>
                    <a:pt x="58" y="35"/>
                  </a:cubicBezTo>
                  <a:cubicBezTo>
                    <a:pt x="54" y="81"/>
                    <a:pt x="99" y="76"/>
                    <a:pt x="130" y="92"/>
                  </a:cubicBezTo>
                  <a:cubicBezTo>
                    <a:pt x="120" y="104"/>
                    <a:pt x="102" y="109"/>
                    <a:pt x="83" y="109"/>
                  </a:cubicBezTo>
                  <a:cubicBezTo>
                    <a:pt x="62" y="109"/>
                    <a:pt x="41" y="103"/>
                    <a:pt x="27" y="96"/>
                  </a:cubicBezTo>
                </a:path>
              </a:pathLst>
            </a:custGeom>
            <a:solidFill>
              <a:srgbClr val="FFFFFF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12" name="Freeform 124"/>
            <p:cNvSpPr>
              <a:spLocks/>
            </p:cNvSpPr>
            <p:nvPr/>
          </p:nvSpPr>
          <p:spPr bwMode="gray">
            <a:xfrm>
              <a:off x="3328" y="1418"/>
              <a:ext cx="114" cy="121"/>
            </a:xfrm>
            <a:custGeom>
              <a:avLst/>
              <a:gdLst>
                <a:gd name="T0" fmla="*/ 18 w 57"/>
                <a:gd name="T1" fmla="*/ 22 h 60"/>
                <a:gd name="T2" fmla="*/ 31 w 57"/>
                <a:gd name="T3" fmla="*/ 57 h 60"/>
                <a:gd name="T4" fmla="*/ 18 w 57"/>
                <a:gd name="T5" fmla="*/ 60 h 60"/>
                <a:gd name="T6" fmla="*/ 18 w 57"/>
                <a:gd name="T7" fmla="*/ 2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60">
                  <a:moveTo>
                    <a:pt x="18" y="22"/>
                  </a:moveTo>
                  <a:cubicBezTo>
                    <a:pt x="46" y="0"/>
                    <a:pt x="57" y="46"/>
                    <a:pt x="31" y="57"/>
                  </a:cubicBezTo>
                  <a:cubicBezTo>
                    <a:pt x="26" y="59"/>
                    <a:pt x="22" y="60"/>
                    <a:pt x="18" y="60"/>
                  </a:cubicBezTo>
                  <a:cubicBezTo>
                    <a:pt x="0" y="60"/>
                    <a:pt x="3" y="35"/>
                    <a:pt x="18" y="22"/>
                  </a:cubicBezTo>
                </a:path>
              </a:pathLst>
            </a:custGeom>
            <a:solidFill>
              <a:srgbClr val="FFFFFF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013" name="Group 125"/>
          <p:cNvGrpSpPr>
            <a:grpSpLocks/>
          </p:cNvGrpSpPr>
          <p:nvPr/>
        </p:nvGrpSpPr>
        <p:grpSpPr bwMode="auto">
          <a:xfrm>
            <a:off x="4724400" y="0"/>
            <a:ext cx="1104900" cy="1196975"/>
            <a:chOff x="3168" y="432"/>
            <a:chExt cx="455" cy="493"/>
          </a:xfrm>
        </p:grpSpPr>
        <p:sp>
          <p:nvSpPr>
            <p:cNvPr id="38014" name="Freeform 126"/>
            <p:cNvSpPr>
              <a:spLocks/>
            </p:cNvSpPr>
            <p:nvPr/>
          </p:nvSpPr>
          <p:spPr bwMode="gray">
            <a:xfrm>
              <a:off x="3201" y="459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80000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5" name="Freeform 127"/>
            <p:cNvSpPr>
              <a:spLocks/>
            </p:cNvSpPr>
            <p:nvPr/>
          </p:nvSpPr>
          <p:spPr bwMode="gray">
            <a:xfrm>
              <a:off x="3168" y="432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0784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6" name="Freeform 128"/>
            <p:cNvSpPr>
              <a:spLocks/>
            </p:cNvSpPr>
            <p:nvPr/>
          </p:nvSpPr>
          <p:spPr bwMode="gray">
            <a:xfrm rot="15921321">
              <a:off x="3382" y="547"/>
              <a:ext cx="92" cy="79"/>
            </a:xfrm>
            <a:custGeom>
              <a:avLst/>
              <a:gdLst>
                <a:gd name="T0" fmla="*/ 0 w 238"/>
                <a:gd name="T1" fmla="*/ 155 h 203"/>
                <a:gd name="T2" fmla="*/ 138 w 238"/>
                <a:gd name="T3" fmla="*/ 123 h 203"/>
                <a:gd name="T4" fmla="*/ 184 w 238"/>
                <a:gd name="T5" fmla="*/ 37 h 203"/>
                <a:gd name="T6" fmla="*/ 218 w 238"/>
                <a:gd name="T7" fmla="*/ 33 h 203"/>
                <a:gd name="T8" fmla="*/ 208 w 238"/>
                <a:gd name="T9" fmla="*/ 151 h 203"/>
                <a:gd name="T10" fmla="*/ 28 w 238"/>
                <a:gd name="T11" fmla="*/ 183 h 203"/>
                <a:gd name="T12" fmla="*/ 0 w 238"/>
                <a:gd name="T13" fmla="*/ 155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203">
                  <a:moveTo>
                    <a:pt x="0" y="155"/>
                  </a:moveTo>
                  <a:cubicBezTo>
                    <a:pt x="46" y="141"/>
                    <a:pt x="92" y="135"/>
                    <a:pt x="138" y="123"/>
                  </a:cubicBezTo>
                  <a:cubicBezTo>
                    <a:pt x="204" y="107"/>
                    <a:pt x="190" y="87"/>
                    <a:pt x="184" y="37"/>
                  </a:cubicBezTo>
                  <a:cubicBezTo>
                    <a:pt x="185" y="0"/>
                    <a:pt x="209" y="9"/>
                    <a:pt x="218" y="33"/>
                  </a:cubicBezTo>
                  <a:cubicBezTo>
                    <a:pt x="234" y="73"/>
                    <a:pt x="238" y="119"/>
                    <a:pt x="208" y="151"/>
                  </a:cubicBezTo>
                  <a:cubicBezTo>
                    <a:pt x="173" y="173"/>
                    <a:pt x="142" y="203"/>
                    <a:pt x="28" y="183"/>
                  </a:cubicBezTo>
                  <a:cubicBezTo>
                    <a:pt x="16" y="177"/>
                    <a:pt x="6" y="169"/>
                    <a:pt x="0" y="155"/>
                  </a:cubicBezTo>
                </a:path>
              </a:pathLst>
            </a:custGeom>
            <a:solidFill>
              <a:srgbClr val="FFFFFF">
                <a:alpha val="600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017" name="Group 129"/>
          <p:cNvGrpSpPr>
            <a:grpSpLocks/>
          </p:cNvGrpSpPr>
          <p:nvPr/>
        </p:nvGrpSpPr>
        <p:grpSpPr bwMode="auto">
          <a:xfrm>
            <a:off x="6832600" y="79375"/>
            <a:ext cx="898525" cy="854075"/>
            <a:chOff x="3324" y="788"/>
            <a:chExt cx="482" cy="458"/>
          </a:xfrm>
        </p:grpSpPr>
        <p:sp>
          <p:nvSpPr>
            <p:cNvPr id="38018" name="Freeform 130"/>
            <p:cNvSpPr>
              <a:spLocks/>
            </p:cNvSpPr>
            <p:nvPr/>
          </p:nvSpPr>
          <p:spPr bwMode="gray">
            <a:xfrm rot="16043336" flipH="1">
              <a:off x="3346" y="802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80000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19" name="Freeform 131"/>
            <p:cNvSpPr>
              <a:spLocks/>
            </p:cNvSpPr>
            <p:nvPr/>
          </p:nvSpPr>
          <p:spPr bwMode="gray">
            <a:xfrm rot="16043336" flipH="1">
              <a:off x="3362" y="766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0784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0" name="Freeform 132"/>
            <p:cNvSpPr>
              <a:spLocks/>
            </p:cNvSpPr>
            <p:nvPr/>
          </p:nvSpPr>
          <p:spPr bwMode="gray">
            <a:xfrm rot="122014" flipH="1">
              <a:off x="3451" y="1010"/>
              <a:ext cx="92" cy="79"/>
            </a:xfrm>
            <a:custGeom>
              <a:avLst/>
              <a:gdLst>
                <a:gd name="T0" fmla="*/ 0 w 238"/>
                <a:gd name="T1" fmla="*/ 155 h 203"/>
                <a:gd name="T2" fmla="*/ 138 w 238"/>
                <a:gd name="T3" fmla="*/ 123 h 203"/>
                <a:gd name="T4" fmla="*/ 184 w 238"/>
                <a:gd name="T5" fmla="*/ 37 h 203"/>
                <a:gd name="T6" fmla="*/ 218 w 238"/>
                <a:gd name="T7" fmla="*/ 33 h 203"/>
                <a:gd name="T8" fmla="*/ 208 w 238"/>
                <a:gd name="T9" fmla="*/ 151 h 203"/>
                <a:gd name="T10" fmla="*/ 28 w 238"/>
                <a:gd name="T11" fmla="*/ 183 h 203"/>
                <a:gd name="T12" fmla="*/ 0 w 238"/>
                <a:gd name="T13" fmla="*/ 155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203">
                  <a:moveTo>
                    <a:pt x="0" y="155"/>
                  </a:moveTo>
                  <a:cubicBezTo>
                    <a:pt x="46" y="141"/>
                    <a:pt x="92" y="135"/>
                    <a:pt x="138" y="123"/>
                  </a:cubicBezTo>
                  <a:cubicBezTo>
                    <a:pt x="204" y="107"/>
                    <a:pt x="190" y="87"/>
                    <a:pt x="184" y="37"/>
                  </a:cubicBezTo>
                  <a:cubicBezTo>
                    <a:pt x="185" y="0"/>
                    <a:pt x="209" y="9"/>
                    <a:pt x="218" y="33"/>
                  </a:cubicBezTo>
                  <a:cubicBezTo>
                    <a:pt x="234" y="73"/>
                    <a:pt x="238" y="119"/>
                    <a:pt x="208" y="151"/>
                  </a:cubicBezTo>
                  <a:cubicBezTo>
                    <a:pt x="173" y="173"/>
                    <a:pt x="142" y="203"/>
                    <a:pt x="28" y="183"/>
                  </a:cubicBezTo>
                  <a:cubicBezTo>
                    <a:pt x="16" y="177"/>
                    <a:pt x="6" y="169"/>
                    <a:pt x="0" y="155"/>
                  </a:cubicBezTo>
                </a:path>
              </a:pathLst>
            </a:custGeom>
            <a:solidFill>
              <a:srgbClr val="FFFFFF">
                <a:alpha val="600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021" name="Rectangle 13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819400"/>
            <a:ext cx="57150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2400" smtClean="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grpSp>
        <p:nvGrpSpPr>
          <p:cNvPr id="38022" name="Group 134"/>
          <p:cNvGrpSpPr>
            <a:grpSpLocks/>
          </p:cNvGrpSpPr>
          <p:nvPr/>
        </p:nvGrpSpPr>
        <p:grpSpPr bwMode="auto">
          <a:xfrm>
            <a:off x="5643563" y="1481138"/>
            <a:ext cx="536575" cy="714375"/>
            <a:chOff x="2942" y="357"/>
            <a:chExt cx="752" cy="1001"/>
          </a:xfrm>
        </p:grpSpPr>
        <p:sp>
          <p:nvSpPr>
            <p:cNvPr id="38023" name="Freeform 135"/>
            <p:cNvSpPr>
              <a:spLocks noEditPoints="1"/>
            </p:cNvSpPr>
            <p:nvPr/>
          </p:nvSpPr>
          <p:spPr bwMode="gray">
            <a:xfrm>
              <a:off x="2976" y="432"/>
              <a:ext cx="718" cy="926"/>
            </a:xfrm>
            <a:custGeom>
              <a:avLst/>
              <a:gdLst>
                <a:gd name="T0" fmla="*/ 189 w 304"/>
                <a:gd name="T1" fmla="*/ 25 h 392"/>
                <a:gd name="T2" fmla="*/ 77 w 304"/>
                <a:gd name="T3" fmla="*/ 115 h 392"/>
                <a:gd name="T4" fmla="*/ 24 w 304"/>
                <a:gd name="T5" fmla="*/ 243 h 392"/>
                <a:gd name="T6" fmla="*/ 8 w 304"/>
                <a:gd name="T7" fmla="*/ 340 h 392"/>
                <a:gd name="T8" fmla="*/ 101 w 304"/>
                <a:gd name="T9" fmla="*/ 392 h 392"/>
                <a:gd name="T10" fmla="*/ 183 w 304"/>
                <a:gd name="T11" fmla="*/ 372 h 392"/>
                <a:gd name="T12" fmla="*/ 233 w 304"/>
                <a:gd name="T13" fmla="*/ 315 h 392"/>
                <a:gd name="T14" fmla="*/ 177 w 304"/>
                <a:gd name="T15" fmla="*/ 241 h 392"/>
                <a:gd name="T16" fmla="*/ 294 w 304"/>
                <a:gd name="T17" fmla="*/ 154 h 392"/>
                <a:gd name="T18" fmla="*/ 189 w 304"/>
                <a:gd name="T19" fmla="*/ 25 h 392"/>
                <a:gd name="T20" fmla="*/ 137 w 304"/>
                <a:gd name="T21" fmla="*/ 332 h 392"/>
                <a:gd name="T22" fmla="*/ 82 w 304"/>
                <a:gd name="T23" fmla="*/ 306 h 392"/>
                <a:gd name="T24" fmla="*/ 137 w 304"/>
                <a:gd name="T25" fmla="*/ 332 h 392"/>
                <a:gd name="T26" fmla="*/ 133 w 304"/>
                <a:gd name="T27" fmla="*/ 148 h 392"/>
                <a:gd name="T28" fmla="*/ 222 w 304"/>
                <a:gd name="T29" fmla="*/ 134 h 392"/>
                <a:gd name="T30" fmla="*/ 133 w 304"/>
                <a:gd name="T31" fmla="*/ 148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4" h="392">
                  <a:moveTo>
                    <a:pt x="189" y="25"/>
                  </a:moveTo>
                  <a:cubicBezTo>
                    <a:pt x="124" y="0"/>
                    <a:pt x="97" y="67"/>
                    <a:pt x="77" y="115"/>
                  </a:cubicBezTo>
                  <a:cubicBezTo>
                    <a:pt x="59" y="158"/>
                    <a:pt x="35" y="198"/>
                    <a:pt x="24" y="243"/>
                  </a:cubicBezTo>
                  <a:cubicBezTo>
                    <a:pt x="18" y="269"/>
                    <a:pt x="0" y="314"/>
                    <a:pt x="8" y="340"/>
                  </a:cubicBezTo>
                  <a:cubicBezTo>
                    <a:pt x="19" y="380"/>
                    <a:pt x="59" y="392"/>
                    <a:pt x="101" y="392"/>
                  </a:cubicBezTo>
                  <a:cubicBezTo>
                    <a:pt x="132" y="391"/>
                    <a:pt x="163" y="383"/>
                    <a:pt x="183" y="372"/>
                  </a:cubicBezTo>
                  <a:cubicBezTo>
                    <a:pt x="206" y="361"/>
                    <a:pt x="231" y="342"/>
                    <a:pt x="233" y="315"/>
                  </a:cubicBezTo>
                  <a:cubicBezTo>
                    <a:pt x="235" y="299"/>
                    <a:pt x="194" y="228"/>
                    <a:pt x="177" y="241"/>
                  </a:cubicBezTo>
                  <a:cubicBezTo>
                    <a:pt x="214" y="214"/>
                    <a:pt x="283" y="213"/>
                    <a:pt x="294" y="154"/>
                  </a:cubicBezTo>
                  <a:cubicBezTo>
                    <a:pt x="304" y="109"/>
                    <a:pt x="229" y="40"/>
                    <a:pt x="189" y="25"/>
                  </a:cubicBezTo>
                  <a:close/>
                  <a:moveTo>
                    <a:pt x="137" y="332"/>
                  </a:moveTo>
                  <a:cubicBezTo>
                    <a:pt x="115" y="347"/>
                    <a:pt x="80" y="336"/>
                    <a:pt x="82" y="306"/>
                  </a:cubicBezTo>
                  <a:cubicBezTo>
                    <a:pt x="86" y="250"/>
                    <a:pt x="192" y="293"/>
                    <a:pt x="137" y="332"/>
                  </a:cubicBezTo>
                  <a:close/>
                  <a:moveTo>
                    <a:pt x="133" y="148"/>
                  </a:moveTo>
                  <a:cubicBezTo>
                    <a:pt x="132" y="97"/>
                    <a:pt x="209" y="86"/>
                    <a:pt x="222" y="134"/>
                  </a:cubicBezTo>
                  <a:cubicBezTo>
                    <a:pt x="238" y="195"/>
                    <a:pt x="134" y="219"/>
                    <a:pt x="133" y="14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24" name="Freeform 136"/>
            <p:cNvSpPr>
              <a:spLocks noEditPoints="1"/>
            </p:cNvSpPr>
            <p:nvPr/>
          </p:nvSpPr>
          <p:spPr bwMode="gray">
            <a:xfrm>
              <a:off x="2942" y="357"/>
              <a:ext cx="716" cy="926"/>
            </a:xfrm>
            <a:custGeom>
              <a:avLst/>
              <a:gdLst>
                <a:gd name="T0" fmla="*/ 189 w 303"/>
                <a:gd name="T1" fmla="*/ 25 h 392"/>
                <a:gd name="T2" fmla="*/ 77 w 303"/>
                <a:gd name="T3" fmla="*/ 115 h 392"/>
                <a:gd name="T4" fmla="*/ 24 w 303"/>
                <a:gd name="T5" fmla="*/ 243 h 392"/>
                <a:gd name="T6" fmla="*/ 7 w 303"/>
                <a:gd name="T7" fmla="*/ 340 h 392"/>
                <a:gd name="T8" fmla="*/ 101 w 303"/>
                <a:gd name="T9" fmla="*/ 391 h 392"/>
                <a:gd name="T10" fmla="*/ 183 w 303"/>
                <a:gd name="T11" fmla="*/ 372 h 392"/>
                <a:gd name="T12" fmla="*/ 233 w 303"/>
                <a:gd name="T13" fmla="*/ 315 h 392"/>
                <a:gd name="T14" fmla="*/ 177 w 303"/>
                <a:gd name="T15" fmla="*/ 241 h 392"/>
                <a:gd name="T16" fmla="*/ 294 w 303"/>
                <a:gd name="T17" fmla="*/ 154 h 392"/>
                <a:gd name="T18" fmla="*/ 189 w 303"/>
                <a:gd name="T19" fmla="*/ 25 h 392"/>
                <a:gd name="T20" fmla="*/ 137 w 303"/>
                <a:gd name="T21" fmla="*/ 332 h 392"/>
                <a:gd name="T22" fmla="*/ 82 w 303"/>
                <a:gd name="T23" fmla="*/ 306 h 392"/>
                <a:gd name="T24" fmla="*/ 137 w 303"/>
                <a:gd name="T25" fmla="*/ 332 h 392"/>
                <a:gd name="T26" fmla="*/ 133 w 303"/>
                <a:gd name="T27" fmla="*/ 147 h 392"/>
                <a:gd name="T28" fmla="*/ 222 w 303"/>
                <a:gd name="T29" fmla="*/ 134 h 392"/>
                <a:gd name="T30" fmla="*/ 133 w 303"/>
                <a:gd name="T31" fmla="*/ 14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3" h="392">
                  <a:moveTo>
                    <a:pt x="189" y="25"/>
                  </a:moveTo>
                  <a:cubicBezTo>
                    <a:pt x="123" y="0"/>
                    <a:pt x="97" y="67"/>
                    <a:pt x="77" y="115"/>
                  </a:cubicBezTo>
                  <a:cubicBezTo>
                    <a:pt x="59" y="157"/>
                    <a:pt x="34" y="198"/>
                    <a:pt x="24" y="243"/>
                  </a:cubicBezTo>
                  <a:cubicBezTo>
                    <a:pt x="18" y="269"/>
                    <a:pt x="0" y="314"/>
                    <a:pt x="7" y="340"/>
                  </a:cubicBezTo>
                  <a:cubicBezTo>
                    <a:pt x="18" y="380"/>
                    <a:pt x="59" y="392"/>
                    <a:pt x="101" y="391"/>
                  </a:cubicBezTo>
                  <a:cubicBezTo>
                    <a:pt x="131" y="391"/>
                    <a:pt x="163" y="383"/>
                    <a:pt x="183" y="372"/>
                  </a:cubicBezTo>
                  <a:cubicBezTo>
                    <a:pt x="205" y="361"/>
                    <a:pt x="231" y="342"/>
                    <a:pt x="233" y="315"/>
                  </a:cubicBezTo>
                  <a:cubicBezTo>
                    <a:pt x="234" y="299"/>
                    <a:pt x="194" y="228"/>
                    <a:pt x="177" y="241"/>
                  </a:cubicBezTo>
                  <a:cubicBezTo>
                    <a:pt x="214" y="214"/>
                    <a:pt x="282" y="213"/>
                    <a:pt x="294" y="154"/>
                  </a:cubicBezTo>
                  <a:cubicBezTo>
                    <a:pt x="303" y="109"/>
                    <a:pt x="229" y="40"/>
                    <a:pt x="189" y="25"/>
                  </a:cubicBezTo>
                  <a:close/>
                  <a:moveTo>
                    <a:pt x="137" y="332"/>
                  </a:moveTo>
                  <a:cubicBezTo>
                    <a:pt x="115" y="347"/>
                    <a:pt x="80" y="336"/>
                    <a:pt x="82" y="306"/>
                  </a:cubicBezTo>
                  <a:cubicBezTo>
                    <a:pt x="86" y="249"/>
                    <a:pt x="192" y="293"/>
                    <a:pt x="137" y="332"/>
                  </a:cubicBezTo>
                  <a:close/>
                  <a:moveTo>
                    <a:pt x="133" y="147"/>
                  </a:moveTo>
                  <a:cubicBezTo>
                    <a:pt x="132" y="97"/>
                    <a:pt x="209" y="86"/>
                    <a:pt x="222" y="134"/>
                  </a:cubicBezTo>
                  <a:cubicBezTo>
                    <a:pt x="238" y="194"/>
                    <a:pt x="134" y="219"/>
                    <a:pt x="133" y="14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7451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025" name="Rectangle 137"/>
          <p:cNvSpPr>
            <a:spLocks noGrp="1" noChangeArrowheads="1"/>
          </p:cNvSpPr>
          <p:nvPr>
            <p:ph type="ctrTitle"/>
          </p:nvPr>
        </p:nvSpPr>
        <p:spPr>
          <a:xfrm>
            <a:off x="457200" y="1524000"/>
            <a:ext cx="57912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defRPr sz="4400" smtClean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pic>
        <p:nvPicPr>
          <p:cNvPr id="38026" name="Picture 13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08313"/>
            <a:ext cx="5029200" cy="331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735F9-044D-407F-BA0E-5E1CFFD2D055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C0AEF-6AF4-4ADD-8A96-BD2E5FF9FA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42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2D344-B88C-4A6A-9F8E-07A684501143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2BC77-A354-4339-81B5-A924643C7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404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391400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447800"/>
            <a:ext cx="7772400" cy="4678363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</a:p>
        </p:txBody>
      </p:sp>
      <p:sp>
        <p:nvSpPr>
          <p:cNvPr id="4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581E5-B340-4F49-AA3F-2AE6D221271B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4FB0BC-13E3-4381-905C-7B30842E34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85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C56B060-79BB-4C1F-9166-7B2D1978E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D870221-7F58-4A7C-8FA2-1E95F657D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9D8C32F-E2F9-4143-9E52-EE6613A8CB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E4B5A-70E7-4878-A1B2-F1B34A3249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00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E6B49D-E610-47D5-85AA-F1D5AFA957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D6D8202-7816-49C3-B881-7D61697A3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DC35DE9-753B-4B7C-897B-EB6E8824A4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2CA70-B016-4E30-8F02-DA0C8CB8F9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410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1DA9F4-287C-4A44-A730-7E95AF1DF7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C5FFD05-601E-4BE9-A319-57B1F28EB2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225E8B-7A5D-457F-8526-B2AFC0A746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BA5B5-F215-4E67-85F0-C2F260B096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453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20E171B-23FA-4071-9D51-2F7A44415D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1A7D17E-5C67-451A-8E77-012C87F13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6F4B5DF-748D-452C-BC0E-85F0AB96DF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D403-875F-4002-92C7-75C05CDB3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524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569B6478-B2ED-4522-A6BF-50EE0A04D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C8E620-D93B-4B34-B5EB-AAA2D7D988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76976691-CA02-42D9-877E-565B7883FA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FE8F-0EA4-4545-BA01-2D125B7E08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2873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D409678D-40CA-41A2-8261-6564F5078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143DEBB-9C82-46C5-81AF-ED271F945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F38C875-9A93-4854-B67E-531BA16AEE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99023-48DE-467A-AF39-659D38C256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190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381A918-B5AA-4C86-A191-E37897312D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4578C09-A0F7-41F0-B78A-8FF2CB7620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B0CF6FD-11BB-485B-BC4C-A12BC6274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AECD8-45A1-40DB-9611-93A0E308B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9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FB8BE-0ADE-4AAC-9587-082875C60213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94AEA-44BE-44B4-8F37-77F552192D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265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2A9E026-277F-41BE-A002-C49CB36501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96566DB-E321-4566-A6C7-4F74291EF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1F5F907-FD4F-4BBE-8D18-6A6998CA2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10075-D38B-44A7-B0EB-5AA3297352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108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E357E95-8E98-43D4-B6B1-D5F3B3354A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83D496B-9E4B-4B73-8116-D9C693230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5CE4195-5599-420A-8AE7-8AEE1A7FB8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40AA9-55DB-491C-9C02-AFD6C894FE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719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7511158-FFBA-4844-9174-92CAB05E60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7BD75A3-BEBC-4540-ABFA-5DF2F853B3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04FE039-9702-49D6-89E2-AD3425D54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6E39-1A4A-4716-8F41-C19D1C79D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695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743C197-282A-4A04-AED6-B2488BACCC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8BC7D0D-320A-418A-9744-6AE401C5D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38ACEC9-CFCE-4145-9AC9-0E66101909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DF187-C8D6-46FC-9F26-06078E257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548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ED26D97-2AB2-436F-A2D3-D6D80C4180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C3D0165-55E7-4741-9531-837C3BEB8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B69DB49-C057-4E26-8104-266109E2A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37876-744D-4D9F-A38A-532FA9FC2A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428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99F13B1-414C-405E-B00A-75F0431A2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37A1C9B-F4B6-473B-92B3-11CB2C2778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AB779AB-E938-4F63-8DCB-B51882B49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3CF-FA4B-49E8-9D4F-C5A0406F5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7812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CFAD23B-D879-4319-A5F8-7B297D992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9C9BFFC-3038-405E-96A3-E66BFD80ED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982DDAC-9235-4A4B-A579-90D3239146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161D1-51D0-4B18-994D-88B6C74392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3499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DAC1197-B3F1-48ED-B84E-AFBD3E32E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831F725-FC4C-416C-8330-CC7C1403DB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549A1D7-BFFE-4F92-AE1E-FD41D893D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3E128-DEA2-4918-9F08-210DC123CE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9896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3E4A745-90BE-4BDA-BF13-D20A481EB1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34ECD11-652E-48AF-BA96-B467D1971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A0F203E-6F9E-4565-9524-48F568E847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1609C-9744-47BE-B056-2BBA92091C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1104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5146C7C-9384-432C-830B-C03C67886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20A9DE00-49B2-4F81-8E10-D0BAA9B33A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0B56F898-57E1-4FE4-8520-D6AB3D7FEE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4DA98-C76A-47F2-AB2E-82C397473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29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9CD9A-B820-4504-828A-709E689B9EF4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F0770-81D8-4FA7-8AF4-7AE0FECC7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816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7E5F661B-2874-4227-80EE-09A8532E1E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7DBC8E1F-5419-4EF8-BEBE-A96C57D30D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6D46D1D-2816-459D-972D-E7625A01EA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DE627-FA7F-4CDC-972A-FB95C8DC93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610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8C796628-9EB9-4A57-B0A8-E845CABAD4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4E77815-1E49-48AF-BEFD-1A4EB070C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936EB11-94A5-45CE-B20E-2E046A8F2D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8F51-DB58-455A-8EE0-F61C7986D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570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62F58AA-1339-4A1E-91EF-AEE8F2BC1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939F504-27C2-43CC-A1C6-20F181C01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87D8A2-5694-4F0F-A4A4-03EDCF769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56DC2-910B-4D64-81DE-63195CDB6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4760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DC47650-5B8B-4E75-A137-12125D4A2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E258983-5BFA-4202-A95A-30C5EB23B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134D5AB-4E18-4ACD-BC92-588C1F7583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FE501-8EC5-41D8-B2A5-3980F9A610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950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09F9795-3986-421A-A62E-A9E71D5D91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7390CA0-E504-4C25-AF86-D20B5B650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B46108B-CAC7-4702-AB85-372D9E62A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5C114-1C17-4EE4-A559-16BFD79780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005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4776972-DAE6-490C-AA33-DBE4173BF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9637B15-1957-4178-8066-A8E080E19C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D1FA41F-8B78-4A2B-9B7E-37CADA458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9E28-46AA-4910-8B2F-B8FDF866B6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343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CD6509B-67F9-4F89-84DF-4B85D4228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8CA400A-A51E-4789-B173-0B2AB47E6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63422E3-8719-4887-8C3F-15AEFB81E6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28180-71D3-463E-8B92-6320B58B57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52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129B2-85CF-4AEE-A3A3-FAFD4D2DF521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8496D-2AB1-4969-BBC3-D839AC7879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20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E23DB-C62F-4DC8-B18C-D7944EE751B4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8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10B92-F926-419E-83AF-5EAA6192B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28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6A1E4-A78C-4E8C-81B0-0F1FF6DF3437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1BAB3-7F9B-400C-936F-7929DE8864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3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59874-6B4B-48A1-B8A6-E95323FB1C54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3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3EA23-F6B8-466F-AC7F-FE803405E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23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0DB0F-3512-4BCB-9A26-91B49F7753E6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D3365-12AE-4BB5-9893-8C14B1097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59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E7806-A5F9-4D20-89BC-72EDF69B4879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7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4DC51-BC13-406D-ADC2-D57FE5BFC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03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NUL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Rectangle 40"/>
          <p:cNvSpPr>
            <a:spLocks noChangeArrowheads="1"/>
          </p:cNvSpPr>
          <p:nvPr/>
        </p:nvSpPr>
        <p:spPr bwMode="hidden">
          <a:xfrm>
            <a:off x="3175" y="0"/>
            <a:ext cx="9144000" cy="1828800"/>
          </a:xfrm>
          <a:prstGeom prst="rect">
            <a:avLst/>
          </a:prstGeom>
          <a:gradFill rotWithShape="1">
            <a:gsLst>
              <a:gs pos="0">
                <a:schemeClr val="accent1">
                  <a:alpha val="30000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13" name="Picture 41" descr="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222"/>
          <a:stretch>
            <a:fillRect/>
          </a:stretch>
        </p:blipFill>
        <p:spPr bwMode="auto">
          <a:xfrm>
            <a:off x="0" y="0"/>
            <a:ext cx="3962400" cy="133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14" name="Freeform 42"/>
          <p:cNvSpPr>
            <a:spLocks/>
          </p:cNvSpPr>
          <p:nvPr/>
        </p:nvSpPr>
        <p:spPr bwMode="gray">
          <a:xfrm>
            <a:off x="0" y="0"/>
            <a:ext cx="923925" cy="795338"/>
          </a:xfrm>
          <a:custGeom>
            <a:avLst/>
            <a:gdLst>
              <a:gd name="T0" fmla="*/ 6 w 670"/>
              <a:gd name="T1" fmla="*/ 0 h 577"/>
              <a:gd name="T2" fmla="*/ 13 w 670"/>
              <a:gd name="T3" fmla="*/ 407 h 577"/>
              <a:gd name="T4" fmla="*/ 86 w 670"/>
              <a:gd name="T5" fmla="*/ 523 h 577"/>
              <a:gd name="T6" fmla="*/ 201 w 670"/>
              <a:gd name="T7" fmla="*/ 566 h 577"/>
              <a:gd name="T8" fmla="*/ 317 w 670"/>
              <a:gd name="T9" fmla="*/ 566 h 577"/>
              <a:gd name="T10" fmla="*/ 461 w 670"/>
              <a:gd name="T11" fmla="*/ 502 h 577"/>
              <a:gd name="T12" fmla="*/ 650 w 670"/>
              <a:gd name="T13" fmla="*/ 452 h 577"/>
              <a:gd name="T14" fmla="*/ 579 w 670"/>
              <a:gd name="T15" fmla="*/ 364 h 577"/>
              <a:gd name="T16" fmla="*/ 604 w 670"/>
              <a:gd name="T17" fmla="*/ 146 h 577"/>
              <a:gd name="T18" fmla="*/ 464 w 670"/>
              <a:gd name="T19" fmla="*/ 0 h 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70" h="577">
                <a:moveTo>
                  <a:pt x="6" y="0"/>
                </a:moveTo>
                <a:cubicBezTo>
                  <a:pt x="6" y="90"/>
                  <a:pt x="0" y="320"/>
                  <a:pt x="13" y="407"/>
                </a:cubicBezTo>
                <a:cubicBezTo>
                  <a:pt x="26" y="494"/>
                  <a:pt x="55" y="496"/>
                  <a:pt x="86" y="523"/>
                </a:cubicBezTo>
                <a:cubicBezTo>
                  <a:pt x="117" y="549"/>
                  <a:pt x="163" y="559"/>
                  <a:pt x="201" y="566"/>
                </a:cubicBezTo>
                <a:cubicBezTo>
                  <a:pt x="240" y="573"/>
                  <a:pt x="274" y="577"/>
                  <a:pt x="317" y="566"/>
                </a:cubicBezTo>
                <a:lnTo>
                  <a:pt x="461" y="502"/>
                </a:lnTo>
                <a:cubicBezTo>
                  <a:pt x="497" y="478"/>
                  <a:pt x="630" y="475"/>
                  <a:pt x="650" y="452"/>
                </a:cubicBezTo>
                <a:cubicBezTo>
                  <a:pt x="670" y="429"/>
                  <a:pt x="587" y="415"/>
                  <a:pt x="579" y="364"/>
                </a:cubicBezTo>
                <a:cubicBezTo>
                  <a:pt x="631" y="303"/>
                  <a:pt x="614" y="203"/>
                  <a:pt x="604" y="146"/>
                </a:cubicBezTo>
                <a:cubicBezTo>
                  <a:pt x="593" y="90"/>
                  <a:pt x="493" y="30"/>
                  <a:pt x="464" y="0"/>
                </a:cubicBezTo>
              </a:path>
            </a:pathLst>
          </a:custGeom>
          <a:gradFill rotWithShape="1">
            <a:gsLst>
              <a:gs pos="0">
                <a:srgbClr val="F4F6A4">
                  <a:gamma/>
                  <a:tint val="22353"/>
                  <a:invGamma/>
                </a:srgbClr>
              </a:gs>
              <a:gs pos="100000">
                <a:srgbClr val="F4F6A4"/>
              </a:gs>
            </a:gsLst>
            <a:lin ang="5400000" scaled="1"/>
          </a:gradFill>
          <a:ln w="19050" cap="flat" cmpd="sng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80808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hidden">
          <a:xfrm flipH="1">
            <a:off x="0" y="1447800"/>
            <a:ext cx="9144000" cy="5403850"/>
          </a:xfrm>
          <a:custGeom>
            <a:avLst/>
            <a:gdLst>
              <a:gd name="T0" fmla="*/ 0 w 5760"/>
              <a:gd name="T1" fmla="*/ 1000 h 3592"/>
              <a:gd name="T2" fmla="*/ 0 w 5760"/>
              <a:gd name="T3" fmla="*/ 3592 h 3592"/>
              <a:gd name="T4" fmla="*/ 5760 w 5760"/>
              <a:gd name="T5" fmla="*/ 3592 h 3592"/>
              <a:gd name="T6" fmla="*/ 5760 w 5760"/>
              <a:gd name="T7" fmla="*/ 2776 h 3592"/>
              <a:gd name="T8" fmla="*/ 0 w 5760"/>
              <a:gd name="T9" fmla="*/ 1000 h 3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0" h="3592">
                <a:moveTo>
                  <a:pt x="0" y="1000"/>
                </a:moveTo>
                <a:lnTo>
                  <a:pt x="0" y="3592"/>
                </a:lnTo>
                <a:lnTo>
                  <a:pt x="5760" y="3592"/>
                </a:lnTo>
                <a:cubicBezTo>
                  <a:pt x="5760" y="3592"/>
                  <a:pt x="5760" y="3184"/>
                  <a:pt x="5760" y="2776"/>
                </a:cubicBezTo>
                <a:cubicBezTo>
                  <a:pt x="3496" y="0"/>
                  <a:pt x="0" y="1000"/>
                  <a:pt x="0" y="10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alpha val="10001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3117" name="Group 45"/>
          <p:cNvGrpSpPr>
            <a:grpSpLocks/>
          </p:cNvGrpSpPr>
          <p:nvPr/>
        </p:nvGrpSpPr>
        <p:grpSpPr bwMode="auto">
          <a:xfrm rot="-1365718">
            <a:off x="152400" y="304800"/>
            <a:ext cx="298450" cy="346075"/>
            <a:chOff x="2208" y="3031"/>
            <a:chExt cx="565" cy="674"/>
          </a:xfrm>
        </p:grpSpPr>
        <p:sp>
          <p:nvSpPr>
            <p:cNvPr id="3118" name="Freeform 46"/>
            <p:cNvSpPr>
              <a:spLocks/>
            </p:cNvSpPr>
            <p:nvPr/>
          </p:nvSpPr>
          <p:spPr bwMode="gray">
            <a:xfrm>
              <a:off x="2256" y="3072"/>
              <a:ext cx="517" cy="633"/>
            </a:xfrm>
            <a:custGeom>
              <a:avLst/>
              <a:gdLst>
                <a:gd name="T0" fmla="*/ 179 w 219"/>
                <a:gd name="T1" fmla="*/ 128 h 268"/>
                <a:gd name="T2" fmla="*/ 148 w 219"/>
                <a:gd name="T3" fmla="*/ 38 h 268"/>
                <a:gd name="T4" fmla="*/ 129 w 219"/>
                <a:gd name="T5" fmla="*/ 4 h 268"/>
                <a:gd name="T6" fmla="*/ 108 w 219"/>
                <a:gd name="T7" fmla="*/ 5 h 268"/>
                <a:gd name="T8" fmla="*/ 39 w 219"/>
                <a:gd name="T9" fmla="*/ 14 h 268"/>
                <a:gd name="T10" fmla="*/ 27 w 219"/>
                <a:gd name="T11" fmla="*/ 44 h 268"/>
                <a:gd name="T12" fmla="*/ 22 w 219"/>
                <a:gd name="T13" fmla="*/ 122 h 268"/>
                <a:gd name="T14" fmla="*/ 5 w 219"/>
                <a:gd name="T15" fmla="*/ 237 h 268"/>
                <a:gd name="T16" fmla="*/ 31 w 219"/>
                <a:gd name="T17" fmla="*/ 268 h 268"/>
                <a:gd name="T18" fmla="*/ 66 w 219"/>
                <a:gd name="T19" fmla="*/ 207 h 268"/>
                <a:gd name="T20" fmla="*/ 67 w 219"/>
                <a:gd name="T21" fmla="*/ 194 h 268"/>
                <a:gd name="T22" fmla="*/ 117 w 219"/>
                <a:gd name="T23" fmla="*/ 165 h 268"/>
                <a:gd name="T24" fmla="*/ 94 w 219"/>
                <a:gd name="T25" fmla="*/ 142 h 268"/>
                <a:gd name="T26" fmla="*/ 67 w 219"/>
                <a:gd name="T27" fmla="*/ 150 h 268"/>
                <a:gd name="T28" fmla="*/ 66 w 219"/>
                <a:gd name="T29" fmla="*/ 142 h 268"/>
                <a:gd name="T30" fmla="*/ 79 w 219"/>
                <a:gd name="T31" fmla="*/ 87 h 268"/>
                <a:gd name="T32" fmla="*/ 116 w 219"/>
                <a:gd name="T33" fmla="*/ 92 h 268"/>
                <a:gd name="T34" fmla="*/ 138 w 219"/>
                <a:gd name="T35" fmla="*/ 147 h 268"/>
                <a:gd name="T36" fmla="*/ 162 w 219"/>
                <a:gd name="T37" fmla="*/ 203 h 268"/>
                <a:gd name="T38" fmla="*/ 175 w 219"/>
                <a:gd name="T39" fmla="*/ 242 h 268"/>
                <a:gd name="T40" fmla="*/ 215 w 219"/>
                <a:gd name="T41" fmla="*/ 218 h 268"/>
                <a:gd name="T42" fmla="*/ 179 w 219"/>
                <a:gd name="T43" fmla="*/ 12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68">
                  <a:moveTo>
                    <a:pt x="179" y="128"/>
                  </a:moveTo>
                  <a:cubicBezTo>
                    <a:pt x="169" y="97"/>
                    <a:pt x="161" y="68"/>
                    <a:pt x="148" y="38"/>
                  </a:cubicBezTo>
                  <a:cubicBezTo>
                    <a:pt x="144" y="30"/>
                    <a:pt x="137" y="8"/>
                    <a:pt x="129" y="4"/>
                  </a:cubicBezTo>
                  <a:cubicBezTo>
                    <a:pt x="120" y="0"/>
                    <a:pt x="118" y="4"/>
                    <a:pt x="108" y="5"/>
                  </a:cubicBezTo>
                  <a:cubicBezTo>
                    <a:pt x="89" y="7"/>
                    <a:pt x="55" y="3"/>
                    <a:pt x="39" y="14"/>
                  </a:cubicBezTo>
                  <a:cubicBezTo>
                    <a:pt x="28" y="21"/>
                    <a:pt x="28" y="32"/>
                    <a:pt x="27" y="44"/>
                  </a:cubicBezTo>
                  <a:cubicBezTo>
                    <a:pt x="25" y="70"/>
                    <a:pt x="25" y="96"/>
                    <a:pt x="22" y="122"/>
                  </a:cubicBezTo>
                  <a:cubicBezTo>
                    <a:pt x="17" y="160"/>
                    <a:pt x="0" y="198"/>
                    <a:pt x="5" y="237"/>
                  </a:cubicBezTo>
                  <a:cubicBezTo>
                    <a:pt x="7" y="253"/>
                    <a:pt x="12" y="268"/>
                    <a:pt x="31" y="268"/>
                  </a:cubicBezTo>
                  <a:cubicBezTo>
                    <a:pt x="69" y="266"/>
                    <a:pt x="67" y="234"/>
                    <a:pt x="66" y="207"/>
                  </a:cubicBezTo>
                  <a:cubicBezTo>
                    <a:pt x="66" y="202"/>
                    <a:pt x="66" y="198"/>
                    <a:pt x="67" y="194"/>
                  </a:cubicBezTo>
                  <a:cubicBezTo>
                    <a:pt x="89" y="192"/>
                    <a:pt x="118" y="183"/>
                    <a:pt x="117" y="165"/>
                  </a:cubicBezTo>
                  <a:cubicBezTo>
                    <a:pt x="116" y="158"/>
                    <a:pt x="100" y="143"/>
                    <a:pt x="94" y="142"/>
                  </a:cubicBezTo>
                  <a:cubicBezTo>
                    <a:pt x="87" y="141"/>
                    <a:pt x="77" y="145"/>
                    <a:pt x="67" y="150"/>
                  </a:cubicBezTo>
                  <a:cubicBezTo>
                    <a:pt x="67" y="147"/>
                    <a:pt x="66" y="145"/>
                    <a:pt x="66" y="142"/>
                  </a:cubicBezTo>
                  <a:cubicBezTo>
                    <a:pt x="64" y="122"/>
                    <a:pt x="61" y="98"/>
                    <a:pt x="79" y="87"/>
                  </a:cubicBezTo>
                  <a:cubicBezTo>
                    <a:pt x="92" y="80"/>
                    <a:pt x="107" y="81"/>
                    <a:pt x="116" y="92"/>
                  </a:cubicBezTo>
                  <a:cubicBezTo>
                    <a:pt x="129" y="106"/>
                    <a:pt x="129" y="130"/>
                    <a:pt x="138" y="147"/>
                  </a:cubicBezTo>
                  <a:cubicBezTo>
                    <a:pt x="147" y="166"/>
                    <a:pt x="155" y="183"/>
                    <a:pt x="162" y="203"/>
                  </a:cubicBezTo>
                  <a:cubicBezTo>
                    <a:pt x="165" y="211"/>
                    <a:pt x="168" y="237"/>
                    <a:pt x="175" y="242"/>
                  </a:cubicBezTo>
                  <a:cubicBezTo>
                    <a:pt x="191" y="254"/>
                    <a:pt x="214" y="231"/>
                    <a:pt x="215" y="218"/>
                  </a:cubicBezTo>
                  <a:cubicBezTo>
                    <a:pt x="219" y="183"/>
                    <a:pt x="188" y="159"/>
                    <a:pt x="179" y="12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/>
          </p:nvSpPr>
          <p:spPr bwMode="gray">
            <a:xfrm>
              <a:off x="2208" y="3031"/>
              <a:ext cx="518" cy="635"/>
            </a:xfrm>
            <a:custGeom>
              <a:avLst/>
              <a:gdLst>
                <a:gd name="T0" fmla="*/ 179 w 219"/>
                <a:gd name="T1" fmla="*/ 128 h 269"/>
                <a:gd name="T2" fmla="*/ 148 w 219"/>
                <a:gd name="T3" fmla="*/ 38 h 269"/>
                <a:gd name="T4" fmla="*/ 129 w 219"/>
                <a:gd name="T5" fmla="*/ 4 h 269"/>
                <a:gd name="T6" fmla="*/ 109 w 219"/>
                <a:gd name="T7" fmla="*/ 5 h 269"/>
                <a:gd name="T8" fmla="*/ 39 w 219"/>
                <a:gd name="T9" fmla="*/ 14 h 269"/>
                <a:gd name="T10" fmla="*/ 27 w 219"/>
                <a:gd name="T11" fmla="*/ 44 h 269"/>
                <a:gd name="T12" fmla="*/ 22 w 219"/>
                <a:gd name="T13" fmla="*/ 122 h 269"/>
                <a:gd name="T14" fmla="*/ 5 w 219"/>
                <a:gd name="T15" fmla="*/ 237 h 269"/>
                <a:gd name="T16" fmla="*/ 31 w 219"/>
                <a:gd name="T17" fmla="*/ 268 h 269"/>
                <a:gd name="T18" fmla="*/ 67 w 219"/>
                <a:gd name="T19" fmla="*/ 207 h 269"/>
                <a:gd name="T20" fmla="*/ 67 w 219"/>
                <a:gd name="T21" fmla="*/ 194 h 269"/>
                <a:gd name="T22" fmla="*/ 117 w 219"/>
                <a:gd name="T23" fmla="*/ 165 h 269"/>
                <a:gd name="T24" fmla="*/ 94 w 219"/>
                <a:gd name="T25" fmla="*/ 142 h 269"/>
                <a:gd name="T26" fmla="*/ 67 w 219"/>
                <a:gd name="T27" fmla="*/ 150 h 269"/>
                <a:gd name="T28" fmla="*/ 66 w 219"/>
                <a:gd name="T29" fmla="*/ 142 h 269"/>
                <a:gd name="T30" fmla="*/ 80 w 219"/>
                <a:gd name="T31" fmla="*/ 88 h 269"/>
                <a:gd name="T32" fmla="*/ 116 w 219"/>
                <a:gd name="T33" fmla="*/ 92 h 269"/>
                <a:gd name="T34" fmla="*/ 138 w 219"/>
                <a:gd name="T35" fmla="*/ 147 h 269"/>
                <a:gd name="T36" fmla="*/ 162 w 219"/>
                <a:gd name="T37" fmla="*/ 203 h 269"/>
                <a:gd name="T38" fmla="*/ 175 w 219"/>
                <a:gd name="T39" fmla="*/ 242 h 269"/>
                <a:gd name="T40" fmla="*/ 215 w 219"/>
                <a:gd name="T41" fmla="*/ 218 h 269"/>
                <a:gd name="T42" fmla="*/ 179 w 219"/>
                <a:gd name="T43" fmla="*/ 12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69">
                  <a:moveTo>
                    <a:pt x="179" y="128"/>
                  </a:moveTo>
                  <a:cubicBezTo>
                    <a:pt x="169" y="97"/>
                    <a:pt x="161" y="68"/>
                    <a:pt x="148" y="38"/>
                  </a:cubicBezTo>
                  <a:cubicBezTo>
                    <a:pt x="144" y="30"/>
                    <a:pt x="137" y="8"/>
                    <a:pt x="129" y="4"/>
                  </a:cubicBezTo>
                  <a:cubicBezTo>
                    <a:pt x="121" y="0"/>
                    <a:pt x="118" y="5"/>
                    <a:pt x="109" y="5"/>
                  </a:cubicBezTo>
                  <a:cubicBezTo>
                    <a:pt x="89" y="7"/>
                    <a:pt x="56" y="3"/>
                    <a:pt x="39" y="14"/>
                  </a:cubicBezTo>
                  <a:cubicBezTo>
                    <a:pt x="28" y="21"/>
                    <a:pt x="28" y="32"/>
                    <a:pt x="27" y="44"/>
                  </a:cubicBezTo>
                  <a:cubicBezTo>
                    <a:pt x="25" y="71"/>
                    <a:pt x="25" y="96"/>
                    <a:pt x="22" y="122"/>
                  </a:cubicBezTo>
                  <a:cubicBezTo>
                    <a:pt x="17" y="160"/>
                    <a:pt x="0" y="198"/>
                    <a:pt x="5" y="237"/>
                  </a:cubicBezTo>
                  <a:cubicBezTo>
                    <a:pt x="7" y="253"/>
                    <a:pt x="13" y="269"/>
                    <a:pt x="31" y="268"/>
                  </a:cubicBezTo>
                  <a:cubicBezTo>
                    <a:pt x="69" y="266"/>
                    <a:pt x="67" y="234"/>
                    <a:pt x="67" y="207"/>
                  </a:cubicBezTo>
                  <a:cubicBezTo>
                    <a:pt x="67" y="203"/>
                    <a:pt x="67" y="198"/>
                    <a:pt x="67" y="194"/>
                  </a:cubicBezTo>
                  <a:cubicBezTo>
                    <a:pt x="89" y="192"/>
                    <a:pt x="118" y="183"/>
                    <a:pt x="117" y="165"/>
                  </a:cubicBezTo>
                  <a:cubicBezTo>
                    <a:pt x="116" y="158"/>
                    <a:pt x="100" y="143"/>
                    <a:pt x="94" y="142"/>
                  </a:cubicBezTo>
                  <a:cubicBezTo>
                    <a:pt x="87" y="141"/>
                    <a:pt x="77" y="146"/>
                    <a:pt x="67" y="150"/>
                  </a:cubicBezTo>
                  <a:cubicBezTo>
                    <a:pt x="67" y="148"/>
                    <a:pt x="67" y="145"/>
                    <a:pt x="66" y="142"/>
                  </a:cubicBezTo>
                  <a:cubicBezTo>
                    <a:pt x="64" y="122"/>
                    <a:pt x="61" y="98"/>
                    <a:pt x="80" y="88"/>
                  </a:cubicBezTo>
                  <a:cubicBezTo>
                    <a:pt x="92" y="80"/>
                    <a:pt x="107" y="81"/>
                    <a:pt x="116" y="92"/>
                  </a:cubicBezTo>
                  <a:cubicBezTo>
                    <a:pt x="129" y="106"/>
                    <a:pt x="129" y="130"/>
                    <a:pt x="138" y="147"/>
                  </a:cubicBezTo>
                  <a:cubicBezTo>
                    <a:pt x="147" y="166"/>
                    <a:pt x="155" y="184"/>
                    <a:pt x="162" y="203"/>
                  </a:cubicBezTo>
                  <a:cubicBezTo>
                    <a:pt x="165" y="211"/>
                    <a:pt x="168" y="237"/>
                    <a:pt x="175" y="242"/>
                  </a:cubicBezTo>
                  <a:cubicBezTo>
                    <a:pt x="192" y="254"/>
                    <a:pt x="214" y="231"/>
                    <a:pt x="215" y="218"/>
                  </a:cubicBezTo>
                  <a:cubicBezTo>
                    <a:pt x="219" y="183"/>
                    <a:pt x="188" y="159"/>
                    <a:pt x="179" y="12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5451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20" name="Group 48"/>
          <p:cNvGrpSpPr>
            <a:grpSpLocks/>
          </p:cNvGrpSpPr>
          <p:nvPr/>
        </p:nvGrpSpPr>
        <p:grpSpPr bwMode="auto">
          <a:xfrm>
            <a:off x="269875" y="76200"/>
            <a:ext cx="384175" cy="415925"/>
            <a:chOff x="3168" y="432"/>
            <a:chExt cx="455" cy="493"/>
          </a:xfrm>
        </p:grpSpPr>
        <p:sp>
          <p:nvSpPr>
            <p:cNvPr id="3121" name="Freeform 49"/>
            <p:cNvSpPr>
              <a:spLocks/>
            </p:cNvSpPr>
            <p:nvPr/>
          </p:nvSpPr>
          <p:spPr bwMode="gray">
            <a:xfrm>
              <a:off x="3201" y="459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80000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50"/>
            <p:cNvSpPr>
              <a:spLocks/>
            </p:cNvSpPr>
            <p:nvPr/>
          </p:nvSpPr>
          <p:spPr bwMode="gray">
            <a:xfrm>
              <a:off x="3168" y="432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0784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51"/>
            <p:cNvSpPr>
              <a:spLocks/>
            </p:cNvSpPr>
            <p:nvPr/>
          </p:nvSpPr>
          <p:spPr bwMode="gray">
            <a:xfrm rot="15921321">
              <a:off x="3382" y="547"/>
              <a:ext cx="92" cy="79"/>
            </a:xfrm>
            <a:custGeom>
              <a:avLst/>
              <a:gdLst>
                <a:gd name="T0" fmla="*/ 0 w 238"/>
                <a:gd name="T1" fmla="*/ 155 h 203"/>
                <a:gd name="T2" fmla="*/ 138 w 238"/>
                <a:gd name="T3" fmla="*/ 123 h 203"/>
                <a:gd name="T4" fmla="*/ 184 w 238"/>
                <a:gd name="T5" fmla="*/ 37 h 203"/>
                <a:gd name="T6" fmla="*/ 218 w 238"/>
                <a:gd name="T7" fmla="*/ 33 h 203"/>
                <a:gd name="T8" fmla="*/ 208 w 238"/>
                <a:gd name="T9" fmla="*/ 151 h 203"/>
                <a:gd name="T10" fmla="*/ 28 w 238"/>
                <a:gd name="T11" fmla="*/ 183 h 203"/>
                <a:gd name="T12" fmla="*/ 0 w 238"/>
                <a:gd name="T13" fmla="*/ 155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203">
                  <a:moveTo>
                    <a:pt x="0" y="155"/>
                  </a:moveTo>
                  <a:cubicBezTo>
                    <a:pt x="46" y="141"/>
                    <a:pt x="92" y="135"/>
                    <a:pt x="138" y="123"/>
                  </a:cubicBezTo>
                  <a:cubicBezTo>
                    <a:pt x="204" y="107"/>
                    <a:pt x="190" y="87"/>
                    <a:pt x="184" y="37"/>
                  </a:cubicBezTo>
                  <a:cubicBezTo>
                    <a:pt x="185" y="0"/>
                    <a:pt x="209" y="9"/>
                    <a:pt x="218" y="33"/>
                  </a:cubicBezTo>
                  <a:cubicBezTo>
                    <a:pt x="234" y="73"/>
                    <a:pt x="238" y="119"/>
                    <a:pt x="208" y="151"/>
                  </a:cubicBezTo>
                  <a:cubicBezTo>
                    <a:pt x="173" y="173"/>
                    <a:pt x="142" y="203"/>
                    <a:pt x="28" y="183"/>
                  </a:cubicBezTo>
                  <a:cubicBezTo>
                    <a:pt x="16" y="177"/>
                    <a:pt x="6" y="169"/>
                    <a:pt x="0" y="155"/>
                  </a:cubicBezTo>
                </a:path>
              </a:pathLst>
            </a:custGeom>
            <a:solidFill>
              <a:srgbClr val="FFFFFF">
                <a:alpha val="600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24" name="Rectangle 5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52400"/>
            <a:ext cx="73914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125" name="AutoShape 53"/>
          <p:cNvSpPr>
            <a:spLocks noChangeAspect="1" noChangeArrowheads="1" noTextEdit="1"/>
          </p:cNvSpPr>
          <p:nvPr/>
        </p:nvSpPr>
        <p:spPr bwMode="gray">
          <a:xfrm>
            <a:off x="6629400" y="6208713"/>
            <a:ext cx="25146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" name="Freeform 54"/>
          <p:cNvSpPr>
            <a:spLocks/>
          </p:cNvSpPr>
          <p:nvPr/>
        </p:nvSpPr>
        <p:spPr bwMode="ltGray">
          <a:xfrm>
            <a:off x="6630988" y="6477000"/>
            <a:ext cx="2436812" cy="379413"/>
          </a:xfrm>
          <a:custGeom>
            <a:avLst/>
            <a:gdLst>
              <a:gd name="T0" fmla="*/ 275 w 2715"/>
              <a:gd name="T1" fmla="*/ 697 h 710"/>
              <a:gd name="T2" fmla="*/ 153 w 2715"/>
              <a:gd name="T3" fmla="*/ 668 h 710"/>
              <a:gd name="T4" fmla="*/ 75 w 2715"/>
              <a:gd name="T5" fmla="*/ 653 h 710"/>
              <a:gd name="T6" fmla="*/ 29 w 2715"/>
              <a:gd name="T7" fmla="*/ 478 h 710"/>
              <a:gd name="T8" fmla="*/ 475 w 2715"/>
              <a:gd name="T9" fmla="*/ 217 h 710"/>
              <a:gd name="T10" fmla="*/ 841 w 2715"/>
              <a:gd name="T11" fmla="*/ 121 h 710"/>
              <a:gd name="T12" fmla="*/ 1078 w 2715"/>
              <a:gd name="T13" fmla="*/ 56 h 710"/>
              <a:gd name="T14" fmla="*/ 1892 w 2715"/>
              <a:gd name="T15" fmla="*/ 76 h 710"/>
              <a:gd name="T16" fmla="*/ 2323 w 2715"/>
              <a:gd name="T17" fmla="*/ 145 h 710"/>
              <a:gd name="T18" fmla="*/ 2519 w 2715"/>
              <a:gd name="T19" fmla="*/ 226 h 710"/>
              <a:gd name="T20" fmla="*/ 2688 w 2715"/>
              <a:gd name="T21" fmla="*/ 333 h 710"/>
              <a:gd name="T22" fmla="*/ 2543 w 2715"/>
              <a:gd name="T23" fmla="*/ 460 h 710"/>
              <a:gd name="T24" fmla="*/ 2539 w 2715"/>
              <a:gd name="T25" fmla="*/ 579 h 710"/>
              <a:gd name="T26" fmla="*/ 2292 w 2715"/>
              <a:gd name="T27" fmla="*/ 673 h 710"/>
              <a:gd name="T28" fmla="*/ 1754 w 2715"/>
              <a:gd name="T29" fmla="*/ 643 h 710"/>
              <a:gd name="T30" fmla="*/ 1506 w 2715"/>
              <a:gd name="T31" fmla="*/ 638 h 710"/>
              <a:gd name="T32" fmla="*/ 1215 w 2715"/>
              <a:gd name="T33" fmla="*/ 684 h 710"/>
              <a:gd name="T34" fmla="*/ 802 w 2715"/>
              <a:gd name="T35" fmla="*/ 626 h 710"/>
              <a:gd name="T36" fmla="*/ 487 w 2715"/>
              <a:gd name="T37" fmla="*/ 627 h 710"/>
              <a:gd name="T38" fmla="*/ 275 w 2715"/>
              <a:gd name="T39" fmla="*/ 697 h 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15" h="710">
                <a:moveTo>
                  <a:pt x="275" y="697"/>
                </a:moveTo>
                <a:cubicBezTo>
                  <a:pt x="233" y="699"/>
                  <a:pt x="193" y="678"/>
                  <a:pt x="153" y="668"/>
                </a:cubicBezTo>
                <a:cubicBezTo>
                  <a:pt x="128" y="662"/>
                  <a:pt x="99" y="663"/>
                  <a:pt x="75" y="653"/>
                </a:cubicBezTo>
                <a:cubicBezTo>
                  <a:pt x="0" y="621"/>
                  <a:pt x="2" y="543"/>
                  <a:pt x="29" y="478"/>
                </a:cubicBezTo>
                <a:cubicBezTo>
                  <a:pt x="91" y="327"/>
                  <a:pt x="334" y="264"/>
                  <a:pt x="475" y="217"/>
                </a:cubicBezTo>
                <a:cubicBezTo>
                  <a:pt x="595" y="176"/>
                  <a:pt x="719" y="154"/>
                  <a:pt x="841" y="121"/>
                </a:cubicBezTo>
                <a:cubicBezTo>
                  <a:pt x="920" y="100"/>
                  <a:pt x="998" y="73"/>
                  <a:pt x="1078" y="56"/>
                </a:cubicBezTo>
                <a:cubicBezTo>
                  <a:pt x="1349" y="0"/>
                  <a:pt x="1621" y="51"/>
                  <a:pt x="1892" y="76"/>
                </a:cubicBezTo>
                <a:cubicBezTo>
                  <a:pt x="2033" y="88"/>
                  <a:pt x="2185" y="111"/>
                  <a:pt x="2323" y="145"/>
                </a:cubicBezTo>
                <a:cubicBezTo>
                  <a:pt x="2392" y="162"/>
                  <a:pt x="2458" y="190"/>
                  <a:pt x="2519" y="226"/>
                </a:cubicBezTo>
                <a:cubicBezTo>
                  <a:pt x="2552" y="246"/>
                  <a:pt x="2673" y="296"/>
                  <a:pt x="2688" y="333"/>
                </a:cubicBezTo>
                <a:cubicBezTo>
                  <a:pt x="2715" y="402"/>
                  <a:pt x="2584" y="439"/>
                  <a:pt x="2543" y="460"/>
                </a:cubicBezTo>
                <a:cubicBezTo>
                  <a:pt x="2456" y="504"/>
                  <a:pt x="2553" y="513"/>
                  <a:pt x="2539" y="579"/>
                </a:cubicBezTo>
                <a:cubicBezTo>
                  <a:pt x="2526" y="638"/>
                  <a:pt x="2334" y="665"/>
                  <a:pt x="2292" y="673"/>
                </a:cubicBezTo>
                <a:cubicBezTo>
                  <a:pt x="2110" y="710"/>
                  <a:pt x="1934" y="662"/>
                  <a:pt x="1754" y="643"/>
                </a:cubicBezTo>
                <a:cubicBezTo>
                  <a:pt x="1673" y="634"/>
                  <a:pt x="1588" y="634"/>
                  <a:pt x="1506" y="638"/>
                </a:cubicBezTo>
                <a:cubicBezTo>
                  <a:pt x="1407" y="644"/>
                  <a:pt x="1314" y="673"/>
                  <a:pt x="1215" y="684"/>
                </a:cubicBezTo>
                <a:cubicBezTo>
                  <a:pt x="1071" y="701"/>
                  <a:pt x="946" y="629"/>
                  <a:pt x="802" y="626"/>
                </a:cubicBezTo>
                <a:cubicBezTo>
                  <a:pt x="699" y="625"/>
                  <a:pt x="590" y="620"/>
                  <a:pt x="487" y="627"/>
                </a:cubicBezTo>
                <a:cubicBezTo>
                  <a:pt x="409" y="632"/>
                  <a:pt x="352" y="692"/>
                  <a:pt x="275" y="69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gamma/>
                  <a:tint val="85882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7" name="Freeform 55"/>
          <p:cNvSpPr>
            <a:spLocks/>
          </p:cNvSpPr>
          <p:nvPr/>
        </p:nvSpPr>
        <p:spPr bwMode="gray">
          <a:xfrm>
            <a:off x="6638925" y="6437313"/>
            <a:ext cx="2501900" cy="344487"/>
          </a:xfrm>
          <a:custGeom>
            <a:avLst/>
            <a:gdLst>
              <a:gd name="T0" fmla="*/ 0 w 2788"/>
              <a:gd name="T1" fmla="*/ 381 h 381"/>
              <a:gd name="T2" fmla="*/ 697 w 2788"/>
              <a:gd name="T3" fmla="*/ 102 h 381"/>
              <a:gd name="T4" fmla="*/ 1662 w 2788"/>
              <a:gd name="T5" fmla="*/ 3 h 381"/>
              <a:gd name="T6" fmla="*/ 2231 w 2788"/>
              <a:gd name="T7" fmla="*/ 87 h 381"/>
              <a:gd name="T8" fmla="*/ 2540 w 2788"/>
              <a:gd name="T9" fmla="*/ 162 h 381"/>
              <a:gd name="T10" fmla="*/ 2788 w 2788"/>
              <a:gd name="T11" fmla="*/ 261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88" h="381">
                <a:moveTo>
                  <a:pt x="0" y="381"/>
                </a:moveTo>
                <a:cubicBezTo>
                  <a:pt x="222" y="255"/>
                  <a:pt x="443" y="150"/>
                  <a:pt x="697" y="102"/>
                </a:cubicBezTo>
                <a:cubicBezTo>
                  <a:pt x="1008" y="42"/>
                  <a:pt x="1344" y="9"/>
                  <a:pt x="1662" y="3"/>
                </a:cubicBezTo>
                <a:cubicBezTo>
                  <a:pt x="1859" y="0"/>
                  <a:pt x="2041" y="48"/>
                  <a:pt x="2231" y="87"/>
                </a:cubicBezTo>
                <a:cubicBezTo>
                  <a:pt x="2336" y="108"/>
                  <a:pt x="2438" y="126"/>
                  <a:pt x="2540" y="162"/>
                </a:cubicBezTo>
                <a:cubicBezTo>
                  <a:pt x="2605" y="185"/>
                  <a:pt x="2735" y="213"/>
                  <a:pt x="2788" y="261"/>
                </a:cubicBezTo>
              </a:path>
            </a:pathLst>
          </a:custGeom>
          <a:noFill/>
          <a:ln w="12700" cap="rnd">
            <a:solidFill>
              <a:srgbClr val="503F2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28" name="Group 56"/>
          <p:cNvGrpSpPr>
            <a:grpSpLocks/>
          </p:cNvGrpSpPr>
          <p:nvPr/>
        </p:nvGrpSpPr>
        <p:grpSpPr bwMode="auto">
          <a:xfrm rot="-1631738">
            <a:off x="8301038" y="6170613"/>
            <a:ext cx="260350" cy="314325"/>
            <a:chOff x="2448" y="1200"/>
            <a:chExt cx="634" cy="757"/>
          </a:xfrm>
        </p:grpSpPr>
        <p:sp>
          <p:nvSpPr>
            <p:cNvPr id="3129" name="Freeform 57"/>
            <p:cNvSpPr>
              <a:spLocks/>
            </p:cNvSpPr>
            <p:nvPr/>
          </p:nvSpPr>
          <p:spPr bwMode="gray">
            <a:xfrm>
              <a:off x="2489" y="1281"/>
              <a:ext cx="593" cy="676"/>
            </a:xfrm>
            <a:custGeom>
              <a:avLst/>
              <a:gdLst>
                <a:gd name="T0" fmla="*/ 93 w 251"/>
                <a:gd name="T1" fmla="*/ 166 h 286"/>
                <a:gd name="T2" fmla="*/ 145 w 251"/>
                <a:gd name="T3" fmla="*/ 213 h 286"/>
                <a:gd name="T4" fmla="*/ 188 w 251"/>
                <a:gd name="T5" fmla="*/ 223 h 286"/>
                <a:gd name="T6" fmla="*/ 187 w 251"/>
                <a:gd name="T7" fmla="*/ 280 h 286"/>
                <a:gd name="T8" fmla="*/ 59 w 251"/>
                <a:gd name="T9" fmla="*/ 257 h 286"/>
                <a:gd name="T10" fmla="*/ 14 w 251"/>
                <a:gd name="T11" fmla="*/ 102 h 286"/>
                <a:gd name="T12" fmla="*/ 251 w 251"/>
                <a:gd name="T13" fmla="*/ 87 h 286"/>
                <a:gd name="T14" fmla="*/ 228 w 251"/>
                <a:gd name="T15" fmla="*/ 145 h 286"/>
                <a:gd name="T16" fmla="*/ 95 w 251"/>
                <a:gd name="T17" fmla="*/ 155 h 286"/>
                <a:gd name="T18" fmla="*/ 93 w 251"/>
                <a:gd name="T19" fmla="*/ 16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286">
                  <a:moveTo>
                    <a:pt x="93" y="166"/>
                  </a:moveTo>
                  <a:cubicBezTo>
                    <a:pt x="87" y="204"/>
                    <a:pt x="110" y="209"/>
                    <a:pt x="145" y="213"/>
                  </a:cubicBezTo>
                  <a:cubicBezTo>
                    <a:pt x="168" y="216"/>
                    <a:pt x="173" y="201"/>
                    <a:pt x="188" y="223"/>
                  </a:cubicBezTo>
                  <a:cubicBezTo>
                    <a:pt x="197" y="236"/>
                    <a:pt x="189" y="266"/>
                    <a:pt x="187" y="280"/>
                  </a:cubicBezTo>
                  <a:cubicBezTo>
                    <a:pt x="144" y="281"/>
                    <a:pt x="95" y="286"/>
                    <a:pt x="59" y="257"/>
                  </a:cubicBezTo>
                  <a:cubicBezTo>
                    <a:pt x="16" y="223"/>
                    <a:pt x="0" y="153"/>
                    <a:pt x="14" y="102"/>
                  </a:cubicBezTo>
                  <a:cubicBezTo>
                    <a:pt x="41" y="0"/>
                    <a:pt x="190" y="35"/>
                    <a:pt x="251" y="87"/>
                  </a:cubicBezTo>
                  <a:cubicBezTo>
                    <a:pt x="250" y="108"/>
                    <a:pt x="243" y="129"/>
                    <a:pt x="228" y="145"/>
                  </a:cubicBezTo>
                  <a:cubicBezTo>
                    <a:pt x="209" y="164"/>
                    <a:pt x="127" y="27"/>
                    <a:pt x="95" y="155"/>
                  </a:cubicBezTo>
                  <a:cubicBezTo>
                    <a:pt x="94" y="159"/>
                    <a:pt x="93" y="163"/>
                    <a:pt x="93" y="16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72941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58"/>
            <p:cNvSpPr>
              <a:spLocks/>
            </p:cNvSpPr>
            <p:nvPr/>
          </p:nvSpPr>
          <p:spPr bwMode="gray">
            <a:xfrm>
              <a:off x="2448" y="1200"/>
              <a:ext cx="593" cy="676"/>
            </a:xfrm>
            <a:custGeom>
              <a:avLst/>
              <a:gdLst>
                <a:gd name="T0" fmla="*/ 93 w 251"/>
                <a:gd name="T1" fmla="*/ 166 h 286"/>
                <a:gd name="T2" fmla="*/ 146 w 251"/>
                <a:gd name="T3" fmla="*/ 213 h 286"/>
                <a:gd name="T4" fmla="*/ 188 w 251"/>
                <a:gd name="T5" fmla="*/ 223 h 286"/>
                <a:gd name="T6" fmla="*/ 187 w 251"/>
                <a:gd name="T7" fmla="*/ 280 h 286"/>
                <a:gd name="T8" fmla="*/ 59 w 251"/>
                <a:gd name="T9" fmla="*/ 257 h 286"/>
                <a:gd name="T10" fmla="*/ 14 w 251"/>
                <a:gd name="T11" fmla="*/ 102 h 286"/>
                <a:gd name="T12" fmla="*/ 251 w 251"/>
                <a:gd name="T13" fmla="*/ 87 h 286"/>
                <a:gd name="T14" fmla="*/ 228 w 251"/>
                <a:gd name="T15" fmla="*/ 145 h 286"/>
                <a:gd name="T16" fmla="*/ 95 w 251"/>
                <a:gd name="T17" fmla="*/ 155 h 286"/>
                <a:gd name="T18" fmla="*/ 93 w 251"/>
                <a:gd name="T19" fmla="*/ 16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286">
                  <a:moveTo>
                    <a:pt x="93" y="166"/>
                  </a:moveTo>
                  <a:cubicBezTo>
                    <a:pt x="87" y="205"/>
                    <a:pt x="110" y="209"/>
                    <a:pt x="146" y="213"/>
                  </a:cubicBezTo>
                  <a:cubicBezTo>
                    <a:pt x="168" y="216"/>
                    <a:pt x="173" y="201"/>
                    <a:pt x="188" y="223"/>
                  </a:cubicBezTo>
                  <a:cubicBezTo>
                    <a:pt x="197" y="236"/>
                    <a:pt x="189" y="266"/>
                    <a:pt x="187" y="280"/>
                  </a:cubicBezTo>
                  <a:cubicBezTo>
                    <a:pt x="144" y="281"/>
                    <a:pt x="95" y="286"/>
                    <a:pt x="59" y="257"/>
                  </a:cubicBezTo>
                  <a:cubicBezTo>
                    <a:pt x="16" y="223"/>
                    <a:pt x="0" y="153"/>
                    <a:pt x="14" y="102"/>
                  </a:cubicBezTo>
                  <a:cubicBezTo>
                    <a:pt x="41" y="0"/>
                    <a:pt x="190" y="35"/>
                    <a:pt x="251" y="87"/>
                  </a:cubicBezTo>
                  <a:cubicBezTo>
                    <a:pt x="250" y="108"/>
                    <a:pt x="243" y="130"/>
                    <a:pt x="228" y="145"/>
                  </a:cubicBezTo>
                  <a:cubicBezTo>
                    <a:pt x="209" y="164"/>
                    <a:pt x="127" y="28"/>
                    <a:pt x="95" y="155"/>
                  </a:cubicBezTo>
                  <a:cubicBezTo>
                    <a:pt x="94" y="159"/>
                    <a:pt x="93" y="163"/>
                    <a:pt x="93" y="16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0784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31" name="Group 59"/>
          <p:cNvGrpSpPr>
            <a:grpSpLocks/>
          </p:cNvGrpSpPr>
          <p:nvPr/>
        </p:nvGrpSpPr>
        <p:grpSpPr bwMode="auto">
          <a:xfrm>
            <a:off x="7743825" y="6210300"/>
            <a:ext cx="263525" cy="250825"/>
            <a:chOff x="3324" y="788"/>
            <a:chExt cx="482" cy="458"/>
          </a:xfrm>
        </p:grpSpPr>
        <p:sp>
          <p:nvSpPr>
            <p:cNvPr id="3132" name="Freeform 60"/>
            <p:cNvSpPr>
              <a:spLocks/>
            </p:cNvSpPr>
            <p:nvPr/>
          </p:nvSpPr>
          <p:spPr bwMode="gray">
            <a:xfrm rot="16043336" flipH="1">
              <a:off x="3346" y="802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80000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61"/>
            <p:cNvSpPr>
              <a:spLocks/>
            </p:cNvSpPr>
            <p:nvPr/>
          </p:nvSpPr>
          <p:spPr bwMode="gray">
            <a:xfrm rot="16043336" flipH="1">
              <a:off x="3362" y="766"/>
              <a:ext cx="422" cy="466"/>
            </a:xfrm>
            <a:custGeom>
              <a:avLst/>
              <a:gdLst>
                <a:gd name="T0" fmla="*/ 1456 w 1623"/>
                <a:gd name="T1" fmla="*/ 263 h 1792"/>
                <a:gd name="T2" fmla="*/ 1340 w 1623"/>
                <a:gd name="T3" fmla="*/ 161 h 1792"/>
                <a:gd name="T4" fmla="*/ 221 w 1623"/>
                <a:gd name="T5" fmla="*/ 621 h 1792"/>
                <a:gd name="T6" fmla="*/ 394 w 1623"/>
                <a:gd name="T7" fmla="*/ 684 h 1792"/>
                <a:gd name="T8" fmla="*/ 988 w 1623"/>
                <a:gd name="T9" fmla="*/ 520 h 1792"/>
                <a:gd name="T10" fmla="*/ 1035 w 1623"/>
                <a:gd name="T11" fmla="*/ 690 h 1792"/>
                <a:gd name="T12" fmla="*/ 1002 w 1623"/>
                <a:gd name="T13" fmla="*/ 935 h 1792"/>
                <a:gd name="T14" fmla="*/ 776 w 1623"/>
                <a:gd name="T15" fmla="*/ 1362 h 1792"/>
                <a:gd name="T16" fmla="*/ 1456 w 1623"/>
                <a:gd name="T17" fmla="*/ 263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3" h="1792">
                  <a:moveTo>
                    <a:pt x="1456" y="263"/>
                  </a:moveTo>
                  <a:cubicBezTo>
                    <a:pt x="1432" y="218"/>
                    <a:pt x="1390" y="185"/>
                    <a:pt x="1340" y="161"/>
                  </a:cubicBezTo>
                  <a:cubicBezTo>
                    <a:pt x="967" y="0"/>
                    <a:pt x="0" y="352"/>
                    <a:pt x="221" y="621"/>
                  </a:cubicBezTo>
                  <a:cubicBezTo>
                    <a:pt x="289" y="705"/>
                    <a:pt x="289" y="678"/>
                    <a:pt x="394" y="684"/>
                  </a:cubicBezTo>
                  <a:cubicBezTo>
                    <a:pt x="618" y="693"/>
                    <a:pt x="785" y="532"/>
                    <a:pt x="988" y="520"/>
                  </a:cubicBezTo>
                  <a:cubicBezTo>
                    <a:pt x="1017" y="567"/>
                    <a:pt x="1032" y="624"/>
                    <a:pt x="1035" y="690"/>
                  </a:cubicBezTo>
                  <a:cubicBezTo>
                    <a:pt x="1037" y="759"/>
                    <a:pt x="1045" y="823"/>
                    <a:pt x="1002" y="935"/>
                  </a:cubicBezTo>
                  <a:cubicBezTo>
                    <a:pt x="955" y="1108"/>
                    <a:pt x="862" y="1278"/>
                    <a:pt x="776" y="1362"/>
                  </a:cubicBezTo>
                  <a:cubicBezTo>
                    <a:pt x="1274" y="1792"/>
                    <a:pt x="1623" y="582"/>
                    <a:pt x="1456" y="26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40784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62"/>
            <p:cNvSpPr>
              <a:spLocks/>
            </p:cNvSpPr>
            <p:nvPr/>
          </p:nvSpPr>
          <p:spPr bwMode="gray">
            <a:xfrm rot="122014" flipH="1">
              <a:off x="3451" y="1010"/>
              <a:ext cx="92" cy="79"/>
            </a:xfrm>
            <a:custGeom>
              <a:avLst/>
              <a:gdLst>
                <a:gd name="T0" fmla="*/ 0 w 238"/>
                <a:gd name="T1" fmla="*/ 155 h 203"/>
                <a:gd name="T2" fmla="*/ 138 w 238"/>
                <a:gd name="T3" fmla="*/ 123 h 203"/>
                <a:gd name="T4" fmla="*/ 184 w 238"/>
                <a:gd name="T5" fmla="*/ 37 h 203"/>
                <a:gd name="T6" fmla="*/ 218 w 238"/>
                <a:gd name="T7" fmla="*/ 33 h 203"/>
                <a:gd name="T8" fmla="*/ 208 w 238"/>
                <a:gd name="T9" fmla="*/ 151 h 203"/>
                <a:gd name="T10" fmla="*/ 28 w 238"/>
                <a:gd name="T11" fmla="*/ 183 h 203"/>
                <a:gd name="T12" fmla="*/ 0 w 238"/>
                <a:gd name="T13" fmla="*/ 155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203">
                  <a:moveTo>
                    <a:pt x="0" y="155"/>
                  </a:moveTo>
                  <a:cubicBezTo>
                    <a:pt x="46" y="141"/>
                    <a:pt x="92" y="135"/>
                    <a:pt x="138" y="123"/>
                  </a:cubicBezTo>
                  <a:cubicBezTo>
                    <a:pt x="204" y="107"/>
                    <a:pt x="190" y="87"/>
                    <a:pt x="184" y="37"/>
                  </a:cubicBezTo>
                  <a:cubicBezTo>
                    <a:pt x="185" y="0"/>
                    <a:pt x="209" y="9"/>
                    <a:pt x="218" y="33"/>
                  </a:cubicBezTo>
                  <a:cubicBezTo>
                    <a:pt x="234" y="73"/>
                    <a:pt x="238" y="119"/>
                    <a:pt x="208" y="151"/>
                  </a:cubicBezTo>
                  <a:cubicBezTo>
                    <a:pt x="173" y="173"/>
                    <a:pt x="142" y="203"/>
                    <a:pt x="28" y="183"/>
                  </a:cubicBezTo>
                  <a:cubicBezTo>
                    <a:pt x="16" y="177"/>
                    <a:pt x="6" y="169"/>
                    <a:pt x="0" y="155"/>
                  </a:cubicBezTo>
                </a:path>
              </a:pathLst>
            </a:custGeom>
            <a:solidFill>
              <a:srgbClr val="FFFFFF">
                <a:alpha val="600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35" name="Group 63"/>
          <p:cNvGrpSpPr>
            <a:grpSpLocks/>
          </p:cNvGrpSpPr>
          <p:nvPr/>
        </p:nvGrpSpPr>
        <p:grpSpPr bwMode="auto">
          <a:xfrm rot="-1559867">
            <a:off x="7129463" y="6208713"/>
            <a:ext cx="244475" cy="323850"/>
            <a:chOff x="2942" y="357"/>
            <a:chExt cx="752" cy="1001"/>
          </a:xfrm>
        </p:grpSpPr>
        <p:sp>
          <p:nvSpPr>
            <p:cNvPr id="3136" name="Freeform 64"/>
            <p:cNvSpPr>
              <a:spLocks noEditPoints="1"/>
            </p:cNvSpPr>
            <p:nvPr/>
          </p:nvSpPr>
          <p:spPr bwMode="gray">
            <a:xfrm>
              <a:off x="2976" y="432"/>
              <a:ext cx="718" cy="926"/>
            </a:xfrm>
            <a:custGeom>
              <a:avLst/>
              <a:gdLst>
                <a:gd name="T0" fmla="*/ 189 w 304"/>
                <a:gd name="T1" fmla="*/ 25 h 392"/>
                <a:gd name="T2" fmla="*/ 77 w 304"/>
                <a:gd name="T3" fmla="*/ 115 h 392"/>
                <a:gd name="T4" fmla="*/ 24 w 304"/>
                <a:gd name="T5" fmla="*/ 243 h 392"/>
                <a:gd name="T6" fmla="*/ 8 w 304"/>
                <a:gd name="T7" fmla="*/ 340 h 392"/>
                <a:gd name="T8" fmla="*/ 101 w 304"/>
                <a:gd name="T9" fmla="*/ 392 h 392"/>
                <a:gd name="T10" fmla="*/ 183 w 304"/>
                <a:gd name="T11" fmla="*/ 372 h 392"/>
                <a:gd name="T12" fmla="*/ 233 w 304"/>
                <a:gd name="T13" fmla="*/ 315 h 392"/>
                <a:gd name="T14" fmla="*/ 177 w 304"/>
                <a:gd name="T15" fmla="*/ 241 h 392"/>
                <a:gd name="T16" fmla="*/ 294 w 304"/>
                <a:gd name="T17" fmla="*/ 154 h 392"/>
                <a:gd name="T18" fmla="*/ 189 w 304"/>
                <a:gd name="T19" fmla="*/ 25 h 392"/>
                <a:gd name="T20" fmla="*/ 137 w 304"/>
                <a:gd name="T21" fmla="*/ 332 h 392"/>
                <a:gd name="T22" fmla="*/ 82 w 304"/>
                <a:gd name="T23" fmla="*/ 306 h 392"/>
                <a:gd name="T24" fmla="*/ 137 w 304"/>
                <a:gd name="T25" fmla="*/ 332 h 392"/>
                <a:gd name="T26" fmla="*/ 133 w 304"/>
                <a:gd name="T27" fmla="*/ 148 h 392"/>
                <a:gd name="T28" fmla="*/ 222 w 304"/>
                <a:gd name="T29" fmla="*/ 134 h 392"/>
                <a:gd name="T30" fmla="*/ 133 w 304"/>
                <a:gd name="T31" fmla="*/ 148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4" h="392">
                  <a:moveTo>
                    <a:pt x="189" y="25"/>
                  </a:moveTo>
                  <a:cubicBezTo>
                    <a:pt x="124" y="0"/>
                    <a:pt x="97" y="67"/>
                    <a:pt x="77" y="115"/>
                  </a:cubicBezTo>
                  <a:cubicBezTo>
                    <a:pt x="59" y="158"/>
                    <a:pt x="35" y="198"/>
                    <a:pt x="24" y="243"/>
                  </a:cubicBezTo>
                  <a:cubicBezTo>
                    <a:pt x="18" y="269"/>
                    <a:pt x="0" y="314"/>
                    <a:pt x="8" y="340"/>
                  </a:cubicBezTo>
                  <a:cubicBezTo>
                    <a:pt x="19" y="380"/>
                    <a:pt x="59" y="392"/>
                    <a:pt x="101" y="392"/>
                  </a:cubicBezTo>
                  <a:cubicBezTo>
                    <a:pt x="132" y="391"/>
                    <a:pt x="163" y="383"/>
                    <a:pt x="183" y="372"/>
                  </a:cubicBezTo>
                  <a:cubicBezTo>
                    <a:pt x="206" y="361"/>
                    <a:pt x="231" y="342"/>
                    <a:pt x="233" y="315"/>
                  </a:cubicBezTo>
                  <a:cubicBezTo>
                    <a:pt x="235" y="299"/>
                    <a:pt x="194" y="228"/>
                    <a:pt x="177" y="241"/>
                  </a:cubicBezTo>
                  <a:cubicBezTo>
                    <a:pt x="214" y="214"/>
                    <a:pt x="283" y="213"/>
                    <a:pt x="294" y="154"/>
                  </a:cubicBezTo>
                  <a:cubicBezTo>
                    <a:pt x="304" y="109"/>
                    <a:pt x="229" y="40"/>
                    <a:pt x="189" y="25"/>
                  </a:cubicBezTo>
                  <a:close/>
                  <a:moveTo>
                    <a:pt x="137" y="332"/>
                  </a:moveTo>
                  <a:cubicBezTo>
                    <a:pt x="115" y="347"/>
                    <a:pt x="80" y="336"/>
                    <a:pt x="82" y="306"/>
                  </a:cubicBezTo>
                  <a:cubicBezTo>
                    <a:pt x="86" y="250"/>
                    <a:pt x="192" y="293"/>
                    <a:pt x="137" y="332"/>
                  </a:cubicBezTo>
                  <a:close/>
                  <a:moveTo>
                    <a:pt x="133" y="148"/>
                  </a:moveTo>
                  <a:cubicBezTo>
                    <a:pt x="132" y="97"/>
                    <a:pt x="209" y="86"/>
                    <a:pt x="222" y="134"/>
                  </a:cubicBezTo>
                  <a:cubicBezTo>
                    <a:pt x="238" y="195"/>
                    <a:pt x="134" y="219"/>
                    <a:pt x="133" y="14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65"/>
            <p:cNvSpPr>
              <a:spLocks noEditPoints="1"/>
            </p:cNvSpPr>
            <p:nvPr/>
          </p:nvSpPr>
          <p:spPr bwMode="gray">
            <a:xfrm>
              <a:off x="2942" y="357"/>
              <a:ext cx="716" cy="926"/>
            </a:xfrm>
            <a:custGeom>
              <a:avLst/>
              <a:gdLst>
                <a:gd name="T0" fmla="*/ 189 w 303"/>
                <a:gd name="T1" fmla="*/ 25 h 392"/>
                <a:gd name="T2" fmla="*/ 77 w 303"/>
                <a:gd name="T3" fmla="*/ 115 h 392"/>
                <a:gd name="T4" fmla="*/ 24 w 303"/>
                <a:gd name="T5" fmla="*/ 243 h 392"/>
                <a:gd name="T6" fmla="*/ 7 w 303"/>
                <a:gd name="T7" fmla="*/ 340 h 392"/>
                <a:gd name="T8" fmla="*/ 101 w 303"/>
                <a:gd name="T9" fmla="*/ 391 h 392"/>
                <a:gd name="T10" fmla="*/ 183 w 303"/>
                <a:gd name="T11" fmla="*/ 372 h 392"/>
                <a:gd name="T12" fmla="*/ 233 w 303"/>
                <a:gd name="T13" fmla="*/ 315 h 392"/>
                <a:gd name="T14" fmla="*/ 177 w 303"/>
                <a:gd name="T15" fmla="*/ 241 h 392"/>
                <a:gd name="T16" fmla="*/ 294 w 303"/>
                <a:gd name="T17" fmla="*/ 154 h 392"/>
                <a:gd name="T18" fmla="*/ 189 w 303"/>
                <a:gd name="T19" fmla="*/ 25 h 392"/>
                <a:gd name="T20" fmla="*/ 137 w 303"/>
                <a:gd name="T21" fmla="*/ 332 h 392"/>
                <a:gd name="T22" fmla="*/ 82 w 303"/>
                <a:gd name="T23" fmla="*/ 306 h 392"/>
                <a:gd name="T24" fmla="*/ 137 w 303"/>
                <a:gd name="T25" fmla="*/ 332 h 392"/>
                <a:gd name="T26" fmla="*/ 133 w 303"/>
                <a:gd name="T27" fmla="*/ 147 h 392"/>
                <a:gd name="T28" fmla="*/ 222 w 303"/>
                <a:gd name="T29" fmla="*/ 134 h 392"/>
                <a:gd name="T30" fmla="*/ 133 w 303"/>
                <a:gd name="T31" fmla="*/ 14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3" h="392">
                  <a:moveTo>
                    <a:pt x="189" y="25"/>
                  </a:moveTo>
                  <a:cubicBezTo>
                    <a:pt x="123" y="0"/>
                    <a:pt x="97" y="67"/>
                    <a:pt x="77" y="115"/>
                  </a:cubicBezTo>
                  <a:cubicBezTo>
                    <a:pt x="59" y="157"/>
                    <a:pt x="34" y="198"/>
                    <a:pt x="24" y="243"/>
                  </a:cubicBezTo>
                  <a:cubicBezTo>
                    <a:pt x="18" y="269"/>
                    <a:pt x="0" y="314"/>
                    <a:pt x="7" y="340"/>
                  </a:cubicBezTo>
                  <a:cubicBezTo>
                    <a:pt x="18" y="380"/>
                    <a:pt x="59" y="392"/>
                    <a:pt x="101" y="391"/>
                  </a:cubicBezTo>
                  <a:cubicBezTo>
                    <a:pt x="131" y="391"/>
                    <a:pt x="163" y="383"/>
                    <a:pt x="183" y="372"/>
                  </a:cubicBezTo>
                  <a:cubicBezTo>
                    <a:pt x="205" y="361"/>
                    <a:pt x="231" y="342"/>
                    <a:pt x="233" y="315"/>
                  </a:cubicBezTo>
                  <a:cubicBezTo>
                    <a:pt x="234" y="299"/>
                    <a:pt x="194" y="228"/>
                    <a:pt x="177" y="241"/>
                  </a:cubicBezTo>
                  <a:cubicBezTo>
                    <a:pt x="214" y="214"/>
                    <a:pt x="282" y="213"/>
                    <a:pt x="294" y="154"/>
                  </a:cubicBezTo>
                  <a:cubicBezTo>
                    <a:pt x="303" y="109"/>
                    <a:pt x="229" y="40"/>
                    <a:pt x="189" y="25"/>
                  </a:cubicBezTo>
                  <a:close/>
                  <a:moveTo>
                    <a:pt x="137" y="332"/>
                  </a:moveTo>
                  <a:cubicBezTo>
                    <a:pt x="115" y="347"/>
                    <a:pt x="80" y="336"/>
                    <a:pt x="82" y="306"/>
                  </a:cubicBezTo>
                  <a:cubicBezTo>
                    <a:pt x="86" y="249"/>
                    <a:pt x="192" y="293"/>
                    <a:pt x="137" y="332"/>
                  </a:cubicBezTo>
                  <a:close/>
                  <a:moveTo>
                    <a:pt x="133" y="147"/>
                  </a:moveTo>
                  <a:cubicBezTo>
                    <a:pt x="132" y="97"/>
                    <a:pt x="209" y="86"/>
                    <a:pt x="222" y="134"/>
                  </a:cubicBezTo>
                  <a:cubicBezTo>
                    <a:pt x="238" y="194"/>
                    <a:pt x="134" y="219"/>
                    <a:pt x="133" y="14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7451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3175" cmpd="sng">
              <a:solidFill>
                <a:srgbClr val="5F5F5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38" name="Group 66"/>
          <p:cNvGrpSpPr>
            <a:grpSpLocks/>
          </p:cNvGrpSpPr>
          <p:nvPr/>
        </p:nvGrpSpPr>
        <p:grpSpPr bwMode="auto">
          <a:xfrm rot="-1127993">
            <a:off x="8809038" y="6296025"/>
            <a:ext cx="206375" cy="282575"/>
            <a:chOff x="3072" y="96"/>
            <a:chExt cx="1220" cy="1654"/>
          </a:xfrm>
        </p:grpSpPr>
        <p:grpSp>
          <p:nvGrpSpPr>
            <p:cNvPr id="3139" name="Group 67"/>
            <p:cNvGrpSpPr>
              <a:grpSpLocks/>
            </p:cNvGrpSpPr>
            <p:nvPr/>
          </p:nvGrpSpPr>
          <p:grpSpPr bwMode="auto">
            <a:xfrm>
              <a:off x="3154" y="144"/>
              <a:ext cx="1138" cy="1606"/>
              <a:chOff x="4153" y="-160"/>
              <a:chExt cx="1138" cy="1606"/>
            </a:xfrm>
          </p:grpSpPr>
          <p:sp>
            <p:nvSpPr>
              <p:cNvPr id="3140" name="Freeform 68"/>
              <p:cNvSpPr>
                <a:spLocks/>
              </p:cNvSpPr>
              <p:nvPr/>
            </p:nvSpPr>
            <p:spPr bwMode="gray">
              <a:xfrm>
                <a:off x="4191" y="-160"/>
                <a:ext cx="1100" cy="1260"/>
              </a:xfrm>
              <a:custGeom>
                <a:avLst/>
                <a:gdLst>
                  <a:gd name="T0" fmla="*/ 361 w 550"/>
                  <a:gd name="T1" fmla="*/ 240 h 629"/>
                  <a:gd name="T2" fmla="*/ 127 w 550"/>
                  <a:gd name="T3" fmla="*/ 326 h 629"/>
                  <a:gd name="T4" fmla="*/ 74 w 550"/>
                  <a:gd name="T5" fmla="*/ 584 h 629"/>
                  <a:gd name="T6" fmla="*/ 169 w 550"/>
                  <a:gd name="T7" fmla="*/ 545 h 629"/>
                  <a:gd name="T8" fmla="*/ 190 w 550"/>
                  <a:gd name="T9" fmla="*/ 399 h 629"/>
                  <a:gd name="T10" fmla="*/ 342 w 550"/>
                  <a:gd name="T11" fmla="*/ 420 h 629"/>
                  <a:gd name="T12" fmla="*/ 472 w 550"/>
                  <a:gd name="T13" fmla="*/ 294 h 629"/>
                  <a:gd name="T14" fmla="*/ 352 w 550"/>
                  <a:gd name="T15" fmla="*/ 38 h 629"/>
                  <a:gd name="T16" fmla="*/ 175 w 550"/>
                  <a:gd name="T17" fmla="*/ 35 h 629"/>
                  <a:gd name="T18" fmla="*/ 85 w 550"/>
                  <a:gd name="T19" fmla="*/ 177 h 629"/>
                  <a:gd name="T20" fmla="*/ 222 w 550"/>
                  <a:gd name="T21" fmla="*/ 213 h 629"/>
                  <a:gd name="T22" fmla="*/ 294 w 550"/>
                  <a:gd name="T23" fmla="*/ 147 h 629"/>
                  <a:gd name="T24" fmla="*/ 361 w 550"/>
                  <a:gd name="T25" fmla="*/ 24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0" h="629">
                    <a:moveTo>
                      <a:pt x="361" y="240"/>
                    </a:moveTo>
                    <a:cubicBezTo>
                      <a:pt x="372" y="345"/>
                      <a:pt x="184" y="311"/>
                      <a:pt x="127" y="326"/>
                    </a:cubicBezTo>
                    <a:cubicBezTo>
                      <a:pt x="53" y="346"/>
                      <a:pt x="0" y="528"/>
                      <a:pt x="74" y="584"/>
                    </a:cubicBezTo>
                    <a:cubicBezTo>
                      <a:pt x="133" y="629"/>
                      <a:pt x="163" y="594"/>
                      <a:pt x="169" y="545"/>
                    </a:cubicBezTo>
                    <a:cubicBezTo>
                      <a:pt x="175" y="500"/>
                      <a:pt x="133" y="426"/>
                      <a:pt x="190" y="399"/>
                    </a:cubicBezTo>
                    <a:cubicBezTo>
                      <a:pt x="238" y="377"/>
                      <a:pt x="287" y="441"/>
                      <a:pt x="342" y="420"/>
                    </a:cubicBezTo>
                    <a:cubicBezTo>
                      <a:pt x="397" y="399"/>
                      <a:pt x="440" y="341"/>
                      <a:pt x="472" y="294"/>
                    </a:cubicBezTo>
                    <a:cubicBezTo>
                      <a:pt x="550" y="180"/>
                      <a:pt x="460" y="80"/>
                      <a:pt x="352" y="38"/>
                    </a:cubicBezTo>
                    <a:cubicBezTo>
                      <a:pt x="287" y="14"/>
                      <a:pt x="236" y="0"/>
                      <a:pt x="175" y="35"/>
                    </a:cubicBezTo>
                    <a:cubicBezTo>
                      <a:pt x="127" y="62"/>
                      <a:pt x="65" y="114"/>
                      <a:pt x="85" y="177"/>
                    </a:cubicBezTo>
                    <a:cubicBezTo>
                      <a:pt x="108" y="248"/>
                      <a:pt x="168" y="218"/>
                      <a:pt x="222" y="213"/>
                    </a:cubicBezTo>
                    <a:cubicBezTo>
                      <a:pt x="229" y="212"/>
                      <a:pt x="232" y="133"/>
                      <a:pt x="294" y="147"/>
                    </a:cubicBezTo>
                    <a:cubicBezTo>
                      <a:pt x="332" y="155"/>
                      <a:pt x="357" y="203"/>
                      <a:pt x="361" y="24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0000"/>
                      <a:invGamma/>
                    </a:schemeClr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69"/>
              <p:cNvSpPr>
                <a:spLocks/>
              </p:cNvSpPr>
              <p:nvPr/>
            </p:nvSpPr>
            <p:spPr bwMode="gray">
              <a:xfrm>
                <a:off x="4153" y="1062"/>
                <a:ext cx="420" cy="384"/>
              </a:xfrm>
              <a:custGeom>
                <a:avLst/>
                <a:gdLst>
                  <a:gd name="T0" fmla="*/ 111 w 210"/>
                  <a:gd name="T1" fmla="*/ 176 h 192"/>
                  <a:gd name="T2" fmla="*/ 179 w 210"/>
                  <a:gd name="T3" fmla="*/ 82 h 192"/>
                  <a:gd name="T4" fmla="*/ 111 w 210"/>
                  <a:gd name="T5" fmla="*/ 17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" h="192">
                    <a:moveTo>
                      <a:pt x="111" y="176"/>
                    </a:moveTo>
                    <a:cubicBezTo>
                      <a:pt x="160" y="192"/>
                      <a:pt x="210" y="126"/>
                      <a:pt x="179" y="82"/>
                    </a:cubicBezTo>
                    <a:cubicBezTo>
                      <a:pt x="123" y="0"/>
                      <a:pt x="0" y="141"/>
                      <a:pt x="111" y="17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2353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42" name="Group 70"/>
            <p:cNvGrpSpPr>
              <a:grpSpLocks/>
            </p:cNvGrpSpPr>
            <p:nvPr/>
          </p:nvGrpSpPr>
          <p:grpSpPr bwMode="auto">
            <a:xfrm>
              <a:off x="3072" y="96"/>
              <a:ext cx="1138" cy="1606"/>
              <a:chOff x="4153" y="-160"/>
              <a:chExt cx="1138" cy="1606"/>
            </a:xfrm>
          </p:grpSpPr>
          <p:sp>
            <p:nvSpPr>
              <p:cNvPr id="3143" name="Freeform 71"/>
              <p:cNvSpPr>
                <a:spLocks/>
              </p:cNvSpPr>
              <p:nvPr/>
            </p:nvSpPr>
            <p:spPr bwMode="gray">
              <a:xfrm>
                <a:off x="4191" y="-160"/>
                <a:ext cx="1100" cy="1260"/>
              </a:xfrm>
              <a:custGeom>
                <a:avLst/>
                <a:gdLst>
                  <a:gd name="T0" fmla="*/ 361 w 550"/>
                  <a:gd name="T1" fmla="*/ 240 h 629"/>
                  <a:gd name="T2" fmla="*/ 127 w 550"/>
                  <a:gd name="T3" fmla="*/ 326 h 629"/>
                  <a:gd name="T4" fmla="*/ 74 w 550"/>
                  <a:gd name="T5" fmla="*/ 584 h 629"/>
                  <a:gd name="T6" fmla="*/ 169 w 550"/>
                  <a:gd name="T7" fmla="*/ 545 h 629"/>
                  <a:gd name="T8" fmla="*/ 190 w 550"/>
                  <a:gd name="T9" fmla="*/ 399 h 629"/>
                  <a:gd name="T10" fmla="*/ 342 w 550"/>
                  <a:gd name="T11" fmla="*/ 420 h 629"/>
                  <a:gd name="T12" fmla="*/ 472 w 550"/>
                  <a:gd name="T13" fmla="*/ 294 h 629"/>
                  <a:gd name="T14" fmla="*/ 352 w 550"/>
                  <a:gd name="T15" fmla="*/ 38 h 629"/>
                  <a:gd name="T16" fmla="*/ 175 w 550"/>
                  <a:gd name="T17" fmla="*/ 35 h 629"/>
                  <a:gd name="T18" fmla="*/ 85 w 550"/>
                  <a:gd name="T19" fmla="*/ 177 h 629"/>
                  <a:gd name="T20" fmla="*/ 222 w 550"/>
                  <a:gd name="T21" fmla="*/ 213 h 629"/>
                  <a:gd name="T22" fmla="*/ 294 w 550"/>
                  <a:gd name="T23" fmla="*/ 147 h 629"/>
                  <a:gd name="T24" fmla="*/ 361 w 550"/>
                  <a:gd name="T25" fmla="*/ 24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50" h="629">
                    <a:moveTo>
                      <a:pt x="361" y="240"/>
                    </a:moveTo>
                    <a:cubicBezTo>
                      <a:pt x="372" y="345"/>
                      <a:pt x="184" y="311"/>
                      <a:pt x="127" y="326"/>
                    </a:cubicBezTo>
                    <a:cubicBezTo>
                      <a:pt x="53" y="346"/>
                      <a:pt x="0" y="528"/>
                      <a:pt x="74" y="584"/>
                    </a:cubicBezTo>
                    <a:cubicBezTo>
                      <a:pt x="133" y="629"/>
                      <a:pt x="163" y="594"/>
                      <a:pt x="169" y="545"/>
                    </a:cubicBezTo>
                    <a:cubicBezTo>
                      <a:pt x="175" y="500"/>
                      <a:pt x="133" y="426"/>
                      <a:pt x="190" y="399"/>
                    </a:cubicBezTo>
                    <a:cubicBezTo>
                      <a:pt x="238" y="377"/>
                      <a:pt x="287" y="441"/>
                      <a:pt x="342" y="420"/>
                    </a:cubicBezTo>
                    <a:cubicBezTo>
                      <a:pt x="397" y="399"/>
                      <a:pt x="440" y="341"/>
                      <a:pt x="472" y="294"/>
                    </a:cubicBezTo>
                    <a:cubicBezTo>
                      <a:pt x="550" y="180"/>
                      <a:pt x="460" y="80"/>
                      <a:pt x="352" y="38"/>
                    </a:cubicBezTo>
                    <a:cubicBezTo>
                      <a:pt x="287" y="14"/>
                      <a:pt x="236" y="0"/>
                      <a:pt x="175" y="35"/>
                    </a:cubicBezTo>
                    <a:cubicBezTo>
                      <a:pt x="127" y="62"/>
                      <a:pt x="65" y="114"/>
                      <a:pt x="85" y="177"/>
                    </a:cubicBezTo>
                    <a:cubicBezTo>
                      <a:pt x="108" y="248"/>
                      <a:pt x="168" y="218"/>
                      <a:pt x="222" y="213"/>
                    </a:cubicBezTo>
                    <a:cubicBezTo>
                      <a:pt x="229" y="212"/>
                      <a:pt x="232" y="133"/>
                      <a:pt x="294" y="147"/>
                    </a:cubicBezTo>
                    <a:cubicBezTo>
                      <a:pt x="332" y="155"/>
                      <a:pt x="357" y="203"/>
                      <a:pt x="361" y="24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5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72"/>
              <p:cNvSpPr>
                <a:spLocks/>
              </p:cNvSpPr>
              <p:nvPr/>
            </p:nvSpPr>
            <p:spPr bwMode="gray">
              <a:xfrm>
                <a:off x="4153" y="1062"/>
                <a:ext cx="420" cy="384"/>
              </a:xfrm>
              <a:custGeom>
                <a:avLst/>
                <a:gdLst>
                  <a:gd name="T0" fmla="*/ 111 w 210"/>
                  <a:gd name="T1" fmla="*/ 176 h 192"/>
                  <a:gd name="T2" fmla="*/ 179 w 210"/>
                  <a:gd name="T3" fmla="*/ 82 h 192"/>
                  <a:gd name="T4" fmla="*/ 111 w 210"/>
                  <a:gd name="T5" fmla="*/ 176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" h="192">
                    <a:moveTo>
                      <a:pt x="111" y="176"/>
                    </a:moveTo>
                    <a:cubicBezTo>
                      <a:pt x="160" y="192"/>
                      <a:pt x="210" y="126"/>
                      <a:pt x="179" y="82"/>
                    </a:cubicBezTo>
                    <a:cubicBezTo>
                      <a:pt x="123" y="0"/>
                      <a:pt x="0" y="141"/>
                      <a:pt x="111" y="17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 cmpd="sng">
                <a:solidFill>
                  <a:srgbClr val="5F5F5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45" name="Freeform 73"/>
            <p:cNvSpPr>
              <a:spLocks/>
            </p:cNvSpPr>
            <p:nvPr/>
          </p:nvSpPr>
          <p:spPr bwMode="gray">
            <a:xfrm>
              <a:off x="3343" y="168"/>
              <a:ext cx="260" cy="218"/>
            </a:xfrm>
            <a:custGeom>
              <a:avLst/>
              <a:gdLst>
                <a:gd name="T0" fmla="*/ 27 w 130"/>
                <a:gd name="T1" fmla="*/ 96 h 109"/>
                <a:gd name="T2" fmla="*/ 6 w 130"/>
                <a:gd name="T3" fmla="*/ 38 h 109"/>
                <a:gd name="T4" fmla="*/ 48 w 130"/>
                <a:gd name="T5" fmla="*/ 9 h 109"/>
                <a:gd name="T6" fmla="*/ 67 w 130"/>
                <a:gd name="T7" fmla="*/ 0 h 109"/>
                <a:gd name="T8" fmla="*/ 58 w 130"/>
                <a:gd name="T9" fmla="*/ 35 h 109"/>
                <a:gd name="T10" fmla="*/ 130 w 130"/>
                <a:gd name="T11" fmla="*/ 92 h 109"/>
                <a:gd name="T12" fmla="*/ 83 w 130"/>
                <a:gd name="T13" fmla="*/ 109 h 109"/>
                <a:gd name="T14" fmla="*/ 27 w 130"/>
                <a:gd name="T15" fmla="*/ 9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09">
                  <a:moveTo>
                    <a:pt x="27" y="96"/>
                  </a:moveTo>
                  <a:cubicBezTo>
                    <a:pt x="3" y="83"/>
                    <a:pt x="0" y="61"/>
                    <a:pt x="6" y="38"/>
                  </a:cubicBezTo>
                  <a:cubicBezTo>
                    <a:pt x="20" y="27"/>
                    <a:pt x="34" y="17"/>
                    <a:pt x="48" y="9"/>
                  </a:cubicBezTo>
                  <a:cubicBezTo>
                    <a:pt x="54" y="6"/>
                    <a:pt x="61" y="3"/>
                    <a:pt x="67" y="0"/>
                  </a:cubicBezTo>
                  <a:cubicBezTo>
                    <a:pt x="62" y="10"/>
                    <a:pt x="59" y="22"/>
                    <a:pt x="58" y="35"/>
                  </a:cubicBezTo>
                  <a:cubicBezTo>
                    <a:pt x="54" y="81"/>
                    <a:pt x="99" y="76"/>
                    <a:pt x="130" y="92"/>
                  </a:cubicBezTo>
                  <a:cubicBezTo>
                    <a:pt x="120" y="104"/>
                    <a:pt x="102" y="109"/>
                    <a:pt x="83" y="109"/>
                  </a:cubicBezTo>
                  <a:cubicBezTo>
                    <a:pt x="62" y="109"/>
                    <a:pt x="41" y="103"/>
                    <a:pt x="27" y="96"/>
                  </a:cubicBezTo>
                </a:path>
              </a:pathLst>
            </a:custGeom>
            <a:solidFill>
              <a:srgbClr val="FFFFFF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74"/>
            <p:cNvSpPr>
              <a:spLocks/>
            </p:cNvSpPr>
            <p:nvPr/>
          </p:nvSpPr>
          <p:spPr bwMode="gray">
            <a:xfrm>
              <a:off x="3328" y="1418"/>
              <a:ext cx="114" cy="121"/>
            </a:xfrm>
            <a:custGeom>
              <a:avLst/>
              <a:gdLst>
                <a:gd name="T0" fmla="*/ 18 w 57"/>
                <a:gd name="T1" fmla="*/ 22 h 60"/>
                <a:gd name="T2" fmla="*/ 31 w 57"/>
                <a:gd name="T3" fmla="*/ 57 h 60"/>
                <a:gd name="T4" fmla="*/ 18 w 57"/>
                <a:gd name="T5" fmla="*/ 60 h 60"/>
                <a:gd name="T6" fmla="*/ 18 w 57"/>
                <a:gd name="T7" fmla="*/ 2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60">
                  <a:moveTo>
                    <a:pt x="18" y="22"/>
                  </a:moveTo>
                  <a:cubicBezTo>
                    <a:pt x="46" y="0"/>
                    <a:pt x="57" y="46"/>
                    <a:pt x="31" y="57"/>
                  </a:cubicBezTo>
                  <a:cubicBezTo>
                    <a:pt x="26" y="59"/>
                    <a:pt x="22" y="60"/>
                    <a:pt x="18" y="60"/>
                  </a:cubicBezTo>
                  <a:cubicBezTo>
                    <a:pt x="0" y="60"/>
                    <a:pt x="3" y="35"/>
                    <a:pt x="18" y="22"/>
                  </a:cubicBezTo>
                </a:path>
              </a:pathLst>
            </a:custGeom>
            <a:solidFill>
              <a:srgbClr val="FFFFFF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47" name="Rectangle 7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6D083DCD-65B1-4A07-B238-F4C7ED57651A}" type="datetimeFigureOut">
              <a:rPr lang="en-US" altLang="en-US"/>
              <a:pPr/>
              <a:t>5/13/2021</a:t>
            </a:fld>
            <a:endParaRPr lang="en-US" altLang="en-US"/>
          </a:p>
        </p:txBody>
      </p:sp>
      <p:sp>
        <p:nvSpPr>
          <p:cNvPr id="3148" name="Rectangle 7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3149" name="Rectangle 7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400800"/>
            <a:ext cx="4572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B9274B-FFA4-438B-AB10-9EFD4F2558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2E0C491A-DD85-4616-AD01-F5C990761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3A02629-6EF2-40D6-932D-E7C0B910B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35EBD3CA-DFBB-475F-9914-5A5EEAD4A3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FEDBB4C-BA2B-4F3A-A4B9-185D73DF1E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FDD30B-19DA-4B39-B3F7-F8A9D060C5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5EFF8A6-D4A0-42B2-A16D-F1813D408B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77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869FC80-482F-495F-8FEE-10D0ECFDD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3EEAA5C0-FF09-41B3-B2E1-49D2C9D65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3591A5DD-2740-445B-AFC8-59C53A7F97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863F0457-5985-4C68-BEE0-421A53293B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F7709EF-580A-4131-A5F3-7FB1086818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CA577B-1E33-4D49-8C5C-A6F129CAF9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32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0">
            <a:extLst>
              <a:ext uri="{FF2B5EF4-FFF2-40B4-BE49-F238E27FC236}">
                <a16:creationId xmlns:a16="http://schemas.microsoft.com/office/drawing/2014/main" xmlns="" id="{25079E91-C7F0-46F5-87E2-793C94244E6E}"/>
              </a:ext>
            </a:extLst>
          </p:cNvPr>
          <p:cNvGrpSpPr>
            <a:grpSpLocks/>
          </p:cNvGrpSpPr>
          <p:nvPr/>
        </p:nvGrpSpPr>
        <p:grpSpPr bwMode="auto">
          <a:xfrm>
            <a:off x="0" y="5867400"/>
            <a:ext cx="5181600" cy="990600"/>
            <a:chOff x="2256" y="1536"/>
            <a:chExt cx="1176" cy="744"/>
          </a:xfrm>
        </p:grpSpPr>
        <p:pic>
          <p:nvPicPr>
            <p:cNvPr id="2060" name="Picture 51" descr="pretty_flower_purple_hb">
              <a:extLst>
                <a:ext uri="{FF2B5EF4-FFF2-40B4-BE49-F238E27FC236}">
                  <a16:creationId xmlns:a16="http://schemas.microsoft.com/office/drawing/2014/main" xmlns="" id="{940AEA54-2345-464F-A55B-A1BDAD5C3A6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61" name="Group 52">
              <a:extLst>
                <a:ext uri="{FF2B5EF4-FFF2-40B4-BE49-F238E27FC236}">
                  <a16:creationId xmlns:a16="http://schemas.microsoft.com/office/drawing/2014/main" xmlns="" id="{0BBAC1EA-52C1-465B-BB19-DA166CBCF8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2062" name="Picture 53" descr="pretty_flower_red_hb">
                <a:extLst>
                  <a:ext uri="{FF2B5EF4-FFF2-40B4-BE49-F238E27FC236}">
                    <a16:creationId xmlns:a16="http://schemas.microsoft.com/office/drawing/2014/main" xmlns="" id="{0539DD9B-8FF6-4C62-9252-523C20208CB1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54" descr="pretty_flower_yellow_hb">
                <a:extLst>
                  <a:ext uri="{FF2B5EF4-FFF2-40B4-BE49-F238E27FC236}">
                    <a16:creationId xmlns:a16="http://schemas.microsoft.com/office/drawing/2014/main" xmlns="" id="{D24D23E9-021A-4C80-896F-0FD131DE51A5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55" descr="pretty_flower_orange_hb">
                <a:extLst>
                  <a:ext uri="{FF2B5EF4-FFF2-40B4-BE49-F238E27FC236}">
                    <a16:creationId xmlns:a16="http://schemas.microsoft.com/office/drawing/2014/main" xmlns="" id="{B442C802-1A0A-45E6-A687-97F8D4D5C6C1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7903" name="WordArt 15">
            <a:extLst>
              <a:ext uri="{FF2B5EF4-FFF2-40B4-BE49-F238E27FC236}">
                <a16:creationId xmlns:a16="http://schemas.microsoft.com/office/drawing/2014/main" xmlns="" id="{9060262C-142F-494E-BC62-F6D1C7D92F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87725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0" cap="none" spc="0" normalizeH="0" baseline="0" noProof="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</a:t>
            </a:r>
            <a:r>
              <a:rPr kumimoji="0" lang="en-US" sz="3200" b="1" i="0" u="none" strike="noStrike" kern="10" cap="none" spc="0" normalizeH="0" baseline="0" noProof="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QUANG TRUNG</a:t>
            </a:r>
            <a:endParaRPr kumimoji="0" lang="vi-VN" sz="3200" b="1" i="0" u="none" strike="noStrike" kern="10" cap="none" spc="0" normalizeH="0" baseline="0" noProof="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2" name="WordArt 16">
            <a:extLst>
              <a:ext uri="{FF2B5EF4-FFF2-40B4-BE49-F238E27FC236}">
                <a16:creationId xmlns:a16="http://schemas.microsoft.com/office/drawing/2014/main" xmlns="" id="{BA7608FC-26F4-4C22-85F4-EA7FF5621C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00163" y="1449388"/>
            <a:ext cx="5915025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 - LỚP </a:t>
            </a:r>
            <a:r>
              <a:rPr kumimoji="0" lang="vi-VN" sz="3600" b="1" i="0" u="none" strike="noStrike" kern="10" cap="none" spc="0" normalizeH="0" baseline="0" noProof="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sz="3600" b="1" i="0" u="none" strike="noStrike" kern="10" cap="none" spc="0" normalizeH="0" baseline="0" noProof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A8</a:t>
            </a:r>
            <a:endParaRPr kumimoji="0" lang="vi-VN" sz="3600" b="1" i="0" u="none" strike="noStrike" kern="10" cap="none" spc="0" normalizeH="0" baseline="0" noProof="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3" name="WordArt 17">
            <a:extLst>
              <a:ext uri="{FF2B5EF4-FFF2-40B4-BE49-F238E27FC236}">
                <a16:creationId xmlns:a16="http://schemas.microsoft.com/office/drawing/2014/main" xmlns="" id="{AD736C08-C045-4717-BD20-CB517256EA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3048000"/>
            <a:ext cx="82296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năm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kumimoji="0" lang="vi-VN" sz="3600" b="1" i="0" u="none" strike="noStrike" kern="10" cap="none" spc="0" normalizeH="0" baseline="0" noProof="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2054" name="Group 50">
            <a:extLst>
              <a:ext uri="{FF2B5EF4-FFF2-40B4-BE49-F238E27FC236}">
                <a16:creationId xmlns:a16="http://schemas.microsoft.com/office/drawing/2014/main" xmlns="" id="{FF953C07-887B-42F6-91BF-C9B4CB1AF144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867400"/>
            <a:ext cx="4724400" cy="990600"/>
            <a:chOff x="2256" y="1536"/>
            <a:chExt cx="1176" cy="744"/>
          </a:xfrm>
        </p:grpSpPr>
        <p:pic>
          <p:nvPicPr>
            <p:cNvPr id="2055" name="Picture 51" descr="pretty_flower_purple_hb">
              <a:extLst>
                <a:ext uri="{FF2B5EF4-FFF2-40B4-BE49-F238E27FC236}">
                  <a16:creationId xmlns:a16="http://schemas.microsoft.com/office/drawing/2014/main" xmlns="" id="{DCE671BF-0142-4A3F-A75F-C61B5E17093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6" name="Group 52">
              <a:extLst>
                <a:ext uri="{FF2B5EF4-FFF2-40B4-BE49-F238E27FC236}">
                  <a16:creationId xmlns:a16="http://schemas.microsoft.com/office/drawing/2014/main" xmlns="" id="{666A8D9D-B00D-4AD3-9468-19CC3BF28F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2057" name="Picture 53" descr="pretty_flower_red_hb">
                <a:extLst>
                  <a:ext uri="{FF2B5EF4-FFF2-40B4-BE49-F238E27FC236}">
                    <a16:creationId xmlns:a16="http://schemas.microsoft.com/office/drawing/2014/main" xmlns="" id="{E6705153-7EAC-4F3E-9EF2-C306C0E159C3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" name="Picture 54" descr="pretty_flower_yellow_hb">
                <a:extLst>
                  <a:ext uri="{FF2B5EF4-FFF2-40B4-BE49-F238E27FC236}">
                    <a16:creationId xmlns:a16="http://schemas.microsoft.com/office/drawing/2014/main" xmlns="" id="{D6E58708-935F-42A8-B643-F940C072A978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55" descr="pretty_flower_orange_hb">
                <a:extLst>
                  <a:ext uri="{FF2B5EF4-FFF2-40B4-BE49-F238E27FC236}">
                    <a16:creationId xmlns:a16="http://schemas.microsoft.com/office/drawing/2014/main" xmlns="" id="{530405D9-1D7A-4F65-A3A4-A1C2350AD07A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2192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4. 99 999 : 3 =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675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A. 11 111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20675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B. 22 222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95056" y="2082605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C. 33 333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29400" y="2082605"/>
            <a:ext cx="1981200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C. 33 333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3200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5. 45 450 : 9 =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4048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A. 5050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40487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B. 5005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0800" y="4050926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C. 5500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09700" y="4048780"/>
            <a:ext cx="1981200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A. 5050</a:t>
            </a:r>
          </a:p>
        </p:txBody>
      </p:sp>
    </p:spTree>
    <p:extLst>
      <p:ext uri="{BB962C8B-B14F-4D97-AF65-F5344CB8AC3E}">
        <p14:creationId xmlns:p14="http://schemas.microsoft.com/office/powerpoint/2010/main" val="383689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/>
      <p:bldP spid="9" grpId="0"/>
      <p:bldP spid="10" grpId="0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ttachment">
            <a:extLst>
              <a:ext uri="{FF2B5EF4-FFF2-40B4-BE49-F238E27FC236}">
                <a16:creationId xmlns:a16="http://schemas.microsoft.com/office/drawing/2014/main" xmlns="" id="{BD232758-9C84-4E58-8D52-DF96D6108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7" name="AutoShape 7">
            <a:extLst>
              <a:ext uri="{FF2B5EF4-FFF2-40B4-BE49-F238E27FC236}">
                <a16:creationId xmlns:a16="http://schemas.microsoft.com/office/drawing/2014/main" xmlns="" id="{6B2DCA71-CC69-47D4-A779-114896846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895600"/>
            <a:ext cx="609600" cy="6096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xmlns="" id="{713D625C-AFC1-418B-81F7-601763961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514600"/>
            <a:ext cx="609600" cy="609600"/>
          </a:xfrm>
          <a:prstGeom prst="star5">
            <a:avLst/>
          </a:prstGeom>
          <a:solidFill>
            <a:srgbClr val="D8FA2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xmlns="" id="{0E821A3D-B93F-49D6-BFE7-7975C066BD22}"/>
              </a:ext>
            </a:extLst>
          </p:cNvPr>
          <p:cNvSpPr>
            <a:spLocks noChangeArrowheads="1"/>
          </p:cNvSpPr>
          <p:nvPr/>
        </p:nvSpPr>
        <p:spPr bwMode="auto">
          <a:xfrm rot="3718716">
            <a:off x="685800" y="152400"/>
            <a:ext cx="533400" cy="838200"/>
          </a:xfrm>
          <a:prstGeom prst="moon">
            <a:avLst>
              <a:gd name="adj" fmla="val 3303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30" name="AutoShape 10">
            <a:extLst>
              <a:ext uri="{FF2B5EF4-FFF2-40B4-BE49-F238E27FC236}">
                <a16:creationId xmlns:a16="http://schemas.microsoft.com/office/drawing/2014/main" xmlns="" id="{B85ABA5E-E132-40A0-90DA-6F6E27EFC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81000"/>
            <a:ext cx="609600" cy="609600"/>
          </a:xfrm>
          <a:prstGeom prst="star5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1" name="Picture 11" descr="BOOKANI2">
            <a:extLst>
              <a:ext uri="{FF2B5EF4-FFF2-40B4-BE49-F238E27FC236}">
                <a16:creationId xmlns:a16="http://schemas.microsoft.com/office/drawing/2014/main" xmlns="" id="{481C1186-F47C-4E8C-BC28-4516791003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66800"/>
            <a:ext cx="2057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WordArt 10">
            <a:extLst>
              <a:ext uri="{FF2B5EF4-FFF2-40B4-BE49-F238E27FC236}">
                <a16:creationId xmlns:a16="http://schemas.microsoft.com/office/drawing/2014/main" xmlns="" id="{295DFBAD-9A12-4D71-8BDE-420EE1D8C0F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1447800"/>
            <a:ext cx="7239000" cy="3810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0" cap="none" spc="0" normalizeH="0" baseline="0" noProof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CHÀO CÁC 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76200"/>
            <a:ext cx="5410200" cy="4114800"/>
          </a:xfrm>
        </p:spPr>
        <p:txBody>
          <a:bodyPr/>
          <a:lstStyle/>
          <a:p>
            <a:pPr algn="ctr"/>
            <a:r>
              <a:rPr lang="en-US" dirty="0"/>
              <a:t>CHIA SỐ CÓ NĂM CHỮ SỐ CHO SỐ CÓ MỘT CHỮ SỐ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1" r="4343" b="21837"/>
          <a:stretch>
            <a:fillRect/>
          </a:stretch>
        </p:blipFill>
        <p:spPr bwMode="auto">
          <a:xfrm>
            <a:off x="4648200" y="3810000"/>
            <a:ext cx="44958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3962400" cy="1139351"/>
          </a:xfrm>
        </p:spPr>
        <p:txBody>
          <a:bodyPr/>
          <a:lstStyle/>
          <a:p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cũ</a:t>
            </a:r>
            <a:r>
              <a:rPr lang="en-US" dirty="0"/>
              <a:t>:</a:t>
            </a:r>
          </a:p>
        </p:txBody>
      </p:sp>
      <p:sp>
        <p:nvSpPr>
          <p:cNvPr id="4" name="Google Shape;287;p16"/>
          <p:cNvSpPr txBox="1">
            <a:spLocks/>
          </p:cNvSpPr>
          <p:nvPr/>
        </p:nvSpPr>
        <p:spPr bwMode="auto">
          <a:xfrm>
            <a:off x="1219199" y="1752600"/>
            <a:ext cx="3513757" cy="866924"/>
          </a:xfrm>
          <a:prstGeom prst="rect">
            <a:avLst/>
          </a:prstGeom>
          <a:noFill/>
          <a:ln>
            <a:solidFill>
              <a:schemeClr val="tx1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en-US" b="1" kern="0" dirty="0" err="1">
                <a:solidFill>
                  <a:schemeClr val="tx1">
                    <a:lumMod val="50000"/>
                  </a:schemeClr>
                </a:solidFill>
              </a:rPr>
              <a:t>Đặt</a:t>
            </a:r>
            <a:r>
              <a:rPr lang="en-US" b="1" kern="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b="1" kern="0" dirty="0" err="1">
                <a:solidFill>
                  <a:schemeClr val="tx1">
                    <a:lumMod val="50000"/>
                  </a:schemeClr>
                </a:solidFill>
              </a:rPr>
              <a:t>tính</a:t>
            </a:r>
            <a:r>
              <a:rPr lang="en-US" b="1" kern="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b="1" kern="0" dirty="0" err="1">
                <a:solidFill>
                  <a:schemeClr val="tx1">
                    <a:lumMod val="50000"/>
                  </a:schemeClr>
                </a:solidFill>
              </a:rPr>
              <a:t>rồi</a:t>
            </a:r>
            <a:r>
              <a:rPr lang="en-US" b="1" kern="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b="1" kern="0" dirty="0" err="1">
                <a:solidFill>
                  <a:schemeClr val="tx1">
                    <a:lumMod val="50000"/>
                  </a:schemeClr>
                </a:solidFill>
              </a:rPr>
              <a:t>tính</a:t>
            </a:r>
            <a:r>
              <a:rPr lang="en-US" sz="3600" b="1" kern="0" dirty="0">
                <a:solidFill>
                  <a:schemeClr val="tx1">
                    <a:lumMod val="50000"/>
                  </a:schemeClr>
                </a:solidFill>
              </a:rPr>
              <a:t>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7965" y="3081861"/>
            <a:ext cx="190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1846 : 2 =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9006" y="3081861"/>
            <a:ext cx="1956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2896 : 4 = ?</a:t>
            </a:r>
          </a:p>
        </p:txBody>
      </p:sp>
      <p:sp>
        <p:nvSpPr>
          <p:cNvPr id="9" name="Rectangle 8"/>
          <p:cNvSpPr/>
          <p:nvPr/>
        </p:nvSpPr>
        <p:spPr>
          <a:xfrm>
            <a:off x="1416113" y="3851975"/>
            <a:ext cx="755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1846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167848" y="3851975"/>
            <a:ext cx="2" cy="1350535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67850" y="4252085"/>
            <a:ext cx="63699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05245" y="3851974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2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167848" y="4361012"/>
            <a:ext cx="832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923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75544" y="4233014"/>
            <a:ext cx="62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04</a:t>
            </a:r>
          </a:p>
          <a:p>
            <a:r>
              <a:rPr lang="en-US" sz="1800" b="1" dirty="0"/>
              <a:t>  06</a:t>
            </a:r>
          </a:p>
          <a:p>
            <a:r>
              <a:rPr lang="en-US" sz="1800" b="1" dirty="0"/>
              <a:t>    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32957" y="3832904"/>
            <a:ext cx="755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2896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568593" y="3851974"/>
            <a:ext cx="20549" cy="13505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89142" y="4210988"/>
            <a:ext cx="595901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677191" y="3851974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4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609688" y="4273434"/>
            <a:ext cx="760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724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18392" y="4186847"/>
            <a:ext cx="636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09</a:t>
            </a:r>
          </a:p>
          <a:p>
            <a:r>
              <a:rPr lang="en-US" sz="2000" b="1" dirty="0"/>
              <a:t>  16</a:t>
            </a:r>
          </a:p>
          <a:p>
            <a:r>
              <a:rPr lang="en-US" sz="2000" b="1" dirty="0"/>
              <a:t>    0</a:t>
            </a:r>
          </a:p>
        </p:txBody>
      </p:sp>
    </p:spTree>
    <p:extLst>
      <p:ext uri="{BB962C8B-B14F-4D97-AF65-F5344CB8AC3E}">
        <p14:creationId xmlns:p14="http://schemas.microsoft.com/office/powerpoint/2010/main" val="106423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2" grpId="0"/>
      <p:bldP spid="13" grpId="0"/>
      <p:bldP spid="14" grpId="0"/>
      <p:bldP spid="15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0" name="Rectangle 14"/>
          <p:cNvSpPr>
            <a:spLocks noGrp="1" noChangeArrowheads="1"/>
          </p:cNvSpPr>
          <p:nvPr>
            <p:ph type="title"/>
          </p:nvPr>
        </p:nvSpPr>
        <p:spPr>
          <a:xfrm>
            <a:off x="990599" y="466882"/>
            <a:ext cx="3119691" cy="604179"/>
          </a:xfrm>
        </p:spPr>
        <p:txBody>
          <a:bodyPr/>
          <a:lstStyle/>
          <a:p>
            <a:r>
              <a:rPr lang="en-US" altLang="en-US" dirty="0"/>
              <a:t>37648 : 4 = ?</a:t>
            </a:r>
          </a:p>
        </p:txBody>
      </p:sp>
      <p:sp>
        <p:nvSpPr>
          <p:cNvPr id="284696" name="AutoShape 24"/>
          <p:cNvSpPr>
            <a:spLocks noChangeArrowheads="1"/>
          </p:cNvSpPr>
          <p:nvPr/>
        </p:nvSpPr>
        <p:spPr bwMode="gray">
          <a:xfrm>
            <a:off x="2912282" y="2311797"/>
            <a:ext cx="6248400" cy="89212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71373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71373"/>
                  <a:invGamma/>
                </a:schemeClr>
              </a:gs>
            </a:gsLst>
            <a:lin ang="0" scaled="1"/>
          </a:gra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4697" name="AutoShape 25"/>
          <p:cNvSpPr>
            <a:spLocks noChangeArrowheads="1"/>
          </p:cNvSpPr>
          <p:nvPr/>
        </p:nvSpPr>
        <p:spPr bwMode="grayWhite">
          <a:xfrm>
            <a:off x="2888087" y="1322902"/>
            <a:ext cx="6248400" cy="90286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tint val="64706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64706"/>
                  <a:invGamma/>
                </a:schemeClr>
              </a:gs>
            </a:gsLst>
            <a:lin ang="0" scaled="1"/>
          </a:gra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4706" name="AutoShape 34"/>
          <p:cNvSpPr>
            <a:spLocks noChangeArrowheads="1"/>
          </p:cNvSpPr>
          <p:nvPr/>
        </p:nvSpPr>
        <p:spPr bwMode="grayWhite">
          <a:xfrm>
            <a:off x="2888087" y="3322684"/>
            <a:ext cx="6248400" cy="91440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tint val="64706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64706"/>
                  <a:invGamma/>
                </a:schemeClr>
              </a:gs>
            </a:gsLst>
            <a:lin ang="0" scaled="1"/>
          </a:gra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4707" name="AutoShape 35"/>
          <p:cNvSpPr>
            <a:spLocks noChangeArrowheads="1"/>
          </p:cNvSpPr>
          <p:nvPr/>
        </p:nvSpPr>
        <p:spPr bwMode="gray">
          <a:xfrm>
            <a:off x="2937299" y="4296921"/>
            <a:ext cx="6223383" cy="103707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71373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71373"/>
                  <a:invGamma/>
                </a:schemeClr>
              </a:gs>
            </a:gsLst>
            <a:lin ang="0" scaled="1"/>
          </a:gradFill>
          <a:ln w="28575" algn="ctr">
            <a:solidFill>
              <a:srgbClr val="FCFCFC"/>
            </a:solidFill>
            <a:round/>
            <a:headEnd/>
            <a:tailEnd/>
          </a:ln>
          <a:effectLst>
            <a:outerShdw dist="35921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9957" name="Text Box 54"/>
          <p:cNvSpPr txBox="1">
            <a:spLocks noChangeArrowheads="1"/>
          </p:cNvSpPr>
          <p:nvPr/>
        </p:nvSpPr>
        <p:spPr bwMode="auto">
          <a:xfrm>
            <a:off x="3368081" y="1335803"/>
            <a:ext cx="51595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37 chia 4 </a:t>
            </a:r>
            <a:r>
              <a:rPr lang="en-US" alt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được</a:t>
            </a: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9, </a:t>
            </a:r>
            <a:r>
              <a:rPr lang="en-US" alt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viết</a:t>
            </a: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9. </a:t>
            </a:r>
            <a:endParaRPr lang="en-US" altLang="en-US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9 </a:t>
            </a:r>
            <a:r>
              <a:rPr lang="en-US" alt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nhân</a:t>
            </a: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4 </a:t>
            </a:r>
            <a:r>
              <a:rPr lang="en-US" alt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bằng</a:t>
            </a: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36, 37 </a:t>
            </a:r>
            <a:r>
              <a:rPr lang="en-US" alt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trừ</a:t>
            </a: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36 </a:t>
            </a:r>
            <a:r>
              <a:rPr lang="en-US" alt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bằng</a:t>
            </a:r>
            <a:r>
              <a:rPr lang="en-US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1 </a:t>
            </a:r>
          </a:p>
        </p:txBody>
      </p:sp>
      <p:sp>
        <p:nvSpPr>
          <p:cNvPr id="39958" name="Text Box 55"/>
          <p:cNvSpPr txBox="1">
            <a:spLocks noChangeArrowheads="1"/>
          </p:cNvSpPr>
          <p:nvPr/>
        </p:nvSpPr>
        <p:spPr bwMode="auto">
          <a:xfrm>
            <a:off x="3404024" y="2343195"/>
            <a:ext cx="51399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Hạ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6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được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16; 16 chia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được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viết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nhân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bằng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16;  16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trừ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16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bằng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0</a:t>
            </a:r>
          </a:p>
        </p:txBody>
      </p:sp>
      <p:sp>
        <p:nvSpPr>
          <p:cNvPr id="39959" name="Text Box 56"/>
          <p:cNvSpPr txBox="1">
            <a:spLocks noChangeArrowheads="1"/>
          </p:cNvSpPr>
          <p:nvPr/>
        </p:nvSpPr>
        <p:spPr bwMode="auto">
          <a:xfrm>
            <a:off x="3447735" y="3340118"/>
            <a:ext cx="4464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Hạ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4; 4 chia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được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1,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viết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1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1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nhân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bằng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4;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trừ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bằng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0    </a:t>
            </a:r>
          </a:p>
        </p:txBody>
      </p:sp>
      <p:sp>
        <p:nvSpPr>
          <p:cNvPr id="39961" name="Text Box 58"/>
          <p:cNvSpPr txBox="1">
            <a:spLocks noChangeArrowheads="1"/>
          </p:cNvSpPr>
          <p:nvPr/>
        </p:nvSpPr>
        <p:spPr bwMode="auto">
          <a:xfrm>
            <a:off x="3468127" y="4398947"/>
            <a:ext cx="4464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Hạ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8; 8 chia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được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2,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viết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2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2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nhân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4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bằng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8 ; 8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trừ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8 </a:t>
            </a:r>
            <a:r>
              <a:rPr lang="en-US" altLang="en-US" sz="2400" b="1" dirty="0" err="1">
                <a:solidFill>
                  <a:srgbClr val="FEFFFF"/>
                </a:solidFill>
                <a:latin typeface="Calibri" panose="020F0502020204030204" pitchFamily="34" charset="0"/>
              </a:rPr>
              <a:t>bằng</a:t>
            </a:r>
            <a:r>
              <a:rPr lang="en-US" altLang="en-US" sz="2400" b="1" dirty="0">
                <a:solidFill>
                  <a:srgbClr val="FEFFFF"/>
                </a:solidFill>
                <a:latin typeface="Calibri" panose="020F0502020204030204" pitchFamily="34" charset="0"/>
              </a:rPr>
              <a:t> 0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1318927"/>
            <a:ext cx="1420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37648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477413" y="1191967"/>
            <a:ext cx="4509" cy="275932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477413" y="1794276"/>
            <a:ext cx="124001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04214" y="1295273"/>
            <a:ext cx="782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2788" y="1915180"/>
            <a:ext cx="345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2108" y="1915180"/>
            <a:ext cx="426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0427" y="1915180"/>
            <a:ext cx="282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58090" y="1915180"/>
            <a:ext cx="306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391" y="1915180"/>
            <a:ext cx="421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1832" y="2362855"/>
            <a:ext cx="627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04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913" y="2848973"/>
            <a:ext cx="617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08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04385" y="3307320"/>
            <a:ext cx="518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2112" y="19151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8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8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8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8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/>
      <p:bldP spid="284696" grpId="0" animBg="1"/>
      <p:bldP spid="284697" grpId="0" animBg="1"/>
      <p:bldP spid="284706" grpId="0" animBg="1"/>
      <p:bldP spid="284707" grpId="0" animBg="1"/>
      <p:bldP spid="39957" grpId="0"/>
      <p:bldP spid="39958" grpId="0"/>
      <p:bldP spid="39959" grpId="0"/>
      <p:bldP spid="39961" grpId="0"/>
      <p:bldP spid="2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555456"/>
            <a:ext cx="5029186" cy="688329"/>
          </a:xfrm>
        </p:spPr>
        <p:txBody>
          <a:bodyPr/>
          <a:lstStyle/>
          <a:p>
            <a:r>
              <a:rPr lang="en-US" altLang="en-US" dirty="0"/>
              <a:t>BÀI TẬP THỰC HÀNH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1" r="4343" b="21837"/>
          <a:stretch>
            <a:fillRect/>
          </a:stretch>
        </p:blipFill>
        <p:spPr bwMode="auto">
          <a:xfrm>
            <a:off x="6096000" y="4713288"/>
            <a:ext cx="30480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1"/>
            <a:ext cx="1371600" cy="68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1. TÍNH</a:t>
            </a:r>
            <a:r>
              <a:rPr lang="en-US" altLang="en-US" sz="2400" dirty="0"/>
              <a:t>.</a:t>
            </a: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 rot="-2904760">
            <a:off x="315913" y="1665287"/>
            <a:ext cx="2262188" cy="3198813"/>
            <a:chOff x="4153" y="-160"/>
            <a:chExt cx="1138" cy="1606"/>
          </a:xfrm>
        </p:grpSpPr>
        <p:sp>
          <p:nvSpPr>
            <p:cNvPr id="40967" name="Freeform 7"/>
            <p:cNvSpPr>
              <a:spLocks/>
            </p:cNvSpPr>
            <p:nvPr/>
          </p:nvSpPr>
          <p:spPr bwMode="auto">
            <a:xfrm>
              <a:off x="4191" y="-160"/>
              <a:ext cx="1100" cy="1260"/>
            </a:xfrm>
            <a:custGeom>
              <a:avLst/>
              <a:gdLst>
                <a:gd name="T0" fmla="*/ 361 w 550"/>
                <a:gd name="T1" fmla="*/ 240 h 629"/>
                <a:gd name="T2" fmla="*/ 127 w 550"/>
                <a:gd name="T3" fmla="*/ 326 h 629"/>
                <a:gd name="T4" fmla="*/ 74 w 550"/>
                <a:gd name="T5" fmla="*/ 584 h 629"/>
                <a:gd name="T6" fmla="*/ 169 w 550"/>
                <a:gd name="T7" fmla="*/ 545 h 629"/>
                <a:gd name="T8" fmla="*/ 190 w 550"/>
                <a:gd name="T9" fmla="*/ 399 h 629"/>
                <a:gd name="T10" fmla="*/ 342 w 550"/>
                <a:gd name="T11" fmla="*/ 420 h 629"/>
                <a:gd name="T12" fmla="*/ 472 w 550"/>
                <a:gd name="T13" fmla="*/ 294 h 629"/>
                <a:gd name="T14" fmla="*/ 352 w 550"/>
                <a:gd name="T15" fmla="*/ 38 h 629"/>
                <a:gd name="T16" fmla="*/ 175 w 550"/>
                <a:gd name="T17" fmla="*/ 35 h 629"/>
                <a:gd name="T18" fmla="*/ 85 w 550"/>
                <a:gd name="T19" fmla="*/ 177 h 629"/>
                <a:gd name="T20" fmla="*/ 222 w 550"/>
                <a:gd name="T21" fmla="*/ 213 h 629"/>
                <a:gd name="T22" fmla="*/ 294 w 550"/>
                <a:gd name="T23" fmla="*/ 147 h 629"/>
                <a:gd name="T24" fmla="*/ 361 w 550"/>
                <a:gd name="T25" fmla="*/ 24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0" h="629">
                  <a:moveTo>
                    <a:pt x="361" y="240"/>
                  </a:moveTo>
                  <a:cubicBezTo>
                    <a:pt x="372" y="345"/>
                    <a:pt x="184" y="311"/>
                    <a:pt x="127" y="326"/>
                  </a:cubicBezTo>
                  <a:cubicBezTo>
                    <a:pt x="53" y="346"/>
                    <a:pt x="0" y="528"/>
                    <a:pt x="74" y="584"/>
                  </a:cubicBezTo>
                  <a:cubicBezTo>
                    <a:pt x="133" y="629"/>
                    <a:pt x="163" y="594"/>
                    <a:pt x="169" y="545"/>
                  </a:cubicBezTo>
                  <a:cubicBezTo>
                    <a:pt x="175" y="500"/>
                    <a:pt x="133" y="426"/>
                    <a:pt x="190" y="399"/>
                  </a:cubicBezTo>
                  <a:cubicBezTo>
                    <a:pt x="238" y="377"/>
                    <a:pt x="287" y="441"/>
                    <a:pt x="342" y="420"/>
                  </a:cubicBezTo>
                  <a:cubicBezTo>
                    <a:pt x="397" y="399"/>
                    <a:pt x="440" y="341"/>
                    <a:pt x="472" y="294"/>
                  </a:cubicBezTo>
                  <a:cubicBezTo>
                    <a:pt x="550" y="180"/>
                    <a:pt x="460" y="80"/>
                    <a:pt x="352" y="38"/>
                  </a:cubicBezTo>
                  <a:cubicBezTo>
                    <a:pt x="287" y="14"/>
                    <a:pt x="236" y="0"/>
                    <a:pt x="175" y="35"/>
                  </a:cubicBezTo>
                  <a:cubicBezTo>
                    <a:pt x="127" y="62"/>
                    <a:pt x="65" y="114"/>
                    <a:pt x="85" y="177"/>
                  </a:cubicBezTo>
                  <a:cubicBezTo>
                    <a:pt x="108" y="248"/>
                    <a:pt x="168" y="218"/>
                    <a:pt x="222" y="213"/>
                  </a:cubicBezTo>
                  <a:cubicBezTo>
                    <a:pt x="229" y="212"/>
                    <a:pt x="232" y="133"/>
                    <a:pt x="294" y="147"/>
                  </a:cubicBezTo>
                  <a:cubicBezTo>
                    <a:pt x="332" y="155"/>
                    <a:pt x="357" y="203"/>
                    <a:pt x="361" y="240"/>
                  </a:cubicBezTo>
                  <a:close/>
                </a:path>
              </a:pathLst>
            </a:custGeom>
            <a:solidFill>
              <a:srgbClr val="96C62C">
                <a:alpha val="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" name="Freeform 8"/>
            <p:cNvSpPr>
              <a:spLocks/>
            </p:cNvSpPr>
            <p:nvPr/>
          </p:nvSpPr>
          <p:spPr bwMode="auto">
            <a:xfrm>
              <a:off x="4153" y="1062"/>
              <a:ext cx="420" cy="384"/>
            </a:xfrm>
            <a:custGeom>
              <a:avLst/>
              <a:gdLst>
                <a:gd name="T0" fmla="*/ 111 w 210"/>
                <a:gd name="T1" fmla="*/ 176 h 192"/>
                <a:gd name="T2" fmla="*/ 179 w 210"/>
                <a:gd name="T3" fmla="*/ 82 h 192"/>
                <a:gd name="T4" fmla="*/ 111 w 210"/>
                <a:gd name="T5" fmla="*/ 17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" h="192">
                  <a:moveTo>
                    <a:pt x="111" y="176"/>
                  </a:moveTo>
                  <a:cubicBezTo>
                    <a:pt x="160" y="192"/>
                    <a:pt x="210" y="126"/>
                    <a:pt x="179" y="82"/>
                  </a:cubicBezTo>
                  <a:cubicBezTo>
                    <a:pt x="123" y="0"/>
                    <a:pt x="0" y="141"/>
                    <a:pt x="111" y="176"/>
                  </a:cubicBezTo>
                  <a:close/>
                </a:path>
              </a:pathLst>
            </a:custGeom>
            <a:solidFill>
              <a:srgbClr val="96C62C">
                <a:alpha val="100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5F5F5F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8225" y="212257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84848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7075" y="21336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94396" y="2122575"/>
            <a:ext cx="130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24693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57641" y="212257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6086" y="212257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23436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21182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1837074" y="2133601"/>
            <a:ext cx="1" cy="213359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57641" y="2118283"/>
            <a:ext cx="0" cy="222511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0" y="2112518"/>
            <a:ext cx="0" cy="223088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557641" y="2579948"/>
            <a:ext cx="70015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825580" y="2579948"/>
            <a:ext cx="84142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858000" y="2514600"/>
            <a:ext cx="762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25580" y="2776893"/>
            <a:ext cx="112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21212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5201" y="2544543"/>
            <a:ext cx="170187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04</a:t>
            </a:r>
          </a:p>
          <a:p>
            <a:r>
              <a:rPr lang="en-US" sz="2000" b="1" dirty="0"/>
              <a:t>     08</a:t>
            </a:r>
          </a:p>
          <a:p>
            <a:r>
              <a:rPr lang="en-US" sz="2000" b="1" dirty="0"/>
              <a:t>         04</a:t>
            </a:r>
          </a:p>
          <a:p>
            <a:r>
              <a:rPr lang="en-US" sz="2000" b="1" dirty="0"/>
              <a:t>             08</a:t>
            </a:r>
          </a:p>
          <a:p>
            <a:r>
              <a:rPr lang="en-US" sz="2000" b="1" dirty="0"/>
              <a:t>               0</a:t>
            </a:r>
          </a:p>
          <a:p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474562" y="2810163"/>
            <a:ext cx="1041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8231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59380" y="2603852"/>
            <a:ext cx="1295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/>
              <a:t>06</a:t>
            </a:r>
          </a:p>
          <a:p>
            <a:r>
              <a:rPr lang="en-US" sz="2300" b="1" dirty="0"/>
              <a:t>    09</a:t>
            </a:r>
          </a:p>
          <a:p>
            <a:r>
              <a:rPr lang="en-US" sz="2300" b="1" dirty="0"/>
              <a:t>        03</a:t>
            </a:r>
          </a:p>
          <a:p>
            <a:r>
              <a:rPr lang="en-US" sz="2300" b="1" dirty="0"/>
              <a:t>           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92652" y="2688641"/>
            <a:ext cx="1010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7812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83576" y="2552835"/>
            <a:ext cx="124320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/>
              <a:t>24</a:t>
            </a:r>
          </a:p>
          <a:p>
            <a:r>
              <a:rPr lang="en-US" sz="2300" b="1" dirty="0"/>
              <a:t>    03</a:t>
            </a:r>
          </a:p>
          <a:p>
            <a:r>
              <a:rPr lang="en-US" sz="2300" b="1" dirty="0"/>
              <a:t>        06</a:t>
            </a:r>
          </a:p>
          <a:p>
            <a:r>
              <a:rPr lang="en-US" sz="2300" b="1" dirty="0"/>
              <a:t>       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4191000" y="1107452"/>
            <a:ext cx="1600200" cy="627857"/>
            <a:chOff x="802" y="845"/>
            <a:chExt cx="827" cy="826"/>
          </a:xfrm>
        </p:grpSpPr>
        <p:sp>
          <p:nvSpPr>
            <p:cNvPr id="41989" name="Oval 5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0" name="Oval 6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accent1">
                  <a:alpha val="7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accent1">
                  <a:alpha val="3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92" name="Text Box 8"/>
          <p:cNvSpPr txBox="1">
            <a:spLocks noChangeArrowheads="1"/>
          </p:cNvSpPr>
          <p:nvPr/>
        </p:nvSpPr>
        <p:spPr bwMode="gray">
          <a:xfrm>
            <a:off x="4314663" y="1252103"/>
            <a:ext cx="13430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 dirty="0"/>
              <a:t>TÓM TẮT</a:t>
            </a:r>
          </a:p>
        </p:txBody>
      </p:sp>
      <p:sp>
        <p:nvSpPr>
          <p:cNvPr id="42014" name="Rectangle 30"/>
          <p:cNvSpPr>
            <a:spLocks noGrp="1" noChangeArrowheads="1"/>
          </p:cNvSpPr>
          <p:nvPr>
            <p:ph type="title"/>
          </p:nvPr>
        </p:nvSpPr>
        <p:spPr>
          <a:xfrm>
            <a:off x="1017431" y="230951"/>
            <a:ext cx="7391400" cy="936625"/>
          </a:xfrm>
        </p:spPr>
        <p:txBody>
          <a:bodyPr/>
          <a:lstStyle/>
          <a:p>
            <a:r>
              <a:rPr lang="en-US" altLang="en-US" dirty="0"/>
              <a:t>BÀI 2.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382661" y="3540867"/>
            <a:ext cx="129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382661" y="3440838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72695" y="3440839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674409" y="3540865"/>
            <a:ext cx="129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674409" y="3440836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64443" y="3440837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964443" y="3540863"/>
            <a:ext cx="129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964443" y="3440834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254477" y="3440835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4477" y="3540861"/>
            <a:ext cx="129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54477" y="3440832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544511" y="3440833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544511" y="3540859"/>
            <a:ext cx="1295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544511" y="3440830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834545" y="3440831"/>
            <a:ext cx="0" cy="2000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Arc 58"/>
          <p:cNvSpPr/>
          <p:nvPr/>
        </p:nvSpPr>
        <p:spPr>
          <a:xfrm rot="5400000" flipV="1">
            <a:off x="4217631" y="396120"/>
            <a:ext cx="789022" cy="6418999"/>
          </a:xfrm>
          <a:prstGeom prst="arc">
            <a:avLst>
              <a:gd name="adj1" fmla="val 16200000"/>
              <a:gd name="adj2" fmla="val 546615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c 59"/>
          <p:cNvSpPr/>
          <p:nvPr/>
        </p:nvSpPr>
        <p:spPr>
          <a:xfrm rot="5400000" flipH="1" flipV="1">
            <a:off x="1815228" y="2772319"/>
            <a:ext cx="417822" cy="1295400"/>
          </a:xfrm>
          <a:prstGeom prst="arc">
            <a:avLst>
              <a:gd name="adj1" fmla="val 16200000"/>
              <a:gd name="adj2" fmla="val 547003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05306" y="3981021"/>
            <a:ext cx="1733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36550 Kg</a:t>
            </a:r>
          </a:p>
        </p:txBody>
      </p:sp>
      <p:sp>
        <p:nvSpPr>
          <p:cNvPr id="63" name="Arc 62"/>
          <p:cNvSpPr/>
          <p:nvPr/>
        </p:nvSpPr>
        <p:spPr>
          <a:xfrm rot="5400000" flipH="1" flipV="1">
            <a:off x="4749356" y="875652"/>
            <a:ext cx="952511" cy="5140177"/>
          </a:xfrm>
          <a:prstGeom prst="arc">
            <a:avLst>
              <a:gd name="adj1" fmla="val 16200000"/>
              <a:gd name="adj2" fmla="val 546615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34392" y="2584907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? Kg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2751973"/>
            <a:ext cx="134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Đã</a:t>
            </a:r>
            <a:r>
              <a:rPr lang="en-US" sz="2000" b="1" dirty="0"/>
              <a:t> </a:t>
            </a:r>
            <a:r>
              <a:rPr lang="en-US" sz="2000" b="1" dirty="0" err="1"/>
              <a:t>bán</a:t>
            </a:r>
            <a:endParaRPr lang="en-US" sz="2000" b="1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418615" y="3464657"/>
            <a:ext cx="152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571015" y="3464657"/>
            <a:ext cx="152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1743395" y="3464657"/>
            <a:ext cx="152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1904448" y="3462294"/>
            <a:ext cx="152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2088155" y="3482511"/>
            <a:ext cx="152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267075" y="3476530"/>
            <a:ext cx="152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442810" y="3479315"/>
            <a:ext cx="152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114800" y="533400"/>
            <a:ext cx="1600200" cy="914401"/>
            <a:chOff x="802" y="845"/>
            <a:chExt cx="827" cy="82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gray">
            <a:xfrm>
              <a:off x="802" y="845"/>
              <a:ext cx="827" cy="826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gray">
            <a:xfrm>
              <a:off x="836" y="879"/>
              <a:ext cx="758" cy="758"/>
            </a:xfrm>
            <a:prstGeom prst="ellipse">
              <a:avLst/>
            </a:prstGeom>
            <a:noFill/>
            <a:ln w="38100">
              <a:solidFill>
                <a:schemeClr val="accent1">
                  <a:alpha val="7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gray">
            <a:xfrm>
              <a:off x="870" y="915"/>
              <a:ext cx="690" cy="690"/>
            </a:xfrm>
            <a:prstGeom prst="ellipse">
              <a:avLst/>
            </a:prstGeom>
            <a:noFill/>
            <a:ln w="38100">
              <a:solidFill>
                <a:schemeClr val="accent1">
                  <a:alpha val="3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" name="Text Box 8"/>
          <p:cNvSpPr txBox="1">
            <a:spLocks noChangeArrowheads="1"/>
          </p:cNvSpPr>
          <p:nvPr/>
        </p:nvSpPr>
        <p:spPr bwMode="gray">
          <a:xfrm>
            <a:off x="4219145" y="790545"/>
            <a:ext cx="1343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/>
              <a:t>BÀI GIẢI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71257" y="20574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ki</a:t>
            </a:r>
            <a:r>
              <a:rPr lang="en-US" sz="2400" b="1" dirty="0"/>
              <a:t>-</a:t>
            </a:r>
            <a:r>
              <a:rPr lang="en-US" sz="2400" b="1" dirty="0" err="1"/>
              <a:t>lô</a:t>
            </a:r>
            <a:r>
              <a:rPr lang="en-US" sz="2400" b="1" dirty="0"/>
              <a:t>-gam xi </a:t>
            </a:r>
            <a:r>
              <a:rPr lang="en-US" sz="2400" b="1" dirty="0" err="1"/>
              <a:t>măng</a:t>
            </a:r>
            <a:r>
              <a:rPr lang="en-US" sz="2400" b="1" dirty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bán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 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36550 : 5 = 7310 (kg)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99857" y="3189248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ki</a:t>
            </a:r>
            <a:r>
              <a:rPr lang="en-US" sz="2400" b="1" dirty="0"/>
              <a:t>-</a:t>
            </a:r>
            <a:r>
              <a:rPr lang="en-US" sz="2400" b="1"/>
              <a:t>lô-gam </a:t>
            </a:r>
            <a:r>
              <a:rPr lang="en-US" sz="2400" b="1" dirty="0"/>
              <a:t>xi </a:t>
            </a:r>
            <a:r>
              <a:rPr lang="en-US" sz="2400" b="1" dirty="0" err="1"/>
              <a:t>măng</a:t>
            </a:r>
            <a:r>
              <a:rPr lang="en-US" sz="2400" b="1" dirty="0"/>
              <a:t> </a:t>
            </a:r>
            <a:r>
              <a:rPr lang="en-US" sz="2400" b="1" dirty="0" err="1"/>
              <a:t>còn</a:t>
            </a:r>
            <a:r>
              <a:rPr lang="en-US" sz="2400" b="1" dirty="0"/>
              <a:t> </a:t>
            </a:r>
            <a:r>
              <a:rPr lang="en-US" sz="2400" b="1" dirty="0" err="1"/>
              <a:t>lại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 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36550 – 7310 = 29240 (kg)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0798" y="4495800"/>
            <a:ext cx="3262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Đáp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: 29240 kg</a:t>
            </a:r>
          </a:p>
        </p:txBody>
      </p:sp>
    </p:spTree>
    <p:extLst>
      <p:ext uri="{BB962C8B-B14F-4D97-AF65-F5344CB8AC3E}">
        <p14:creationId xmlns:p14="http://schemas.microsoft.com/office/powerpoint/2010/main" val="175440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391400" cy="936625"/>
          </a:xfrm>
        </p:spPr>
        <p:txBody>
          <a:bodyPr/>
          <a:lstStyle/>
          <a:p>
            <a:r>
              <a:rPr lang="en-US" altLang="en-US" dirty="0"/>
              <a:t>3. </a:t>
            </a:r>
            <a:r>
              <a:rPr lang="en-US" altLang="en-US" dirty="0" err="1"/>
              <a:t>Tính</a:t>
            </a:r>
            <a:r>
              <a:rPr lang="en-US" altLang="en-US" dirty="0"/>
              <a:t> </a:t>
            </a:r>
            <a:r>
              <a:rPr lang="en-US" altLang="en-US" dirty="0" err="1"/>
              <a:t>giá</a:t>
            </a:r>
            <a:r>
              <a:rPr lang="en-US" altLang="en-US" dirty="0"/>
              <a:t> </a:t>
            </a:r>
            <a:r>
              <a:rPr lang="en-US" altLang="en-US" dirty="0" err="1"/>
              <a:t>trị</a:t>
            </a:r>
            <a:r>
              <a:rPr lang="en-US" altLang="en-US" dirty="0"/>
              <a:t> </a:t>
            </a:r>
            <a:r>
              <a:rPr lang="en-US" altLang="en-US" dirty="0" err="1"/>
              <a:t>biểu</a:t>
            </a:r>
            <a:r>
              <a:rPr lang="en-US" altLang="en-US" dirty="0"/>
              <a:t> </a:t>
            </a:r>
            <a:r>
              <a:rPr lang="en-US" altLang="en-US" dirty="0" err="1"/>
              <a:t>thức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6235" y="1030234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200000"/>
              </a:lnSpc>
              <a:buAutoNum type="alphaLcPeriod"/>
            </a:pPr>
            <a:r>
              <a:rPr lang="en-US" sz="3200" b="1" dirty="0"/>
              <a:t>69218 – 26736 : 3 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5589" y="197971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60306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5098" y="3301425"/>
            <a:ext cx="1894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39799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81911" y="3730936"/>
            <a:ext cx="495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b="1" dirty="0"/>
              <a:t>b. (35281 + 51645) : 2 =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28530" y="4596825"/>
            <a:ext cx="1698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43463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2270" y="5856258"/>
            <a:ext cx="1699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9296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8530" y="1368070"/>
            <a:ext cx="2688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69218 – 8912 </a:t>
            </a:r>
          </a:p>
        </p:txBody>
      </p:sp>
      <p:sp>
        <p:nvSpPr>
          <p:cNvPr id="9" name="Rectangle 8"/>
          <p:cNvSpPr/>
          <p:nvPr/>
        </p:nvSpPr>
        <p:spPr>
          <a:xfrm>
            <a:off x="496461" y="2487497"/>
            <a:ext cx="387477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200000"/>
              </a:lnSpc>
            </a:pPr>
            <a:r>
              <a:rPr lang="en-US" sz="3200" b="1" dirty="0"/>
              <a:t>30507 + 27876 : 3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87097" y="2808774"/>
            <a:ext cx="2971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30507 – 9292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08029" y="4040223"/>
            <a:ext cx="2329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86926 : 2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6831" y="5299656"/>
            <a:ext cx="4020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(45405 – 8221) : 4 = 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7148" y="5299656"/>
            <a:ext cx="2313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37184 : 4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657600" y="557057"/>
            <a:ext cx="2590800" cy="75601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Củng</a:t>
            </a:r>
            <a:r>
              <a:rPr lang="en-US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cố</a:t>
            </a:r>
            <a:endParaRPr lang="en-US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934" y="1805531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Tính</a:t>
            </a:r>
            <a:r>
              <a:rPr lang="en-US" sz="2400" b="1" dirty="0"/>
              <a:t>: 20202 : 2 = 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111" y="236081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A. 10101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2458" y="236081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B. 10100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7805" y="236081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C. 10010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7111" y="2360814"/>
            <a:ext cx="1524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A. 10101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3349873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35 555 : 5 =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04711" y="40664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A. 77 777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2458" y="4066401"/>
            <a:ext cx="1525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B. 71 111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0800" y="4066400"/>
            <a:ext cx="1245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C. 7111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13757" y="4066400"/>
            <a:ext cx="1245496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C. 7111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76300" y="478292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84 844 : 4 = 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04711" y="549945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A. 21221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18158" y="549945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B. 21 211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00800" y="550235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C. 22 112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32458" y="5502798"/>
            <a:ext cx="175260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B. 21 211 </a:t>
            </a:r>
          </a:p>
        </p:txBody>
      </p:sp>
    </p:spTree>
    <p:extLst>
      <p:ext uri="{BB962C8B-B14F-4D97-AF65-F5344CB8AC3E}">
        <p14:creationId xmlns:p14="http://schemas.microsoft.com/office/powerpoint/2010/main" val="140927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Custom 128">
      <a:dk1>
        <a:srgbClr val="000000"/>
      </a:dk1>
      <a:lt1>
        <a:srgbClr val="FFFFFF"/>
      </a:lt1>
      <a:dk2>
        <a:srgbClr val="834C1F"/>
      </a:dk2>
      <a:lt2>
        <a:srgbClr val="C0C0C0"/>
      </a:lt2>
      <a:accent1>
        <a:srgbClr val="96C62C"/>
      </a:accent1>
      <a:accent2>
        <a:srgbClr val="E7A707"/>
      </a:accent2>
      <a:accent3>
        <a:srgbClr val="D890B1"/>
      </a:accent3>
      <a:accent4>
        <a:srgbClr val="8F8BC3"/>
      </a:accent4>
      <a:accent5>
        <a:srgbClr val="31BCCF"/>
      </a:accent5>
      <a:accent6>
        <a:srgbClr val="B9AF31"/>
      </a:accent6>
      <a:hlink>
        <a:srgbClr val="5EB5E0"/>
      </a:hlink>
      <a:folHlink>
        <a:srgbClr val="9B90DC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8F354A"/>
        </a:dk2>
        <a:lt2>
          <a:srgbClr val="C0C0C0"/>
        </a:lt2>
        <a:accent1>
          <a:srgbClr val="F6A32A"/>
        </a:accent1>
        <a:accent2>
          <a:srgbClr val="EF8585"/>
        </a:accent2>
        <a:accent3>
          <a:srgbClr val="FFFFFF"/>
        </a:accent3>
        <a:accent4>
          <a:srgbClr val="000000"/>
        </a:accent4>
        <a:accent5>
          <a:srgbClr val="FACEAC"/>
        </a:accent5>
        <a:accent6>
          <a:srgbClr val="D97878"/>
        </a:accent6>
        <a:hlink>
          <a:srgbClr val="CB88D8"/>
        </a:hlink>
        <a:folHlink>
          <a:srgbClr val="8B80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336699"/>
        </a:dk2>
        <a:lt2>
          <a:srgbClr val="C0C0C0"/>
        </a:lt2>
        <a:accent1>
          <a:srgbClr val="E692B2"/>
        </a:accent1>
        <a:accent2>
          <a:srgbClr val="6EBACC"/>
        </a:accent2>
        <a:accent3>
          <a:srgbClr val="FFFFFF"/>
        </a:accent3>
        <a:accent4>
          <a:srgbClr val="000000"/>
        </a:accent4>
        <a:accent5>
          <a:srgbClr val="F0C7D5"/>
        </a:accent5>
        <a:accent6>
          <a:srgbClr val="63A8B9"/>
        </a:accent6>
        <a:hlink>
          <a:srgbClr val="85B931"/>
        </a:hlink>
        <a:folHlink>
          <a:srgbClr val="DCB7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834C1F"/>
        </a:dk2>
        <a:lt2>
          <a:srgbClr val="C0C0C0"/>
        </a:lt2>
        <a:accent1>
          <a:srgbClr val="96C62C"/>
        </a:accent1>
        <a:accent2>
          <a:srgbClr val="E7A707"/>
        </a:accent2>
        <a:accent3>
          <a:srgbClr val="FFFFFF"/>
        </a:accent3>
        <a:accent4>
          <a:srgbClr val="000000"/>
        </a:accent4>
        <a:accent5>
          <a:srgbClr val="C9DFAC"/>
        </a:accent5>
        <a:accent6>
          <a:srgbClr val="D19706"/>
        </a:accent6>
        <a:hlink>
          <a:srgbClr val="5EB5E0"/>
        </a:hlink>
        <a:folHlink>
          <a:srgbClr val="9B90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1101TGp_language_L</Template>
  <TotalTime>171</TotalTime>
  <Words>438</Words>
  <Application>Microsoft Office PowerPoint</Application>
  <PresentationFormat>On-screen Show (4:3)</PresentationFormat>
  <Paragraphs>117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1_Default Design</vt:lpstr>
      <vt:lpstr>2_Default Design</vt:lpstr>
      <vt:lpstr>PowerPoint Presentation</vt:lpstr>
      <vt:lpstr>CHIA SỐ CÓ NĂM CHỮ SỐ CHO SỐ CÓ MỘT CHỮ SỐ</vt:lpstr>
      <vt:lpstr>Kiểm tra bài cũ:</vt:lpstr>
      <vt:lpstr>37648 : 4 = ?</vt:lpstr>
      <vt:lpstr>BÀI TẬP THỰC HÀNH</vt:lpstr>
      <vt:lpstr>BÀI 2.</vt:lpstr>
      <vt:lpstr>PowerPoint Presentation</vt:lpstr>
      <vt:lpstr>3. Tính giá trị biểu thức</vt:lpstr>
      <vt:lpstr>Củng cố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 CÔ GIÁO CHỦ NHIỆM VÀ CÁC BẠN HỌC SINH LỚP 3A</dc:title>
  <dc:creator>Doanh-tony</dc:creator>
  <cp:lastModifiedBy>ut bin</cp:lastModifiedBy>
  <cp:revision>40</cp:revision>
  <dcterms:created xsi:type="dcterms:W3CDTF">2020-05-23T15:38:32Z</dcterms:created>
  <dcterms:modified xsi:type="dcterms:W3CDTF">2021-05-13T03:15:21Z</dcterms:modified>
</cp:coreProperties>
</file>