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62" r:id="rId2"/>
    <p:sldId id="324" r:id="rId3"/>
    <p:sldId id="326" r:id="rId4"/>
    <p:sldId id="318" r:id="rId5"/>
    <p:sldId id="327" r:id="rId6"/>
    <p:sldId id="328" r:id="rId7"/>
    <p:sldId id="329" r:id="rId8"/>
    <p:sldId id="330" r:id="rId9"/>
    <p:sldId id="322" r:id="rId10"/>
    <p:sldId id="289" r:id="rId11"/>
    <p:sldId id="331" r:id="rId12"/>
    <p:sldId id="320" r:id="rId13"/>
  </p:sldIdLst>
  <p:sldSz cx="9144000" cy="6858000" type="screen4x3"/>
  <p:notesSz cx="6858000" cy="9144000"/>
  <p:defaultTextStyle>
    <a:defPPr>
      <a:defRPr lang="en-US"/>
    </a:defPPr>
    <a:lvl1pPr marL="0" lvl="0"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vl6pPr marL="2286000" lvl="5"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6pPr>
    <a:lvl7pPr marL="2743200" lvl="6"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7pPr>
    <a:lvl8pPr marL="3200400" lvl="7"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8pPr>
    <a:lvl9pPr marL="3657600" lvl="8"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a:srgbClr val="6600CC"/>
    <a:srgbClr val="00FF00"/>
    <a:srgbClr val="FF00FF"/>
    <a:srgbClr val="FF0000"/>
    <a:srgbClr val="FF0066"/>
    <a:srgbClr val="3333FF"/>
    <a:srgbClr val="66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102"/>
    <p:restoredTop sz="94664"/>
  </p:normalViewPr>
  <p:slideViewPr>
    <p:cSldViewPr showGuides="1">
      <p:cViewPr varScale="1">
        <p:scale>
          <a:sx n="73" d="100"/>
          <a:sy n="73" d="100"/>
        </p:scale>
        <p:origin x="1272"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showFormatting="0">
    <p:cViewPr>
      <p:scale>
        <a:sx n="66" d="100"/>
        <a:sy n="66" d="100"/>
      </p:scale>
      <p:origin x="0" y="294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tint val="75000"/>
                </a:schemeClr>
              </a:solidFill>
              <a:effectLst/>
              <a:uLnTx/>
              <a:uFillTx/>
              <a:latin typeface="Times New Roman" panose="02020603050405020304" pitchFamily="18" charset="0"/>
              <a:ea typeface="+mn-ea"/>
              <a:cs typeface="Arial" panose="020B0604020202020204" pitchFamily="34" charset="0"/>
            </a:endParaRPr>
          </a:p>
        </p:txBody>
      </p:sp>
      <p:sp>
        <p:nvSpPr>
          <p:cNvPr id="5" name="Footer Placeholder 4"/>
          <p:cNvSpPr>
            <a:spLocks noGrp="1"/>
          </p:cNvSpPr>
          <p:nvPr>
            <p:ph type="ftr" sz="quarter" idx="11"/>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tint val="75000"/>
                </a:schemeClr>
              </a:solidFill>
              <a:effectLst/>
              <a:uLnTx/>
              <a:uFillTx/>
              <a:latin typeface="Times New Roman" panose="02020603050405020304" pitchFamily="18" charset="0"/>
              <a:ea typeface="+mn-ea"/>
              <a:cs typeface="Arial" panose="020B0604020202020204" pitchFamily="34" charset="0"/>
            </a:endParaRPr>
          </a:p>
        </p:txBody>
      </p:sp>
      <p:sp>
        <p:nvSpPr>
          <p:cNvPr id="6" name="Slide Number Placeholder 5"/>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B3D11B14-5131-4F7A-A75C-77B4D184B76E}" type="slidenum">
              <a:rPr kumimoji="0" lang="en-US" altLang="en-US" sz="1200" b="0" i="0" u="none" strike="noStrike" kern="1200" cap="none" spc="0" normalizeH="0" baseline="0" noProof="0" smtClean="0">
                <a:ln>
                  <a:noFill/>
                </a:ln>
                <a:solidFill>
                  <a:srgbClr val="898989"/>
                </a:solidFill>
                <a:effectLst/>
                <a:uLnTx/>
                <a:uFillTx/>
                <a:latin typeface="Times New Roman" panose="02020603050405020304" pitchFamily="18" charset="0"/>
                <a:ea typeface="+mn-ea"/>
                <a:cs typeface="Arial" panose="020B0604020202020204" pitchFamily="34" charset="0"/>
              </a:rPr>
              <a:t>‹#›</a:t>
            </a:fld>
            <a:endParaRPr kumimoji="0" lang="en-US" altLang="en-US" sz="1200" b="0" i="0" u="none" strike="noStrike" kern="1200" cap="none" spc="0" normalizeH="0" baseline="0" noProof="0" smtClean="0">
              <a:ln>
                <a:noFill/>
              </a:ln>
              <a:solidFill>
                <a:srgbClr val="898989"/>
              </a:solidFill>
              <a:effectLst/>
              <a:uLnTx/>
              <a:uFillTx/>
              <a:latin typeface="Times New Roman" panose="02020603050405020304" pitchFamily="18" charset="0"/>
              <a:ea typeface="+mn-ea"/>
              <a:cs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tint val="75000"/>
                </a:schemeClr>
              </a:solidFill>
              <a:effectLst/>
              <a:uLnTx/>
              <a:uFillTx/>
              <a:latin typeface="Times New Roman" panose="02020603050405020304" pitchFamily="18" charset="0"/>
              <a:ea typeface="+mn-ea"/>
              <a:cs typeface="Arial" panose="020B0604020202020204" pitchFamily="34" charset="0"/>
            </a:endParaRPr>
          </a:p>
        </p:txBody>
      </p:sp>
      <p:sp>
        <p:nvSpPr>
          <p:cNvPr id="5" name="Footer Placeholder 4"/>
          <p:cNvSpPr>
            <a:spLocks noGrp="1"/>
          </p:cNvSpPr>
          <p:nvPr>
            <p:ph type="ftr" sz="quarter" idx="11"/>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tint val="75000"/>
                </a:schemeClr>
              </a:solidFill>
              <a:effectLst/>
              <a:uLnTx/>
              <a:uFillTx/>
              <a:latin typeface="Times New Roman" panose="02020603050405020304" pitchFamily="18" charset="0"/>
              <a:ea typeface="+mn-ea"/>
              <a:cs typeface="Arial" panose="020B0604020202020204" pitchFamily="34" charset="0"/>
            </a:endParaRPr>
          </a:p>
        </p:txBody>
      </p:sp>
      <p:sp>
        <p:nvSpPr>
          <p:cNvPr id="6" name="Slide Number Placeholder 5"/>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B3D11B14-5131-4F7A-A75C-77B4D184B76E}" type="slidenum">
              <a:rPr kumimoji="0" lang="en-US" altLang="en-US" sz="1200" b="0" i="0" u="none" strike="noStrike" kern="1200" cap="none" spc="0" normalizeH="0" baseline="0" noProof="0" smtClean="0">
                <a:ln>
                  <a:noFill/>
                </a:ln>
                <a:solidFill>
                  <a:srgbClr val="898989"/>
                </a:solidFill>
                <a:effectLst/>
                <a:uLnTx/>
                <a:uFillTx/>
                <a:latin typeface="Times New Roman" panose="02020603050405020304" pitchFamily="18" charset="0"/>
                <a:ea typeface="+mn-ea"/>
                <a:cs typeface="Arial" panose="020B0604020202020204" pitchFamily="34" charset="0"/>
              </a:rPr>
              <a:t>‹#›</a:t>
            </a:fld>
            <a:endParaRPr kumimoji="0" lang="en-US" altLang="en-US" sz="1200" b="0" i="0" u="none" strike="noStrike" kern="1200" cap="none" spc="0" normalizeH="0" baseline="0" noProof="0" smtClean="0">
              <a:ln>
                <a:noFill/>
              </a:ln>
              <a:solidFill>
                <a:srgbClr val="898989"/>
              </a:solidFill>
              <a:effectLst/>
              <a:uLnTx/>
              <a:uFillTx/>
              <a:latin typeface="Times New Roman" panose="02020603050405020304" pitchFamily="18" charset="0"/>
              <a:ea typeface="+mn-ea"/>
              <a:cs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tint val="75000"/>
                </a:schemeClr>
              </a:solidFill>
              <a:effectLst/>
              <a:uLnTx/>
              <a:uFillTx/>
              <a:latin typeface="Times New Roman" panose="02020603050405020304" pitchFamily="18" charset="0"/>
              <a:ea typeface="+mn-ea"/>
              <a:cs typeface="Arial" panose="020B0604020202020204" pitchFamily="34" charset="0"/>
            </a:endParaRPr>
          </a:p>
        </p:txBody>
      </p:sp>
      <p:sp>
        <p:nvSpPr>
          <p:cNvPr id="5" name="Footer Placeholder 4"/>
          <p:cNvSpPr>
            <a:spLocks noGrp="1"/>
          </p:cNvSpPr>
          <p:nvPr>
            <p:ph type="ftr" sz="quarter" idx="11"/>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tint val="75000"/>
                </a:schemeClr>
              </a:solidFill>
              <a:effectLst/>
              <a:uLnTx/>
              <a:uFillTx/>
              <a:latin typeface="Times New Roman" panose="02020603050405020304" pitchFamily="18" charset="0"/>
              <a:ea typeface="+mn-ea"/>
              <a:cs typeface="Arial" panose="020B0604020202020204" pitchFamily="34" charset="0"/>
            </a:endParaRPr>
          </a:p>
        </p:txBody>
      </p:sp>
      <p:sp>
        <p:nvSpPr>
          <p:cNvPr id="6" name="Slide Number Placeholder 5"/>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B3D11B14-5131-4F7A-A75C-77B4D184B76E}" type="slidenum">
              <a:rPr kumimoji="0" lang="en-US" altLang="en-US" sz="1200" b="0" i="0" u="none" strike="noStrike" kern="1200" cap="none" spc="0" normalizeH="0" baseline="0" noProof="0" smtClean="0">
                <a:ln>
                  <a:noFill/>
                </a:ln>
                <a:solidFill>
                  <a:srgbClr val="898989"/>
                </a:solidFill>
                <a:effectLst/>
                <a:uLnTx/>
                <a:uFillTx/>
                <a:latin typeface="Times New Roman" panose="02020603050405020304" pitchFamily="18" charset="0"/>
                <a:ea typeface="+mn-ea"/>
                <a:cs typeface="Arial" panose="020B0604020202020204" pitchFamily="34" charset="0"/>
              </a:rPr>
              <a:t>‹#›</a:t>
            </a:fld>
            <a:endParaRPr kumimoji="0" lang="en-US" altLang="en-US" sz="1200" b="0" i="0" u="none" strike="noStrike" kern="1200" cap="none" spc="0" normalizeH="0" baseline="0" noProof="0" smtClean="0">
              <a:ln>
                <a:noFill/>
              </a:ln>
              <a:solidFill>
                <a:srgbClr val="898989"/>
              </a:solidFill>
              <a:effectLst/>
              <a:uLnTx/>
              <a:uFillTx/>
              <a:latin typeface="Times New Roman" panose="02020603050405020304" pitchFamily="18" charset="0"/>
              <a:ea typeface="+mn-ea"/>
              <a:cs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tint val="75000"/>
                </a:schemeClr>
              </a:solidFill>
              <a:effectLst/>
              <a:uLnTx/>
              <a:uFillTx/>
              <a:latin typeface="Times New Roman" panose="02020603050405020304" pitchFamily="18" charset="0"/>
              <a:ea typeface="+mn-ea"/>
              <a:cs typeface="Arial" panose="020B0604020202020204" pitchFamily="34" charset="0"/>
            </a:endParaRPr>
          </a:p>
        </p:txBody>
      </p:sp>
      <p:sp>
        <p:nvSpPr>
          <p:cNvPr id="5" name="Footer Placeholder 4"/>
          <p:cNvSpPr>
            <a:spLocks noGrp="1"/>
          </p:cNvSpPr>
          <p:nvPr>
            <p:ph type="ftr" sz="quarter" idx="11"/>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tint val="75000"/>
                </a:schemeClr>
              </a:solidFill>
              <a:effectLst/>
              <a:uLnTx/>
              <a:uFillTx/>
              <a:latin typeface="Times New Roman" panose="02020603050405020304" pitchFamily="18" charset="0"/>
              <a:ea typeface="+mn-ea"/>
              <a:cs typeface="Arial" panose="020B0604020202020204" pitchFamily="34" charset="0"/>
            </a:endParaRPr>
          </a:p>
        </p:txBody>
      </p:sp>
      <p:sp>
        <p:nvSpPr>
          <p:cNvPr id="6" name="Slide Number Placeholder 5"/>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B3D11B14-5131-4F7A-A75C-77B4D184B76E}" type="slidenum">
              <a:rPr kumimoji="0" lang="en-US" altLang="en-US" sz="1200" b="0" i="0" u="none" strike="noStrike" kern="1200" cap="none" spc="0" normalizeH="0" baseline="0" noProof="0" smtClean="0">
                <a:ln>
                  <a:noFill/>
                </a:ln>
                <a:solidFill>
                  <a:srgbClr val="898989"/>
                </a:solidFill>
                <a:effectLst/>
                <a:uLnTx/>
                <a:uFillTx/>
                <a:latin typeface="Times New Roman" panose="02020603050405020304" pitchFamily="18" charset="0"/>
                <a:ea typeface="+mn-ea"/>
                <a:cs typeface="Arial" panose="020B0604020202020204" pitchFamily="34" charset="0"/>
              </a:rPr>
              <a:t>‹#›</a:t>
            </a:fld>
            <a:endParaRPr kumimoji="0" lang="en-US" altLang="en-US" sz="1200" b="0" i="0" u="none" strike="noStrike" kern="1200" cap="none" spc="0" normalizeH="0" baseline="0" noProof="0" smtClean="0">
              <a:ln>
                <a:noFill/>
              </a:ln>
              <a:solidFill>
                <a:srgbClr val="898989"/>
              </a:solidFill>
              <a:effectLst/>
              <a:uLnTx/>
              <a:uFillTx/>
              <a:latin typeface="Times New Roman" panose="02020603050405020304" pitchFamily="18" charset="0"/>
              <a:ea typeface="+mn-ea"/>
              <a:cs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tint val="75000"/>
                </a:schemeClr>
              </a:solidFill>
              <a:effectLst/>
              <a:uLnTx/>
              <a:uFillTx/>
              <a:latin typeface="Times New Roman" panose="02020603050405020304" pitchFamily="18" charset="0"/>
              <a:ea typeface="+mn-ea"/>
              <a:cs typeface="Arial" panose="020B0604020202020204" pitchFamily="34" charset="0"/>
            </a:endParaRPr>
          </a:p>
        </p:txBody>
      </p:sp>
      <p:sp>
        <p:nvSpPr>
          <p:cNvPr id="5" name="Footer Placeholder 4"/>
          <p:cNvSpPr>
            <a:spLocks noGrp="1"/>
          </p:cNvSpPr>
          <p:nvPr>
            <p:ph type="ftr" sz="quarter" idx="11"/>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tint val="75000"/>
                </a:schemeClr>
              </a:solidFill>
              <a:effectLst/>
              <a:uLnTx/>
              <a:uFillTx/>
              <a:latin typeface="Times New Roman" panose="02020603050405020304" pitchFamily="18" charset="0"/>
              <a:ea typeface="+mn-ea"/>
              <a:cs typeface="Arial" panose="020B0604020202020204" pitchFamily="34" charset="0"/>
            </a:endParaRPr>
          </a:p>
        </p:txBody>
      </p:sp>
      <p:sp>
        <p:nvSpPr>
          <p:cNvPr id="6" name="Slide Number Placeholder 5"/>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B3D11B14-5131-4F7A-A75C-77B4D184B76E}" type="slidenum">
              <a:rPr kumimoji="0" lang="en-US" altLang="en-US" sz="1200" b="0" i="0" u="none" strike="noStrike" kern="1200" cap="none" spc="0" normalizeH="0" baseline="0" noProof="0" smtClean="0">
                <a:ln>
                  <a:noFill/>
                </a:ln>
                <a:solidFill>
                  <a:srgbClr val="898989"/>
                </a:solidFill>
                <a:effectLst/>
                <a:uLnTx/>
                <a:uFillTx/>
                <a:latin typeface="Times New Roman" panose="02020603050405020304" pitchFamily="18" charset="0"/>
                <a:ea typeface="+mn-ea"/>
                <a:cs typeface="Arial" panose="020B0604020202020204" pitchFamily="34" charset="0"/>
              </a:rPr>
              <a:t>‹#›</a:t>
            </a:fld>
            <a:endParaRPr kumimoji="0" lang="en-US" altLang="en-US" sz="1200" b="0" i="0" u="none" strike="noStrike" kern="1200" cap="none" spc="0" normalizeH="0" baseline="0" noProof="0" smtClean="0">
              <a:ln>
                <a:noFill/>
              </a:ln>
              <a:solidFill>
                <a:srgbClr val="898989"/>
              </a:solidFill>
              <a:effectLst/>
              <a:uLnTx/>
              <a:uFillTx/>
              <a:latin typeface="Times New Roman" panose="02020603050405020304" pitchFamily="18" charset="0"/>
              <a:ea typeface="+mn-ea"/>
              <a:cs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tint val="75000"/>
                </a:schemeClr>
              </a:solidFill>
              <a:effectLst/>
              <a:uLnTx/>
              <a:uFillTx/>
              <a:latin typeface="Times New Roman" panose="02020603050405020304" pitchFamily="18" charset="0"/>
              <a:ea typeface="+mn-ea"/>
              <a:cs typeface="Arial" panose="020B0604020202020204" pitchFamily="34" charset="0"/>
            </a:endParaRPr>
          </a:p>
        </p:txBody>
      </p:sp>
      <p:sp>
        <p:nvSpPr>
          <p:cNvPr id="6" name="Footer Placeholder 5"/>
          <p:cNvSpPr>
            <a:spLocks noGrp="1"/>
          </p:cNvSpPr>
          <p:nvPr>
            <p:ph type="ftr" sz="quarter" idx="11"/>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tint val="75000"/>
                </a:schemeClr>
              </a:solidFill>
              <a:effectLst/>
              <a:uLnTx/>
              <a:uFillTx/>
              <a:latin typeface="Times New Roman" panose="02020603050405020304" pitchFamily="18" charset="0"/>
              <a:ea typeface="+mn-ea"/>
              <a:cs typeface="Arial" panose="020B0604020202020204" pitchFamily="34" charset="0"/>
            </a:endParaRPr>
          </a:p>
        </p:txBody>
      </p:sp>
      <p:sp>
        <p:nvSpPr>
          <p:cNvPr id="7" name="Slide Number Placeholder 6"/>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B3D11B14-5131-4F7A-A75C-77B4D184B76E}" type="slidenum">
              <a:rPr kumimoji="0" lang="en-US" altLang="en-US" sz="1200" b="0" i="0" u="none" strike="noStrike" kern="1200" cap="none" spc="0" normalizeH="0" baseline="0" noProof="0" smtClean="0">
                <a:ln>
                  <a:noFill/>
                </a:ln>
                <a:solidFill>
                  <a:srgbClr val="898989"/>
                </a:solidFill>
                <a:effectLst/>
                <a:uLnTx/>
                <a:uFillTx/>
                <a:latin typeface="Times New Roman" panose="02020603050405020304" pitchFamily="18" charset="0"/>
                <a:ea typeface="+mn-ea"/>
                <a:cs typeface="Arial" panose="020B0604020202020204" pitchFamily="34" charset="0"/>
              </a:rPr>
              <a:t>‹#›</a:t>
            </a:fld>
            <a:endParaRPr kumimoji="0" lang="en-US" altLang="en-US" sz="1200" b="0" i="0" u="none" strike="noStrike" kern="1200" cap="none" spc="0" normalizeH="0" baseline="0" noProof="0" smtClean="0">
              <a:ln>
                <a:noFill/>
              </a:ln>
              <a:solidFill>
                <a:srgbClr val="898989"/>
              </a:solidFill>
              <a:effectLst/>
              <a:uLnTx/>
              <a:uFillTx/>
              <a:latin typeface="Times New Roman" panose="02020603050405020304" pitchFamily="18" charset="0"/>
              <a:ea typeface="+mn-ea"/>
              <a:cs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tint val="75000"/>
                </a:schemeClr>
              </a:solidFill>
              <a:effectLst/>
              <a:uLnTx/>
              <a:uFillTx/>
              <a:latin typeface="Times New Roman" panose="02020603050405020304" pitchFamily="18" charset="0"/>
              <a:ea typeface="+mn-ea"/>
              <a:cs typeface="Arial" panose="020B0604020202020204" pitchFamily="34" charset="0"/>
            </a:endParaRPr>
          </a:p>
        </p:txBody>
      </p:sp>
      <p:sp>
        <p:nvSpPr>
          <p:cNvPr id="8" name="Footer Placeholder 7"/>
          <p:cNvSpPr>
            <a:spLocks noGrp="1"/>
          </p:cNvSpPr>
          <p:nvPr>
            <p:ph type="ftr" sz="quarter" idx="11"/>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tint val="75000"/>
                </a:schemeClr>
              </a:solidFill>
              <a:effectLst/>
              <a:uLnTx/>
              <a:uFillTx/>
              <a:latin typeface="Times New Roman" panose="02020603050405020304" pitchFamily="18" charset="0"/>
              <a:ea typeface="+mn-ea"/>
              <a:cs typeface="Arial" panose="020B0604020202020204" pitchFamily="34" charset="0"/>
            </a:endParaRPr>
          </a:p>
        </p:txBody>
      </p:sp>
      <p:sp>
        <p:nvSpPr>
          <p:cNvPr id="9" name="Slide Number Placeholder 8"/>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B3D11B14-5131-4F7A-A75C-77B4D184B76E}" type="slidenum">
              <a:rPr kumimoji="0" lang="en-US" altLang="en-US" sz="1200" b="0" i="0" u="none" strike="noStrike" kern="1200" cap="none" spc="0" normalizeH="0" baseline="0" noProof="0" smtClean="0">
                <a:ln>
                  <a:noFill/>
                </a:ln>
                <a:solidFill>
                  <a:srgbClr val="898989"/>
                </a:solidFill>
                <a:effectLst/>
                <a:uLnTx/>
                <a:uFillTx/>
                <a:latin typeface="Times New Roman" panose="02020603050405020304" pitchFamily="18" charset="0"/>
                <a:ea typeface="+mn-ea"/>
                <a:cs typeface="Arial" panose="020B0604020202020204" pitchFamily="34" charset="0"/>
              </a:rPr>
              <a:t>‹#›</a:t>
            </a:fld>
            <a:endParaRPr kumimoji="0" lang="en-US" altLang="en-US" sz="1200" b="0" i="0" u="none" strike="noStrike" kern="1200" cap="none" spc="0" normalizeH="0" baseline="0" noProof="0" smtClean="0">
              <a:ln>
                <a:noFill/>
              </a:ln>
              <a:solidFill>
                <a:srgbClr val="898989"/>
              </a:solidFill>
              <a:effectLst/>
              <a:uLnTx/>
              <a:uFillTx/>
              <a:latin typeface="Times New Roman" panose="02020603050405020304" pitchFamily="18" charset="0"/>
              <a:ea typeface="+mn-ea"/>
              <a:cs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tint val="75000"/>
                </a:schemeClr>
              </a:solidFill>
              <a:effectLst/>
              <a:uLnTx/>
              <a:uFillTx/>
              <a:latin typeface="Times New Roman" panose="02020603050405020304" pitchFamily="18" charset="0"/>
              <a:ea typeface="+mn-ea"/>
              <a:cs typeface="Arial" panose="020B0604020202020204" pitchFamily="34" charset="0"/>
            </a:endParaRPr>
          </a:p>
        </p:txBody>
      </p:sp>
      <p:sp>
        <p:nvSpPr>
          <p:cNvPr id="4" name="Footer Placeholder 3"/>
          <p:cNvSpPr>
            <a:spLocks noGrp="1"/>
          </p:cNvSpPr>
          <p:nvPr>
            <p:ph type="ftr" sz="quarter" idx="11"/>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tint val="75000"/>
                </a:schemeClr>
              </a:solidFill>
              <a:effectLst/>
              <a:uLnTx/>
              <a:uFillTx/>
              <a:latin typeface="Times New Roman" panose="02020603050405020304" pitchFamily="18" charset="0"/>
              <a:ea typeface="+mn-ea"/>
              <a:cs typeface="Arial" panose="020B0604020202020204" pitchFamily="34" charset="0"/>
            </a:endParaRPr>
          </a:p>
        </p:txBody>
      </p:sp>
      <p:sp>
        <p:nvSpPr>
          <p:cNvPr id="5" name="Slide Number Placeholder 4"/>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B3D11B14-5131-4F7A-A75C-77B4D184B76E}" type="slidenum">
              <a:rPr kumimoji="0" lang="en-US" altLang="en-US" sz="1200" b="0" i="0" u="none" strike="noStrike" kern="1200" cap="none" spc="0" normalizeH="0" baseline="0" noProof="0" smtClean="0">
                <a:ln>
                  <a:noFill/>
                </a:ln>
                <a:solidFill>
                  <a:srgbClr val="898989"/>
                </a:solidFill>
                <a:effectLst/>
                <a:uLnTx/>
                <a:uFillTx/>
                <a:latin typeface="Times New Roman" panose="02020603050405020304" pitchFamily="18" charset="0"/>
                <a:ea typeface="+mn-ea"/>
                <a:cs typeface="Arial" panose="020B0604020202020204" pitchFamily="34" charset="0"/>
              </a:rPr>
              <a:t>‹#›</a:t>
            </a:fld>
            <a:endParaRPr kumimoji="0" lang="en-US" altLang="en-US" sz="1200" b="0" i="0" u="none" strike="noStrike" kern="1200" cap="none" spc="0" normalizeH="0" baseline="0" noProof="0" smtClean="0">
              <a:ln>
                <a:noFill/>
              </a:ln>
              <a:solidFill>
                <a:srgbClr val="898989"/>
              </a:solidFill>
              <a:effectLst/>
              <a:uLnTx/>
              <a:uFillTx/>
              <a:latin typeface="Times New Roman" panose="02020603050405020304" pitchFamily="18" charset="0"/>
              <a:ea typeface="+mn-ea"/>
              <a:cs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tint val="75000"/>
                </a:schemeClr>
              </a:solidFill>
              <a:effectLst/>
              <a:uLnTx/>
              <a:uFillTx/>
              <a:latin typeface="Times New Roman" panose="02020603050405020304" pitchFamily="18" charset="0"/>
              <a:ea typeface="+mn-ea"/>
              <a:cs typeface="Arial" panose="020B0604020202020204" pitchFamily="34" charset="0"/>
            </a:endParaRPr>
          </a:p>
        </p:txBody>
      </p:sp>
      <p:sp>
        <p:nvSpPr>
          <p:cNvPr id="3" name="Footer Placeholder 2"/>
          <p:cNvSpPr>
            <a:spLocks noGrp="1"/>
          </p:cNvSpPr>
          <p:nvPr>
            <p:ph type="ftr" sz="quarter" idx="11"/>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tint val="75000"/>
                </a:schemeClr>
              </a:solidFill>
              <a:effectLst/>
              <a:uLnTx/>
              <a:uFillTx/>
              <a:latin typeface="Times New Roman" panose="02020603050405020304" pitchFamily="18" charset="0"/>
              <a:ea typeface="+mn-ea"/>
              <a:cs typeface="Arial" panose="020B0604020202020204" pitchFamily="34" charset="0"/>
            </a:endParaRPr>
          </a:p>
        </p:txBody>
      </p:sp>
      <p:sp>
        <p:nvSpPr>
          <p:cNvPr id="4" name="Slide Number Placeholder 3"/>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B3D11B14-5131-4F7A-A75C-77B4D184B76E}" type="slidenum">
              <a:rPr kumimoji="0" lang="en-US" altLang="en-US" sz="1200" b="0" i="0" u="none" strike="noStrike" kern="1200" cap="none" spc="0" normalizeH="0" baseline="0" noProof="0" smtClean="0">
                <a:ln>
                  <a:noFill/>
                </a:ln>
                <a:solidFill>
                  <a:srgbClr val="898989"/>
                </a:solidFill>
                <a:effectLst/>
                <a:uLnTx/>
                <a:uFillTx/>
                <a:latin typeface="Times New Roman" panose="02020603050405020304" pitchFamily="18" charset="0"/>
                <a:ea typeface="+mn-ea"/>
                <a:cs typeface="Arial" panose="020B0604020202020204" pitchFamily="34" charset="0"/>
              </a:rPr>
              <a:t>‹#›</a:t>
            </a:fld>
            <a:endParaRPr kumimoji="0" lang="en-US" altLang="en-US" sz="1200" b="0" i="0" u="none" strike="noStrike" kern="1200" cap="none" spc="0" normalizeH="0" baseline="0" noProof="0" smtClean="0">
              <a:ln>
                <a:noFill/>
              </a:ln>
              <a:solidFill>
                <a:srgbClr val="898989"/>
              </a:solidFill>
              <a:effectLst/>
              <a:uLnTx/>
              <a:uFillTx/>
              <a:latin typeface="Times New Roman" panose="02020603050405020304" pitchFamily="18" charset="0"/>
              <a:ea typeface="+mn-ea"/>
              <a:cs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tint val="75000"/>
                </a:schemeClr>
              </a:solidFill>
              <a:effectLst/>
              <a:uLnTx/>
              <a:uFillTx/>
              <a:latin typeface="Times New Roman" panose="02020603050405020304" pitchFamily="18" charset="0"/>
              <a:ea typeface="+mn-ea"/>
              <a:cs typeface="Arial" panose="020B0604020202020204" pitchFamily="34" charset="0"/>
            </a:endParaRPr>
          </a:p>
        </p:txBody>
      </p:sp>
      <p:sp>
        <p:nvSpPr>
          <p:cNvPr id="6" name="Footer Placeholder 5"/>
          <p:cNvSpPr>
            <a:spLocks noGrp="1"/>
          </p:cNvSpPr>
          <p:nvPr>
            <p:ph type="ftr" sz="quarter" idx="11"/>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tint val="75000"/>
                </a:schemeClr>
              </a:solidFill>
              <a:effectLst/>
              <a:uLnTx/>
              <a:uFillTx/>
              <a:latin typeface="Times New Roman" panose="02020603050405020304" pitchFamily="18" charset="0"/>
              <a:ea typeface="+mn-ea"/>
              <a:cs typeface="Arial" panose="020B0604020202020204" pitchFamily="34" charset="0"/>
            </a:endParaRPr>
          </a:p>
        </p:txBody>
      </p:sp>
      <p:sp>
        <p:nvSpPr>
          <p:cNvPr id="7" name="Slide Number Placeholder 6"/>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B3D11B14-5131-4F7A-A75C-77B4D184B76E}" type="slidenum">
              <a:rPr kumimoji="0" lang="en-US" altLang="en-US" sz="1200" b="0" i="0" u="none" strike="noStrike" kern="1200" cap="none" spc="0" normalizeH="0" baseline="0" noProof="0" smtClean="0">
                <a:ln>
                  <a:noFill/>
                </a:ln>
                <a:solidFill>
                  <a:srgbClr val="898989"/>
                </a:solidFill>
                <a:effectLst/>
                <a:uLnTx/>
                <a:uFillTx/>
                <a:latin typeface="Times New Roman" panose="02020603050405020304" pitchFamily="18" charset="0"/>
                <a:ea typeface="+mn-ea"/>
                <a:cs typeface="Arial" panose="020B0604020202020204" pitchFamily="34" charset="0"/>
              </a:rPr>
              <a:t>‹#›</a:t>
            </a:fld>
            <a:endParaRPr kumimoji="0" lang="en-US" altLang="en-US" sz="1200" b="0" i="0" u="none" strike="noStrike" kern="1200" cap="none" spc="0" normalizeH="0" baseline="0" noProof="0" smtClean="0">
              <a:ln>
                <a:noFill/>
              </a:ln>
              <a:solidFill>
                <a:srgbClr val="898989"/>
              </a:solidFill>
              <a:effectLst/>
              <a:uLnTx/>
              <a:uFillTx/>
              <a:latin typeface="Times New Roman" panose="02020603050405020304" pitchFamily="18" charset="0"/>
              <a:ea typeface="+mn-ea"/>
              <a:cs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vert="horz" wrap="square" lIns="91440" tIns="45720" rIns="91440" bIns="45720" numCol="1" rtlCol="0" anchor="t" anchorCtr="0" compatLnSpc="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tint val="75000"/>
                </a:schemeClr>
              </a:solidFill>
              <a:effectLst/>
              <a:uLnTx/>
              <a:uFillTx/>
              <a:latin typeface="Times New Roman" panose="02020603050405020304" pitchFamily="18" charset="0"/>
              <a:ea typeface="+mn-ea"/>
              <a:cs typeface="Arial" panose="020B0604020202020204" pitchFamily="34" charset="0"/>
            </a:endParaRPr>
          </a:p>
        </p:txBody>
      </p:sp>
      <p:sp>
        <p:nvSpPr>
          <p:cNvPr id="6" name="Footer Placeholder 5"/>
          <p:cNvSpPr>
            <a:spLocks noGrp="1"/>
          </p:cNvSpPr>
          <p:nvPr>
            <p:ph type="ftr" sz="quarter" idx="11"/>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tint val="75000"/>
                </a:schemeClr>
              </a:solidFill>
              <a:effectLst/>
              <a:uLnTx/>
              <a:uFillTx/>
              <a:latin typeface="Times New Roman" panose="02020603050405020304" pitchFamily="18" charset="0"/>
              <a:ea typeface="+mn-ea"/>
              <a:cs typeface="Arial" panose="020B0604020202020204" pitchFamily="34" charset="0"/>
            </a:endParaRPr>
          </a:p>
        </p:txBody>
      </p:sp>
      <p:sp>
        <p:nvSpPr>
          <p:cNvPr id="7" name="Slide Number Placeholder 6"/>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B3D11B14-5131-4F7A-A75C-77B4D184B76E}" type="slidenum">
              <a:rPr kumimoji="0" lang="en-US" altLang="en-US" sz="1200" b="0" i="0" u="none" strike="noStrike" kern="1200" cap="none" spc="0" normalizeH="0" baseline="0" noProof="0" smtClean="0">
                <a:ln>
                  <a:noFill/>
                </a:ln>
                <a:solidFill>
                  <a:srgbClr val="898989"/>
                </a:solidFill>
                <a:effectLst/>
                <a:uLnTx/>
                <a:uFillTx/>
                <a:latin typeface="Times New Roman" panose="02020603050405020304" pitchFamily="18" charset="0"/>
                <a:ea typeface="+mn-ea"/>
                <a:cs typeface="Arial" panose="020B0604020202020204" pitchFamily="34" charset="0"/>
              </a:rPr>
              <a:t>‹#›</a:t>
            </a:fld>
            <a:endParaRPr kumimoji="0" lang="en-US" altLang="en-US" sz="1200" b="0" i="0" u="none" strike="noStrike" kern="1200" cap="none" spc="0" normalizeH="0" baseline="0" noProof="0" smtClean="0">
              <a:ln>
                <a:noFill/>
              </a:ln>
              <a:solidFill>
                <a:srgbClr val="898989"/>
              </a:solidFill>
              <a:effectLst/>
              <a:uLnTx/>
              <a:uFillTx/>
              <a:latin typeface="Times New Roman" panose="02020603050405020304" pitchFamily="18" charset="0"/>
              <a:ea typeface="+mn-ea"/>
              <a:cs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a:xfrm>
            <a:off x="457200" y="274638"/>
            <a:ext cx="8229600" cy="1143000"/>
          </a:xfrm>
          <a:prstGeom prst="rect">
            <a:avLst/>
          </a:prstGeom>
          <a:noFill/>
          <a:ln w="9525">
            <a:noFill/>
          </a:ln>
        </p:spPr>
        <p:txBody>
          <a:bodyPr anchor="ctr" anchorCtr="0"/>
          <a:lstStyle/>
          <a:p>
            <a:pPr lvl="0"/>
            <a:r>
              <a:rPr lang="en-US" altLang="en-US" dirty="0"/>
              <a:t>Click to edit Master title style</a:t>
            </a:r>
          </a:p>
        </p:txBody>
      </p:sp>
      <p:sp>
        <p:nvSpPr>
          <p:cNvPr id="2051" name="Text Placeholder 2"/>
          <p:cNvSpPr>
            <a:spLocks noGrp="1"/>
          </p:cNvSpPr>
          <p:nvPr>
            <p:ph type="body" idx="1"/>
          </p:nvPr>
        </p:nvSpPr>
        <p:spPr>
          <a:xfrm>
            <a:off x="457200" y="1600200"/>
            <a:ext cx="8229600" cy="4525963"/>
          </a:xfrm>
          <a:prstGeom prst="rect">
            <a:avLst/>
          </a:prstGeom>
          <a:noFill/>
          <a:ln w="9525">
            <a:noFill/>
          </a:ln>
        </p:spPr>
        <p:txBody>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cs typeface="Arial" panose="020B0604020202020204" pitchFamily="34" charset="0"/>
              </a:defRPr>
            </a:lvl1p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tint val="75000"/>
                </a:schemeClr>
              </a:solidFill>
              <a:effectLst/>
              <a:uLnTx/>
              <a:uFillTx/>
              <a:latin typeface="Times New Roman" panose="02020603050405020304" pitchFamily="18" charset="0"/>
              <a:ea typeface="+mn-ea"/>
              <a:cs typeface="Arial" panose="020B0604020202020204" pitchFamily="34" charset="0"/>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cs typeface="Arial" panose="020B0604020202020204" pitchFamily="34" charset="0"/>
              </a:defRPr>
            </a:lvl1p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tint val="75000"/>
                </a:schemeClr>
              </a:solidFill>
              <a:effectLst/>
              <a:uLnTx/>
              <a:uFillTx/>
              <a:latin typeface="Times New Roman" panose="02020603050405020304" pitchFamily="18" charset="0"/>
              <a:ea typeface="+mn-ea"/>
              <a:cs typeface="Arial" panose="020B0604020202020204" pitchFamily="34" charset="0"/>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lstStyle>
            <a:lvl1pPr algn="r">
              <a:defRPr sz="1200">
                <a:solidFill>
                  <a:srgbClr val="898989"/>
                </a:solidFill>
              </a:defRPr>
            </a:lvl1pPr>
          </a:lstStyle>
          <a:p>
            <a:pPr marL="0" marR="0" lvl="0" indent="0" algn="r" defTabSz="914400" rtl="0" eaLnBrk="0" fontAlgn="base" latinLnBrk="0" hangingPunct="0">
              <a:lnSpc>
                <a:spcPct val="100000"/>
              </a:lnSpc>
              <a:spcBef>
                <a:spcPct val="0"/>
              </a:spcBef>
              <a:spcAft>
                <a:spcPct val="0"/>
              </a:spcAft>
              <a:buClrTx/>
              <a:buSzTx/>
              <a:buFontTx/>
              <a:buNone/>
              <a:defRPr/>
            </a:pPr>
            <a:fld id="{B3D11B14-5131-4F7A-A75C-77B4D184B76E}" type="slidenum">
              <a:rPr kumimoji="0" lang="en-US" altLang="en-US" sz="1200" b="0" i="0" u="none" strike="noStrike" kern="1200" cap="none" spc="0" normalizeH="0" baseline="0" noProof="0" smtClean="0">
                <a:ln>
                  <a:noFill/>
                </a:ln>
                <a:solidFill>
                  <a:srgbClr val="898989"/>
                </a:solidFill>
                <a:effectLst/>
                <a:uLnTx/>
                <a:uFillTx/>
                <a:latin typeface="Times New Roman" panose="02020603050405020304" pitchFamily="18" charset="0"/>
                <a:ea typeface="+mn-ea"/>
                <a:cs typeface="Arial" panose="020B0604020202020204" pitchFamily="34" charset="0"/>
              </a:rPr>
              <a:t>‹#›</a:t>
            </a:fld>
            <a:endParaRPr kumimoji="0" lang="en-US" altLang="en-US" sz="1200" b="0" i="0" u="none" strike="noStrike" kern="1200" cap="none" spc="0" normalizeH="0" baseline="0" noProof="0" smtClean="0">
              <a:ln>
                <a:noFill/>
              </a:ln>
              <a:solidFill>
                <a:srgbClr val="898989"/>
              </a:solidFill>
              <a:effectLst/>
              <a:uLnTx/>
              <a:uFillTx/>
              <a:latin typeface="Times New Roman" panose="02020603050405020304" pitchFamily="18" charset="0"/>
              <a:ea typeface="+mn-ea"/>
              <a:cs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anose="020F0502020204030204" pitchFamily="34" charset="0"/>
        </a:defRPr>
      </a:lvl2pPr>
      <a:lvl3pPr algn="ctr" rtl="0" fontAlgn="base">
        <a:spcBef>
          <a:spcPct val="0"/>
        </a:spcBef>
        <a:spcAft>
          <a:spcPct val="0"/>
        </a:spcAft>
        <a:defRPr sz="4400">
          <a:solidFill>
            <a:schemeClr val="tx1"/>
          </a:solidFill>
          <a:latin typeface="Calibri" panose="020F0502020204030204" pitchFamily="34" charset="0"/>
        </a:defRPr>
      </a:lvl3pPr>
      <a:lvl4pPr algn="ctr" rtl="0" fontAlgn="base">
        <a:spcBef>
          <a:spcPct val="0"/>
        </a:spcBef>
        <a:spcAft>
          <a:spcPct val="0"/>
        </a:spcAft>
        <a:defRPr sz="4400">
          <a:solidFill>
            <a:schemeClr val="tx1"/>
          </a:solidFill>
          <a:latin typeface="Calibri" panose="020F0502020204030204" pitchFamily="34" charset="0"/>
        </a:defRPr>
      </a:lvl4pPr>
      <a:lvl5pPr algn="ctr" rtl="0" fontAlgn="base">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9" descr="happy"/>
          <p:cNvPicPr>
            <a:picLocks noChangeAspect="1"/>
          </p:cNvPicPr>
          <p:nvPr/>
        </p:nvPicPr>
        <p:blipFill>
          <a:blip r:embed="rId2"/>
          <a:stretch>
            <a:fillRect/>
          </a:stretch>
        </p:blipFill>
        <p:spPr>
          <a:xfrm>
            <a:off x="0" y="0"/>
            <a:ext cx="1066800" cy="6858000"/>
          </a:xfrm>
          <a:prstGeom prst="rect">
            <a:avLst/>
          </a:prstGeom>
          <a:solidFill>
            <a:srgbClr val="9966FF"/>
          </a:solidFill>
          <a:ln w="9525">
            <a:noFill/>
          </a:ln>
        </p:spPr>
      </p:pic>
      <p:sp>
        <p:nvSpPr>
          <p:cNvPr id="4100" name="Text Box 10"/>
          <p:cNvSpPr txBox="1"/>
          <p:nvPr/>
        </p:nvSpPr>
        <p:spPr>
          <a:xfrm>
            <a:off x="609600" y="6248400"/>
            <a:ext cx="7924800" cy="366713"/>
          </a:xfrm>
          <a:prstGeom prst="rect">
            <a:avLst/>
          </a:prstGeom>
          <a:noFill/>
          <a:ln w="9525">
            <a:noFill/>
          </a:ln>
        </p:spPr>
        <p:txBody>
          <a:bodyPr>
            <a:spAutoFit/>
          </a:bodyPr>
          <a:lstStyle>
            <a:lvl1pPr marL="342900" indent="-342900" algn="l"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spcBef>
                <a:spcPct val="50000"/>
              </a:spcBef>
              <a:buFontTx/>
              <a:buNone/>
            </a:pPr>
            <a:endParaRPr lang="vi-VN" altLang="en-US" sz="1800" dirty="0">
              <a:latin typeface="Tahoma" panose="020B0604030504040204" pitchFamily="34" charset="0"/>
              <a:ea typeface="Arial" panose="020B0604020202020204" pitchFamily="34" charset="0"/>
            </a:endParaRPr>
          </a:p>
        </p:txBody>
      </p:sp>
      <p:pic>
        <p:nvPicPr>
          <p:cNvPr id="4101" name="Picture 12" descr="daisy_button_yellow_hb"/>
          <p:cNvPicPr>
            <a:picLocks noChangeAspect="1"/>
          </p:cNvPicPr>
          <p:nvPr/>
        </p:nvPicPr>
        <p:blipFill>
          <a:blip r:embed="rId3"/>
          <a:stretch>
            <a:fillRect/>
          </a:stretch>
        </p:blipFill>
        <p:spPr>
          <a:xfrm>
            <a:off x="8001000" y="457200"/>
            <a:ext cx="609600" cy="609600"/>
          </a:xfrm>
          <a:prstGeom prst="rect">
            <a:avLst/>
          </a:prstGeom>
          <a:noFill/>
          <a:ln w="9525">
            <a:noFill/>
          </a:ln>
        </p:spPr>
      </p:pic>
      <p:sp>
        <p:nvSpPr>
          <p:cNvPr id="4102" name="Line 13"/>
          <p:cNvSpPr/>
          <p:nvPr/>
        </p:nvSpPr>
        <p:spPr>
          <a:xfrm>
            <a:off x="8610600" y="76200"/>
            <a:ext cx="0" cy="3276600"/>
          </a:xfrm>
          <a:prstGeom prst="line">
            <a:avLst/>
          </a:prstGeom>
          <a:ln w="28575" cap="flat" cmpd="sng">
            <a:solidFill>
              <a:srgbClr val="00FF99"/>
            </a:solidFill>
            <a:prstDash val="solid"/>
            <a:headEnd type="none" w="med" len="med"/>
            <a:tailEnd type="none" w="med" len="med"/>
          </a:ln>
        </p:spPr>
      </p:sp>
      <p:sp>
        <p:nvSpPr>
          <p:cNvPr id="4103" name="Line 14"/>
          <p:cNvSpPr/>
          <p:nvPr/>
        </p:nvSpPr>
        <p:spPr>
          <a:xfrm>
            <a:off x="4495800" y="457200"/>
            <a:ext cx="4495800" cy="0"/>
          </a:xfrm>
          <a:prstGeom prst="line">
            <a:avLst/>
          </a:prstGeom>
          <a:ln w="28575" cap="flat" cmpd="sng">
            <a:solidFill>
              <a:srgbClr val="00FF99"/>
            </a:solidFill>
            <a:prstDash val="solid"/>
            <a:headEnd type="none" w="med" len="med"/>
            <a:tailEnd type="none" w="med" len="med"/>
          </a:ln>
        </p:spPr>
      </p:sp>
      <p:pic>
        <p:nvPicPr>
          <p:cNvPr id="4104" name="Picture 15" descr="daisy_button_red_hb"/>
          <p:cNvPicPr>
            <a:picLocks noChangeAspect="1"/>
          </p:cNvPicPr>
          <p:nvPr/>
        </p:nvPicPr>
        <p:blipFill>
          <a:blip r:embed="rId4"/>
          <a:stretch>
            <a:fillRect/>
          </a:stretch>
        </p:blipFill>
        <p:spPr>
          <a:xfrm>
            <a:off x="8001000" y="4800600"/>
            <a:ext cx="838200" cy="838200"/>
          </a:xfrm>
          <a:prstGeom prst="rect">
            <a:avLst/>
          </a:prstGeom>
          <a:noFill/>
          <a:ln w="9525">
            <a:noFill/>
          </a:ln>
        </p:spPr>
      </p:pic>
      <p:sp>
        <p:nvSpPr>
          <p:cNvPr id="4105" name="Line 16"/>
          <p:cNvSpPr/>
          <p:nvPr/>
        </p:nvSpPr>
        <p:spPr>
          <a:xfrm>
            <a:off x="8686800" y="304800"/>
            <a:ext cx="0" cy="4419600"/>
          </a:xfrm>
          <a:prstGeom prst="line">
            <a:avLst/>
          </a:prstGeom>
          <a:ln w="38100" cap="flat" cmpd="sng">
            <a:solidFill>
              <a:srgbClr val="00FF99"/>
            </a:solidFill>
            <a:prstDash val="solid"/>
            <a:headEnd type="none" w="med" len="med"/>
            <a:tailEnd type="none" w="med" len="med"/>
          </a:ln>
        </p:spPr>
      </p:sp>
      <p:sp>
        <p:nvSpPr>
          <p:cNvPr id="4106" name="TextBox 1"/>
          <p:cNvSpPr txBox="1"/>
          <p:nvPr/>
        </p:nvSpPr>
        <p:spPr>
          <a:xfrm>
            <a:off x="1752600" y="609600"/>
            <a:ext cx="5486400" cy="954107"/>
          </a:xfrm>
          <a:prstGeom prst="rect">
            <a:avLst/>
          </a:prstGeom>
          <a:noFill/>
          <a:ln w="9525">
            <a:noFill/>
          </a:ln>
        </p:spPr>
        <p:txBody>
          <a:bodyPr>
            <a:spAutoFit/>
          </a:bodyPr>
          <a:lstStyle>
            <a:lvl1pPr marL="342900" indent="-342900" algn="l"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r>
              <a:rPr lang="en-US" altLang="en-US" sz="2800" i="1" u="sng" dirty="0">
                <a:latin typeface="Times New Roman" panose="02020603050405020304" pitchFamily="18" charset="0"/>
                <a:cs typeface="Arial" panose="020B0604020202020204" pitchFamily="34" charset="0"/>
              </a:rPr>
              <a:t>Tiếng Việt</a:t>
            </a:r>
          </a:p>
          <a:p>
            <a:pPr marL="0" lvl="0" indent="0" algn="ctr">
              <a:spcBef>
                <a:spcPct val="0"/>
              </a:spcBef>
              <a:buFontTx/>
              <a:buNone/>
            </a:pPr>
            <a:r>
              <a:rPr lang="en-US" altLang="en-US" sz="2800" dirty="0">
                <a:latin typeface="Times New Roman" panose="02020603050405020304" pitchFamily="18" charset="0"/>
                <a:cs typeface="Arial" panose="020B0604020202020204" pitchFamily="34" charset="0"/>
              </a:rPr>
              <a:t> Ôn tập cuối học kì 2 tiết 1,2</a:t>
            </a:r>
            <a:endParaRPr lang="en-US" altLang="en-US" sz="2800" dirty="0">
              <a:latin typeface="Times New Roman" panose="02020603050405020304" pitchFamily="18" charset="0"/>
              <a:ea typeface="Arial" panose="020B060402020202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11"/>
          <p:cNvSpPr txBox="1"/>
          <p:nvPr/>
        </p:nvSpPr>
        <p:spPr>
          <a:xfrm>
            <a:off x="838200" y="5943600"/>
            <a:ext cx="2286000" cy="366713"/>
          </a:xfrm>
          <a:prstGeom prst="rect">
            <a:avLst/>
          </a:prstGeom>
          <a:noFill/>
          <a:ln w="9525">
            <a:noFill/>
          </a:ln>
        </p:spPr>
        <p:txBody>
          <a:bodyPr>
            <a:spAutoFit/>
          </a:bodyPr>
          <a:lstStyle>
            <a:lvl1pPr marL="342900" indent="-342900" algn="l"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spcBef>
                <a:spcPct val="50000"/>
              </a:spcBef>
              <a:buFontTx/>
              <a:buNone/>
            </a:pPr>
            <a:endParaRPr lang="vi-VN" altLang="en-US" sz="1800" dirty="0">
              <a:latin typeface="Times New Roman" panose="02020603050405020304" pitchFamily="18" charset="0"/>
              <a:ea typeface="Arial" panose="020B0604020202020204" pitchFamily="34" charset="0"/>
            </a:endParaRPr>
          </a:p>
        </p:txBody>
      </p:sp>
      <p:sp>
        <p:nvSpPr>
          <p:cNvPr id="12291" name="Text Box 24"/>
          <p:cNvSpPr txBox="1"/>
          <p:nvPr/>
        </p:nvSpPr>
        <p:spPr>
          <a:xfrm>
            <a:off x="2590800" y="5638800"/>
            <a:ext cx="3581400" cy="366713"/>
          </a:xfrm>
          <a:prstGeom prst="rect">
            <a:avLst/>
          </a:prstGeom>
          <a:noFill/>
          <a:ln w="9525">
            <a:noFill/>
          </a:ln>
        </p:spPr>
        <p:txBody>
          <a:bodyPr>
            <a:spAutoFit/>
          </a:bodyPr>
          <a:lstStyle>
            <a:lvl1pPr marL="342900" indent="-342900" algn="l"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spcBef>
                <a:spcPct val="50000"/>
              </a:spcBef>
              <a:buFontTx/>
              <a:buNone/>
            </a:pPr>
            <a:endParaRPr lang="vi-VN" altLang="en-US" sz="1800" dirty="0">
              <a:latin typeface="Times New Roman" panose="02020603050405020304" pitchFamily="18" charset="0"/>
              <a:ea typeface="Arial" panose="020B0604020202020204" pitchFamily="34" charset="0"/>
            </a:endParaRPr>
          </a:p>
        </p:txBody>
      </p:sp>
      <p:sp>
        <p:nvSpPr>
          <p:cNvPr id="12292" name="Line 33"/>
          <p:cNvSpPr/>
          <p:nvPr/>
        </p:nvSpPr>
        <p:spPr>
          <a:xfrm>
            <a:off x="7620000" y="0"/>
            <a:ext cx="1752600" cy="0"/>
          </a:xfrm>
          <a:prstGeom prst="line">
            <a:avLst/>
          </a:prstGeom>
          <a:ln w="9525" cap="flat" cmpd="sng">
            <a:solidFill>
              <a:srgbClr val="9933FF"/>
            </a:solidFill>
            <a:prstDash val="solid"/>
            <a:headEnd type="none" w="med" len="med"/>
            <a:tailEnd type="none" w="med" len="med"/>
          </a:ln>
        </p:spPr>
      </p:sp>
      <p:sp>
        <p:nvSpPr>
          <p:cNvPr id="93246" name="Rectangle 62"/>
          <p:cNvSpPr>
            <a:spLocks noChangeArrowheads="1"/>
          </p:cNvSpPr>
          <p:nvPr/>
        </p:nvSpPr>
        <p:spPr bwMode="auto">
          <a:xfrm>
            <a:off x="4953000" y="152400"/>
            <a:ext cx="39624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00000"/>
              </a:lnSpc>
              <a:spcBef>
                <a:spcPct val="50000"/>
              </a:spcBef>
              <a:spcAft>
                <a:spcPct val="0"/>
              </a:spcAft>
              <a:buClr>
                <a:schemeClr val="hlink"/>
              </a:buClr>
              <a:buSzPct val="70000"/>
              <a:buFont typeface="Wingdings" panose="05000000000000000000" pitchFamily="2" charset="2"/>
              <a:buNone/>
              <a:defRPr/>
            </a:pPr>
            <a:endParaRPr kumimoji="0" lang="en-US" altLang="en-US" sz="2800" b="0" i="0" u="none" strike="noStrike" kern="1200" cap="none" spc="0" normalizeH="0" baseline="0" noProof="0">
              <a:ln>
                <a:noFill/>
              </a:ln>
              <a:solidFill>
                <a:srgbClr val="FF0066"/>
              </a:solidFill>
              <a:effectLst>
                <a:outerShdw blurRad="38100" dist="38100" dir="2700000" algn="tl">
                  <a:srgbClr val="000000"/>
                </a:outerShdw>
              </a:effectLst>
              <a:uLnTx/>
              <a:uFillTx/>
              <a:latin typeface="Garamond" panose="02020404030301010803" pitchFamily="18" charset="0"/>
              <a:ea typeface="+mn-ea"/>
              <a:cs typeface="Arial" panose="020B0604020202020204" pitchFamily="34" charset="0"/>
            </a:endParaRPr>
          </a:p>
        </p:txBody>
      </p:sp>
      <p:sp>
        <p:nvSpPr>
          <p:cNvPr id="93250" name="Rectangle 66"/>
          <p:cNvSpPr/>
          <p:nvPr/>
        </p:nvSpPr>
        <p:spPr>
          <a:xfrm>
            <a:off x="76200" y="354449"/>
            <a:ext cx="8991600" cy="954107"/>
          </a:xfrm>
          <a:prstGeom prst="rect">
            <a:avLst/>
          </a:prstGeom>
          <a:noFill/>
          <a:ln w="9525">
            <a:noFill/>
          </a:ln>
        </p:spPr>
        <p:txBody>
          <a:bodyPr wrap="square" anchor="ctr" anchorCtr="0">
            <a:spAutoFit/>
          </a:bodyPr>
          <a:lstStyle>
            <a:lvl1pPr marL="342900" indent="-342900" algn="l"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eaLnBrk="1" hangingPunct="1">
              <a:spcBef>
                <a:spcPct val="0"/>
              </a:spcBef>
              <a:buFontTx/>
              <a:buNone/>
            </a:pPr>
            <a:r>
              <a:rPr lang="en-US" altLang="en-US" sz="2800" b="1" dirty="0" err="1" smtClean="0">
                <a:latin typeface="Times New Roman" panose="02020603050405020304" pitchFamily="18" charset="0"/>
                <a:cs typeface="Arial" panose="020B0604020202020204" pitchFamily="34" charset="0"/>
              </a:rPr>
              <a:t>Bài</a:t>
            </a:r>
            <a:r>
              <a:rPr lang="en-US" altLang="en-US" sz="2800" b="1" dirty="0" smtClean="0">
                <a:latin typeface="Times New Roman" panose="02020603050405020304" pitchFamily="18" charset="0"/>
                <a:cs typeface="Arial" panose="020B0604020202020204" pitchFamily="34" charset="0"/>
              </a:rPr>
              <a:t> </a:t>
            </a:r>
            <a:r>
              <a:rPr lang="en-US" altLang="en-US" sz="2800" b="1" dirty="0" err="1" smtClean="0">
                <a:latin typeface="Times New Roman" panose="02020603050405020304" pitchFamily="18" charset="0"/>
                <a:cs typeface="Arial" panose="020B0604020202020204" pitchFamily="34" charset="0"/>
              </a:rPr>
              <a:t>tập</a:t>
            </a:r>
            <a:r>
              <a:rPr lang="en-US" altLang="en-US" sz="2800" b="1" dirty="0" smtClean="0">
                <a:latin typeface="Times New Roman" panose="02020603050405020304" pitchFamily="18" charset="0"/>
                <a:cs typeface="Arial" panose="020B0604020202020204" pitchFamily="34" charset="0"/>
              </a:rPr>
              <a:t> </a:t>
            </a:r>
            <a:r>
              <a:rPr lang="en-US" altLang="en-US" sz="2800" b="1" dirty="0" smtClean="0">
                <a:latin typeface="Times New Roman" panose="02020603050405020304" pitchFamily="18" charset="0"/>
                <a:cs typeface="Arial" panose="020B0604020202020204" pitchFamily="34" charset="0"/>
              </a:rPr>
              <a:t>3</a:t>
            </a:r>
            <a:r>
              <a:rPr lang="en-US" altLang="en-US" sz="2800" b="1" dirty="0">
                <a:latin typeface="Times New Roman" panose="02020603050405020304" pitchFamily="18" charset="0"/>
                <a:cs typeface="Arial" panose="020B0604020202020204" pitchFamily="34" charset="0"/>
              </a:rPr>
              <a:t>: </a:t>
            </a:r>
            <a:r>
              <a:rPr lang="en-US" altLang="en-US" sz="2800" b="1" u="sng" dirty="0">
                <a:latin typeface="Times New Roman" panose="02020603050405020304" pitchFamily="18" charset="0"/>
                <a:cs typeface="Arial" panose="020B0604020202020204" pitchFamily="34" charset="0"/>
              </a:rPr>
              <a:t>Giải nghĩa </a:t>
            </a:r>
            <a:r>
              <a:rPr lang="en-US" altLang="en-US" sz="2800" b="1" dirty="0">
                <a:latin typeface="Times New Roman" panose="02020603050405020304" pitchFamily="18" charset="0"/>
                <a:cs typeface="Arial" panose="020B0604020202020204" pitchFamily="34" charset="0"/>
              </a:rPr>
              <a:t>một trong số các từ ngữ vừa thống kê ở b</a:t>
            </a:r>
            <a:r>
              <a:rPr lang="en-US" altLang="en-US" sz="2800" b="1" dirty="0">
                <a:latin typeface="Times New Roman" panose="02020603050405020304" pitchFamily="18" charset="0"/>
                <a:ea typeface="Arial" panose="020B0604020202020204" pitchFamily="34" charset="0"/>
              </a:rPr>
              <a:t>à</a:t>
            </a:r>
            <a:r>
              <a:rPr lang="en-US" altLang="en-US" sz="2800" b="1" dirty="0">
                <a:latin typeface="Times New Roman" panose="02020603050405020304" pitchFamily="18" charset="0"/>
                <a:cs typeface="Arial" panose="020B0604020202020204" pitchFamily="34" charset="0"/>
              </a:rPr>
              <a:t>i tập 2</a:t>
            </a:r>
            <a:r>
              <a:rPr lang="en-US" altLang="en-US" sz="2800" b="1" dirty="0" smtClean="0">
                <a:latin typeface="Times New Roman" panose="02020603050405020304" pitchFamily="18" charset="0"/>
                <a:cs typeface="Arial" panose="020B0604020202020204" pitchFamily="34" charset="0"/>
              </a:rPr>
              <a:t>.  </a:t>
            </a:r>
            <a:r>
              <a:rPr lang="en-US" altLang="en-US" sz="2800" b="1" u="sng" dirty="0">
                <a:latin typeface="Times New Roman" panose="02020603050405020304" pitchFamily="18" charset="0"/>
                <a:cs typeface="Arial" panose="020B0604020202020204" pitchFamily="34" charset="0"/>
              </a:rPr>
              <a:t>Đặt câu </a:t>
            </a:r>
            <a:r>
              <a:rPr lang="en-US" altLang="en-US" sz="2800" b="1" dirty="0">
                <a:latin typeface="Times New Roman" panose="02020603050405020304" pitchFamily="18" charset="0"/>
                <a:cs typeface="Arial" panose="020B0604020202020204" pitchFamily="34" charset="0"/>
              </a:rPr>
              <a:t>với từ ngữ ấy:</a:t>
            </a:r>
            <a:endParaRPr lang="en-US" altLang="en-US" sz="2800" b="1" dirty="0">
              <a:latin typeface="Times New Roman" panose="02020603050405020304" pitchFamily="18" charset="0"/>
              <a:ea typeface="Arial" panose="020B0604020202020204" pitchFamily="34" charset="0"/>
            </a:endParaRPr>
          </a:p>
        </p:txBody>
      </p:sp>
      <p:sp>
        <p:nvSpPr>
          <p:cNvPr id="93253" name="Rectangle 69"/>
          <p:cNvSpPr/>
          <p:nvPr/>
        </p:nvSpPr>
        <p:spPr>
          <a:xfrm>
            <a:off x="76200" y="1698606"/>
            <a:ext cx="1708150" cy="523220"/>
          </a:xfrm>
          <a:prstGeom prst="rect">
            <a:avLst/>
          </a:prstGeom>
          <a:noFill/>
          <a:ln w="9525">
            <a:noFill/>
          </a:ln>
        </p:spPr>
        <p:txBody>
          <a:bodyPr wrap="square" anchor="ctr" anchorCtr="0">
            <a:spAutoFit/>
          </a:bodyPr>
          <a:lstStyle>
            <a:lvl1pPr marL="342900" indent="-342900" algn="l"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eaLnBrk="1" hangingPunct="1">
              <a:spcBef>
                <a:spcPct val="0"/>
              </a:spcBef>
              <a:buFontTx/>
              <a:buNone/>
            </a:pPr>
            <a:r>
              <a:rPr lang="en-US" altLang="en-US" sz="2800" dirty="0">
                <a:solidFill>
                  <a:srgbClr val="FF0000"/>
                </a:solidFill>
                <a:latin typeface="Times New Roman" panose="02020603050405020304" pitchFamily="18" charset="0"/>
                <a:cs typeface="Arial" panose="020B0604020202020204" pitchFamily="34" charset="0"/>
              </a:rPr>
              <a:t>La b</a:t>
            </a:r>
            <a:r>
              <a:rPr lang="en-US" altLang="en-US" sz="2800" dirty="0">
                <a:solidFill>
                  <a:srgbClr val="FF0000"/>
                </a:solidFill>
                <a:latin typeface="Times New Roman" panose="02020603050405020304" pitchFamily="18" charset="0"/>
                <a:ea typeface="Arial" panose="020B0604020202020204" pitchFamily="34" charset="0"/>
              </a:rPr>
              <a:t>à</a:t>
            </a:r>
            <a:r>
              <a:rPr lang="en-US" altLang="en-US" sz="2800" dirty="0">
                <a:solidFill>
                  <a:srgbClr val="FF0000"/>
                </a:solidFill>
                <a:latin typeface="Times New Roman" panose="02020603050405020304" pitchFamily="18" charset="0"/>
                <a:cs typeface="Arial" panose="020B0604020202020204" pitchFamily="34" charset="0"/>
              </a:rPr>
              <a:t>n: </a:t>
            </a:r>
            <a:endParaRPr lang="en-US" altLang="en-US" sz="2800" dirty="0">
              <a:solidFill>
                <a:srgbClr val="FF0000"/>
              </a:solidFill>
              <a:latin typeface="Times New Roman" panose="02020603050405020304" pitchFamily="18" charset="0"/>
              <a:ea typeface="Arial" panose="020B0604020202020204" pitchFamily="34" charset="0"/>
            </a:endParaRPr>
          </a:p>
        </p:txBody>
      </p:sp>
      <p:sp>
        <p:nvSpPr>
          <p:cNvPr id="93254" name="Rectangle 70"/>
          <p:cNvSpPr/>
          <p:nvPr/>
        </p:nvSpPr>
        <p:spPr>
          <a:xfrm>
            <a:off x="1447800" y="1520816"/>
            <a:ext cx="6797675" cy="954107"/>
          </a:xfrm>
          <a:prstGeom prst="rect">
            <a:avLst/>
          </a:prstGeom>
          <a:noFill/>
          <a:ln w="9525">
            <a:noFill/>
          </a:ln>
        </p:spPr>
        <p:txBody>
          <a:bodyPr wrap="square" anchor="ctr" anchorCtr="0">
            <a:spAutoFit/>
          </a:bodyPr>
          <a:lstStyle>
            <a:lvl1pPr marL="342900" indent="-342900" algn="l"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eaLnBrk="1" hangingPunct="1">
              <a:spcBef>
                <a:spcPct val="0"/>
              </a:spcBef>
              <a:buFontTx/>
              <a:buNone/>
            </a:pPr>
            <a:r>
              <a:rPr lang="en-US" altLang="en-US" sz="2800" dirty="0">
                <a:latin typeface="Times New Roman" panose="02020603050405020304" pitchFamily="18" charset="0"/>
                <a:cs typeface="Arial" panose="020B0604020202020204" pitchFamily="34" charset="0"/>
              </a:rPr>
              <a:t>dụng cụ để xác định phương hướng trong không gian.</a:t>
            </a:r>
            <a:endParaRPr lang="en-US" altLang="en-US" sz="2800" dirty="0">
              <a:latin typeface="Times New Roman" panose="02020603050405020304" pitchFamily="18" charset="0"/>
              <a:ea typeface="Arial" panose="020B0604020202020204" pitchFamily="34" charset="0"/>
            </a:endParaRPr>
          </a:p>
        </p:txBody>
      </p:sp>
      <p:sp>
        <p:nvSpPr>
          <p:cNvPr id="93255" name="Rectangle 71"/>
          <p:cNvSpPr/>
          <p:nvPr/>
        </p:nvSpPr>
        <p:spPr>
          <a:xfrm>
            <a:off x="76857" y="2627293"/>
            <a:ext cx="1903549" cy="954107"/>
          </a:xfrm>
          <a:prstGeom prst="rect">
            <a:avLst/>
          </a:prstGeom>
          <a:noFill/>
          <a:ln w="9525">
            <a:noFill/>
          </a:ln>
        </p:spPr>
        <p:txBody>
          <a:bodyPr wrap="square" anchor="ctr" anchorCtr="0">
            <a:spAutoFit/>
          </a:bodyPr>
          <a:lstStyle>
            <a:lvl1pPr marL="342900" indent="-342900" algn="l"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eaLnBrk="1" hangingPunct="1">
              <a:spcBef>
                <a:spcPct val="0"/>
              </a:spcBef>
              <a:buFontTx/>
              <a:buNone/>
            </a:pPr>
            <a:r>
              <a:rPr lang="en-US" altLang="en-US" sz="2800" dirty="0">
                <a:solidFill>
                  <a:srgbClr val="FF0000"/>
                </a:solidFill>
                <a:latin typeface="Times New Roman" panose="02020603050405020304" pitchFamily="18" charset="0"/>
                <a:cs typeface="Arial" panose="020B0604020202020204" pitchFamily="34" charset="0"/>
              </a:rPr>
              <a:t>Hướng dẫn viên: </a:t>
            </a:r>
            <a:endParaRPr lang="en-US" altLang="en-US" sz="2800" dirty="0">
              <a:solidFill>
                <a:srgbClr val="FF0000"/>
              </a:solidFill>
              <a:latin typeface="Times New Roman" panose="02020603050405020304" pitchFamily="18" charset="0"/>
              <a:ea typeface="Arial" panose="020B0604020202020204" pitchFamily="34" charset="0"/>
            </a:endParaRPr>
          </a:p>
        </p:txBody>
      </p:sp>
      <p:sp>
        <p:nvSpPr>
          <p:cNvPr id="93256" name="Rectangle 72"/>
          <p:cNvSpPr/>
          <p:nvPr/>
        </p:nvSpPr>
        <p:spPr>
          <a:xfrm>
            <a:off x="2413000" y="2601110"/>
            <a:ext cx="6502400" cy="954107"/>
          </a:xfrm>
          <a:prstGeom prst="rect">
            <a:avLst/>
          </a:prstGeom>
          <a:noFill/>
          <a:ln w="9525">
            <a:noFill/>
          </a:ln>
        </p:spPr>
        <p:txBody>
          <a:bodyPr anchor="ctr" anchorCtr="0">
            <a:spAutoFit/>
          </a:bodyPr>
          <a:lstStyle>
            <a:lvl1pPr marL="342900" indent="-342900" algn="l"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eaLnBrk="1" hangingPunct="1">
              <a:spcBef>
                <a:spcPct val="0"/>
              </a:spcBef>
              <a:buFontTx/>
              <a:buNone/>
            </a:pPr>
            <a:r>
              <a:rPr lang="en-US" altLang="en-US" sz="2800" dirty="0">
                <a:latin typeface="Times New Roman" panose="02020603050405020304" pitchFamily="18" charset="0"/>
                <a:cs typeface="Arial" panose="020B0604020202020204" pitchFamily="34" charset="0"/>
              </a:rPr>
              <a:t>l</a:t>
            </a:r>
            <a:r>
              <a:rPr lang="en-US" altLang="en-US" sz="2800" dirty="0">
                <a:latin typeface="Times New Roman" panose="02020603050405020304" pitchFamily="18" charset="0"/>
                <a:ea typeface="Arial" panose="020B0604020202020204" pitchFamily="34" charset="0"/>
              </a:rPr>
              <a:t>à</a:t>
            </a:r>
            <a:r>
              <a:rPr lang="en-US" altLang="en-US" sz="2800" dirty="0">
                <a:latin typeface="Times New Roman" panose="02020603050405020304" pitchFamily="18" charset="0"/>
                <a:cs typeface="Arial" panose="020B0604020202020204" pitchFamily="34" charset="0"/>
              </a:rPr>
              <a:t> người đưa đường, dẫn lối v</a:t>
            </a:r>
            <a:r>
              <a:rPr lang="en-US" altLang="en-US" sz="2800" dirty="0">
                <a:latin typeface="Times New Roman" panose="02020603050405020304" pitchFamily="18" charset="0"/>
                <a:ea typeface="Arial" panose="020B0604020202020204" pitchFamily="34" charset="0"/>
              </a:rPr>
              <a:t>à</a:t>
            </a:r>
            <a:r>
              <a:rPr lang="en-US" altLang="en-US" sz="2800" dirty="0">
                <a:latin typeface="Times New Roman" panose="02020603050405020304" pitchFamily="18" charset="0"/>
                <a:cs typeface="Arial" panose="020B0604020202020204" pitchFamily="34" charset="0"/>
              </a:rPr>
              <a:t> giới thiệu các nơi đến tham quan, du lịch.</a:t>
            </a:r>
            <a:endParaRPr lang="en-US" altLang="en-US" sz="2800" dirty="0">
              <a:latin typeface="Times New Roman" panose="02020603050405020304" pitchFamily="18" charset="0"/>
              <a:ea typeface="Arial" panose="020B0604020202020204" pitchFamily="34" charset="0"/>
            </a:endParaRPr>
          </a:p>
        </p:txBody>
      </p:sp>
      <p:sp>
        <p:nvSpPr>
          <p:cNvPr id="93257" name="Rectangle 73"/>
          <p:cNvSpPr/>
          <p:nvPr/>
        </p:nvSpPr>
        <p:spPr>
          <a:xfrm>
            <a:off x="0" y="3846632"/>
            <a:ext cx="1809751" cy="954107"/>
          </a:xfrm>
          <a:prstGeom prst="rect">
            <a:avLst/>
          </a:prstGeom>
          <a:noFill/>
          <a:ln w="9525">
            <a:noFill/>
          </a:ln>
        </p:spPr>
        <p:txBody>
          <a:bodyPr wrap="square" anchor="ctr" anchorCtr="0">
            <a:spAutoFit/>
          </a:bodyPr>
          <a:lstStyle>
            <a:lvl1pPr marL="342900" indent="-342900" algn="l"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eaLnBrk="1" hangingPunct="1">
              <a:spcBef>
                <a:spcPct val="0"/>
              </a:spcBef>
              <a:buFontTx/>
              <a:buNone/>
            </a:pPr>
            <a:r>
              <a:rPr lang="en-US" altLang="en-US" sz="2800" dirty="0">
                <a:solidFill>
                  <a:srgbClr val="FF0000"/>
                </a:solidFill>
                <a:latin typeface="Times New Roman" panose="02020603050405020304" pitchFamily="18" charset="0"/>
                <a:cs typeface="Arial" panose="020B0604020202020204" pitchFamily="34" charset="0"/>
              </a:rPr>
              <a:t>Danh nhân: </a:t>
            </a:r>
            <a:endParaRPr lang="en-US" altLang="en-US" sz="2800" dirty="0">
              <a:solidFill>
                <a:srgbClr val="FF0000"/>
              </a:solidFill>
              <a:latin typeface="Times New Roman" panose="02020603050405020304" pitchFamily="18" charset="0"/>
              <a:ea typeface="Arial" panose="020B0604020202020204" pitchFamily="34" charset="0"/>
            </a:endParaRPr>
          </a:p>
        </p:txBody>
      </p:sp>
      <p:sp>
        <p:nvSpPr>
          <p:cNvPr id="93258" name="Rectangle 74"/>
          <p:cNvSpPr/>
          <p:nvPr/>
        </p:nvSpPr>
        <p:spPr>
          <a:xfrm>
            <a:off x="1447800" y="3758496"/>
            <a:ext cx="7467600" cy="1261884"/>
          </a:xfrm>
          <a:prstGeom prst="rect">
            <a:avLst/>
          </a:prstGeom>
          <a:noFill/>
          <a:ln w="9525">
            <a:noFill/>
          </a:ln>
        </p:spPr>
        <p:txBody>
          <a:bodyPr wrap="square" anchor="ctr" anchorCtr="0">
            <a:spAutoFit/>
          </a:bodyPr>
          <a:lstStyle>
            <a:lvl1pPr marL="342900" indent="-342900" algn="l"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eaLnBrk="1" hangingPunct="1">
              <a:spcBef>
                <a:spcPct val="0"/>
              </a:spcBef>
              <a:buFontTx/>
              <a:buNone/>
            </a:pPr>
            <a:r>
              <a:rPr lang="en-US" altLang="en-US" sz="2800" dirty="0">
                <a:latin typeface="Times New Roman" panose="02020603050405020304" pitchFamily="18" charset="0"/>
                <a:cs typeface="Arial" panose="020B0604020202020204" pitchFamily="34" charset="0"/>
              </a:rPr>
              <a:t>l</a:t>
            </a:r>
            <a:r>
              <a:rPr lang="en-US" altLang="en-US" sz="2800" dirty="0">
                <a:latin typeface="Times New Roman" panose="02020603050405020304" pitchFamily="18" charset="0"/>
                <a:ea typeface="Arial" panose="020B0604020202020204" pitchFamily="34" charset="0"/>
              </a:rPr>
              <a:t>à</a:t>
            </a:r>
            <a:r>
              <a:rPr lang="en-US" altLang="en-US" sz="2400" dirty="0">
                <a:latin typeface="Times New Roman" panose="02020603050405020304" pitchFamily="18" charset="0"/>
                <a:cs typeface="Arial" panose="020B0604020202020204" pitchFamily="34" charset="0"/>
              </a:rPr>
              <a:t> những người t</a:t>
            </a:r>
            <a:r>
              <a:rPr lang="en-US" altLang="en-US" sz="2400" dirty="0">
                <a:latin typeface="Times New Roman" panose="02020603050405020304" pitchFamily="18" charset="0"/>
                <a:ea typeface="Arial" panose="020B0604020202020204" pitchFamily="34" charset="0"/>
              </a:rPr>
              <a:t>à</a:t>
            </a:r>
            <a:r>
              <a:rPr lang="en-US" altLang="en-US" sz="2400" dirty="0">
                <a:latin typeface="Times New Roman" panose="02020603050405020304" pitchFamily="18" charset="0"/>
                <a:cs typeface="Arial" panose="020B0604020202020204" pitchFamily="34" charset="0"/>
              </a:rPr>
              <a:t>i giỏi, nổi tiếng về một mặt hay nhiều mặt trong xã hội,được mọi người khâm phục, ca ngợi, ái mộ.</a:t>
            </a:r>
            <a:endParaRPr lang="en-US" altLang="en-US" sz="2400" dirty="0">
              <a:latin typeface="Times New Roman" panose="02020603050405020304" pitchFamily="18" charset="0"/>
              <a:ea typeface="Arial" panose="020B0604020202020204" pitchFamily="34" charset="0"/>
            </a:endParaRPr>
          </a:p>
        </p:txBody>
      </p:sp>
      <p:sp>
        <p:nvSpPr>
          <p:cNvPr id="93259" name="Rectangle 75"/>
          <p:cNvSpPr/>
          <p:nvPr/>
        </p:nvSpPr>
        <p:spPr>
          <a:xfrm>
            <a:off x="94378" y="5448368"/>
            <a:ext cx="2496422" cy="954107"/>
          </a:xfrm>
          <a:prstGeom prst="rect">
            <a:avLst/>
          </a:prstGeom>
          <a:noFill/>
          <a:ln w="9525">
            <a:noFill/>
          </a:ln>
        </p:spPr>
        <p:txBody>
          <a:bodyPr wrap="square" anchor="ctr" anchorCtr="0">
            <a:spAutoFit/>
          </a:bodyPr>
          <a:lstStyle>
            <a:lvl1pPr marL="342900" indent="-342900" algn="l"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eaLnBrk="1" hangingPunct="1">
              <a:spcBef>
                <a:spcPct val="0"/>
              </a:spcBef>
              <a:buFontTx/>
              <a:buNone/>
            </a:pPr>
            <a:r>
              <a:rPr lang="en-US" altLang="en-US" sz="2800" dirty="0">
                <a:solidFill>
                  <a:srgbClr val="FF0000"/>
                </a:solidFill>
                <a:latin typeface="Times New Roman" panose="02020603050405020304" pitchFamily="18" charset="0"/>
                <a:cs typeface="Arial" panose="020B0604020202020204" pitchFamily="34" charset="0"/>
              </a:rPr>
              <a:t>Danh lam thắng cảnh: </a:t>
            </a:r>
            <a:endParaRPr lang="en-US" altLang="en-US" sz="2800" dirty="0">
              <a:solidFill>
                <a:srgbClr val="FF0000"/>
              </a:solidFill>
              <a:latin typeface="Times New Roman" panose="02020603050405020304" pitchFamily="18" charset="0"/>
              <a:ea typeface="Arial" panose="020B0604020202020204" pitchFamily="34" charset="0"/>
            </a:endParaRPr>
          </a:p>
        </p:txBody>
      </p:sp>
      <p:sp>
        <p:nvSpPr>
          <p:cNvPr id="93260" name="Rectangle 76"/>
          <p:cNvSpPr/>
          <p:nvPr/>
        </p:nvSpPr>
        <p:spPr>
          <a:xfrm>
            <a:off x="3199535" y="5679609"/>
            <a:ext cx="4249881" cy="523220"/>
          </a:xfrm>
          <a:prstGeom prst="rect">
            <a:avLst/>
          </a:prstGeom>
          <a:noFill/>
          <a:ln w="9525">
            <a:noFill/>
          </a:ln>
        </p:spPr>
        <p:txBody>
          <a:bodyPr wrap="none" anchor="ctr" anchorCtr="0">
            <a:spAutoFit/>
          </a:bodyPr>
          <a:lstStyle>
            <a:lvl1pPr marL="342900" indent="-342900" algn="l"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eaLnBrk="1" hangingPunct="1">
              <a:spcBef>
                <a:spcPct val="0"/>
              </a:spcBef>
              <a:buFontTx/>
              <a:buNone/>
            </a:pPr>
            <a:r>
              <a:rPr lang="en-US" altLang="en-US" sz="2800" dirty="0">
                <a:latin typeface="Times New Roman" panose="02020603050405020304" pitchFamily="18" charset="0"/>
                <a:cs typeface="Arial" panose="020B0604020202020204" pitchFamily="34" charset="0"/>
              </a:rPr>
              <a:t>l</a:t>
            </a:r>
            <a:r>
              <a:rPr lang="en-US" altLang="en-US" sz="2800" dirty="0">
                <a:latin typeface="Times New Roman" panose="02020603050405020304" pitchFamily="18" charset="0"/>
                <a:ea typeface="Arial" panose="020B0604020202020204" pitchFamily="34" charset="0"/>
              </a:rPr>
              <a:t>à</a:t>
            </a:r>
            <a:r>
              <a:rPr lang="en-US" altLang="en-US" sz="2400" dirty="0">
                <a:latin typeface="Times New Roman" panose="02020603050405020304" pitchFamily="18" charset="0"/>
                <a:cs typeface="Arial" panose="020B0604020202020204" pitchFamily="34" charset="0"/>
              </a:rPr>
              <a:t> những nơi có phong cảnh đẹp.</a:t>
            </a:r>
            <a:endParaRPr lang="en-US" altLang="en-US" sz="2400" dirty="0">
              <a:latin typeface="Times New Roman" panose="02020603050405020304" pitchFamily="18" charset="0"/>
              <a:ea typeface="Arial" panose="020B0604020202020204" pitchFamily="34" charset="0"/>
            </a:endParaRPr>
          </a:p>
        </p:txBody>
      </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93250"/>
                                        </p:tgtEl>
                                        <p:attrNameLst>
                                          <p:attrName>style.visibility</p:attrName>
                                        </p:attrNameLst>
                                      </p:cBhvr>
                                      <p:to>
                                        <p:strVal val="visible"/>
                                      </p:to>
                                    </p:set>
                                    <p:animEffect transition="in" filter="diamond(in)">
                                      <p:cBhvr>
                                        <p:cTn id="7" dur="2000"/>
                                        <p:tgtEl>
                                          <p:spTgt spid="93250"/>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93253"/>
                                        </p:tgtEl>
                                        <p:attrNameLst>
                                          <p:attrName>style.visibility</p:attrName>
                                        </p:attrNameLst>
                                      </p:cBhvr>
                                      <p:to>
                                        <p:strVal val="visible"/>
                                      </p:to>
                                    </p:set>
                                    <p:animEffect transition="in" filter="diamond(in)">
                                      <p:cBhvr>
                                        <p:cTn id="12" dur="2000"/>
                                        <p:tgtEl>
                                          <p:spTgt spid="93253"/>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93254"/>
                                        </p:tgtEl>
                                        <p:attrNameLst>
                                          <p:attrName>style.visibility</p:attrName>
                                        </p:attrNameLst>
                                      </p:cBhvr>
                                      <p:to>
                                        <p:strVal val="visible"/>
                                      </p:to>
                                    </p:set>
                                    <p:anim calcmode="lin" valueType="num">
                                      <p:cBhvr additive="base">
                                        <p:cTn id="17" dur="500" fill="hold"/>
                                        <p:tgtEl>
                                          <p:spTgt spid="93254"/>
                                        </p:tgtEl>
                                        <p:attrNameLst>
                                          <p:attrName>ppt_x</p:attrName>
                                        </p:attrNameLst>
                                      </p:cBhvr>
                                      <p:tavLst>
                                        <p:tav tm="0">
                                          <p:val>
                                            <p:strVal val="#ppt_x"/>
                                          </p:val>
                                        </p:tav>
                                        <p:tav tm="100000">
                                          <p:val>
                                            <p:strVal val="#ppt_x"/>
                                          </p:val>
                                        </p:tav>
                                      </p:tavLst>
                                    </p:anim>
                                    <p:anim calcmode="lin" valueType="num">
                                      <p:cBhvr additive="base">
                                        <p:cTn id="18" dur="500" fill="hold"/>
                                        <p:tgtEl>
                                          <p:spTgt spid="93254"/>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8" presetClass="entr" presetSubtype="16" fill="hold" grpId="0" nodeType="clickEffect">
                                  <p:stCondLst>
                                    <p:cond delay="0"/>
                                  </p:stCondLst>
                                  <p:childTnLst>
                                    <p:set>
                                      <p:cBhvr>
                                        <p:cTn id="22" dur="1" fill="hold">
                                          <p:stCondLst>
                                            <p:cond delay="0"/>
                                          </p:stCondLst>
                                        </p:cTn>
                                        <p:tgtEl>
                                          <p:spTgt spid="93255"/>
                                        </p:tgtEl>
                                        <p:attrNameLst>
                                          <p:attrName>style.visibility</p:attrName>
                                        </p:attrNameLst>
                                      </p:cBhvr>
                                      <p:to>
                                        <p:strVal val="visible"/>
                                      </p:to>
                                    </p:set>
                                    <p:animEffect transition="in" filter="diamond(in)">
                                      <p:cBhvr>
                                        <p:cTn id="23" dur="2000"/>
                                        <p:tgtEl>
                                          <p:spTgt spid="93255"/>
                                        </p:tgtEl>
                                      </p:cBhvr>
                                    </p:animEffect>
                                  </p:childTnLst>
                                </p:cTn>
                              </p:par>
                            </p:childTnLst>
                          </p:cTn>
                        </p:par>
                      </p:childTnLst>
                    </p:cTn>
                  </p:par>
                  <p:par>
                    <p:cTn id="24" fill="hold">
                      <p:stCondLst>
                        <p:cond delay="indefinite"/>
                      </p:stCondLst>
                      <p:childTnLst>
                        <p:par>
                          <p:cTn id="25" fill="hold">
                            <p:stCondLst>
                              <p:cond delay="0"/>
                            </p:stCondLst>
                            <p:childTnLst>
                              <p:par>
                                <p:cTn id="26" presetID="8" presetClass="entr" presetSubtype="16" fill="hold" grpId="0" nodeType="clickEffect">
                                  <p:stCondLst>
                                    <p:cond delay="0"/>
                                  </p:stCondLst>
                                  <p:childTnLst>
                                    <p:set>
                                      <p:cBhvr>
                                        <p:cTn id="27" dur="1" fill="hold">
                                          <p:stCondLst>
                                            <p:cond delay="0"/>
                                          </p:stCondLst>
                                        </p:cTn>
                                        <p:tgtEl>
                                          <p:spTgt spid="93256"/>
                                        </p:tgtEl>
                                        <p:attrNameLst>
                                          <p:attrName>style.visibility</p:attrName>
                                        </p:attrNameLst>
                                      </p:cBhvr>
                                      <p:to>
                                        <p:strVal val="visible"/>
                                      </p:to>
                                    </p:set>
                                    <p:animEffect transition="in" filter="diamond(in)">
                                      <p:cBhvr>
                                        <p:cTn id="28" dur="2000"/>
                                        <p:tgtEl>
                                          <p:spTgt spid="93256"/>
                                        </p:tgtEl>
                                      </p:cBhvr>
                                    </p:animEffect>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93257"/>
                                        </p:tgtEl>
                                        <p:attrNameLst>
                                          <p:attrName>style.visibility</p:attrName>
                                        </p:attrNameLst>
                                      </p:cBhvr>
                                      <p:to>
                                        <p:strVal val="visible"/>
                                      </p:to>
                                    </p:set>
                                    <p:anim calcmode="lin" valueType="num">
                                      <p:cBhvr additive="base">
                                        <p:cTn id="33" dur="500" fill="hold"/>
                                        <p:tgtEl>
                                          <p:spTgt spid="93257"/>
                                        </p:tgtEl>
                                        <p:attrNameLst>
                                          <p:attrName>ppt_x</p:attrName>
                                        </p:attrNameLst>
                                      </p:cBhvr>
                                      <p:tavLst>
                                        <p:tav tm="0">
                                          <p:val>
                                            <p:strVal val="#ppt_x"/>
                                          </p:val>
                                        </p:tav>
                                        <p:tav tm="100000">
                                          <p:val>
                                            <p:strVal val="#ppt_x"/>
                                          </p:val>
                                        </p:tav>
                                      </p:tavLst>
                                    </p:anim>
                                    <p:anim calcmode="lin" valueType="num">
                                      <p:cBhvr additive="base">
                                        <p:cTn id="34" dur="500" fill="hold"/>
                                        <p:tgtEl>
                                          <p:spTgt spid="93257"/>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93258"/>
                                        </p:tgtEl>
                                        <p:attrNameLst>
                                          <p:attrName>style.visibility</p:attrName>
                                        </p:attrNameLst>
                                      </p:cBhvr>
                                      <p:to>
                                        <p:strVal val="visible"/>
                                      </p:to>
                                    </p:set>
                                    <p:anim calcmode="lin" valueType="num">
                                      <p:cBhvr additive="base">
                                        <p:cTn id="39" dur="500" fill="hold"/>
                                        <p:tgtEl>
                                          <p:spTgt spid="93258"/>
                                        </p:tgtEl>
                                        <p:attrNameLst>
                                          <p:attrName>ppt_x</p:attrName>
                                        </p:attrNameLst>
                                      </p:cBhvr>
                                      <p:tavLst>
                                        <p:tav tm="0">
                                          <p:val>
                                            <p:strVal val="#ppt_x"/>
                                          </p:val>
                                        </p:tav>
                                        <p:tav tm="100000">
                                          <p:val>
                                            <p:strVal val="#ppt_x"/>
                                          </p:val>
                                        </p:tav>
                                      </p:tavLst>
                                    </p:anim>
                                    <p:anim calcmode="lin" valueType="num">
                                      <p:cBhvr additive="base">
                                        <p:cTn id="40" dur="500" fill="hold"/>
                                        <p:tgtEl>
                                          <p:spTgt spid="93258"/>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 presetClass="entr" presetSubtype="16" fill="hold" grpId="0" nodeType="clickEffect">
                                  <p:stCondLst>
                                    <p:cond delay="0"/>
                                  </p:stCondLst>
                                  <p:childTnLst>
                                    <p:set>
                                      <p:cBhvr>
                                        <p:cTn id="44" dur="1" fill="hold">
                                          <p:stCondLst>
                                            <p:cond delay="0"/>
                                          </p:stCondLst>
                                        </p:cTn>
                                        <p:tgtEl>
                                          <p:spTgt spid="93259"/>
                                        </p:tgtEl>
                                        <p:attrNameLst>
                                          <p:attrName>style.visibility</p:attrName>
                                        </p:attrNameLst>
                                      </p:cBhvr>
                                      <p:to>
                                        <p:strVal val="visible"/>
                                      </p:to>
                                    </p:set>
                                    <p:animEffect transition="in" filter="box(in)">
                                      <p:cBhvr>
                                        <p:cTn id="45" dur="500"/>
                                        <p:tgtEl>
                                          <p:spTgt spid="93259"/>
                                        </p:tgtEl>
                                      </p:cBhvr>
                                    </p:animEffect>
                                  </p:childTnLst>
                                </p:cTn>
                              </p:par>
                            </p:childTnLst>
                          </p:cTn>
                        </p:par>
                      </p:childTnLst>
                    </p:cTn>
                  </p:par>
                  <p:par>
                    <p:cTn id="46" fill="hold">
                      <p:stCondLst>
                        <p:cond delay="indefinite"/>
                      </p:stCondLst>
                      <p:childTnLst>
                        <p:par>
                          <p:cTn id="47" fill="hold">
                            <p:stCondLst>
                              <p:cond delay="0"/>
                            </p:stCondLst>
                            <p:childTnLst>
                              <p:par>
                                <p:cTn id="48" presetID="4" presetClass="entr" presetSubtype="16" fill="hold" grpId="0" nodeType="clickEffect">
                                  <p:stCondLst>
                                    <p:cond delay="0"/>
                                  </p:stCondLst>
                                  <p:childTnLst>
                                    <p:set>
                                      <p:cBhvr>
                                        <p:cTn id="49" dur="1" fill="hold">
                                          <p:stCondLst>
                                            <p:cond delay="0"/>
                                          </p:stCondLst>
                                        </p:cTn>
                                        <p:tgtEl>
                                          <p:spTgt spid="93260"/>
                                        </p:tgtEl>
                                        <p:attrNameLst>
                                          <p:attrName>style.visibility</p:attrName>
                                        </p:attrNameLst>
                                      </p:cBhvr>
                                      <p:to>
                                        <p:strVal val="visible"/>
                                      </p:to>
                                    </p:set>
                                    <p:animEffect transition="in" filter="box(in)">
                                      <p:cBhvr>
                                        <p:cTn id="50" dur="500"/>
                                        <p:tgtEl>
                                          <p:spTgt spid="932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250" grpId="0"/>
      <p:bldP spid="93253" grpId="0"/>
      <p:bldP spid="93254" grpId="0"/>
      <p:bldP spid="93255" grpId="0"/>
      <p:bldP spid="93256" grpId="0"/>
      <p:bldP spid="93257" grpId="0"/>
      <p:bldP spid="93258" grpId="0"/>
      <p:bldP spid="93259" grpId="0"/>
      <p:bldP spid="9326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533400"/>
            <a:ext cx="8839200" cy="2246769"/>
          </a:xfrm>
          <a:prstGeom prst="rect">
            <a:avLst/>
          </a:prstGeom>
        </p:spPr>
        <p:txBody>
          <a:bodyPr wrap="square">
            <a:spAutoFit/>
          </a:bodyPr>
          <a:lstStyle/>
          <a:p>
            <a:pPr lvl="0"/>
            <a:r>
              <a:rPr lang="vi-VN" sz="2800" u="sng" dirty="0" err="1">
                <a:cs typeface="Arial" panose="020B0604020202020204" pitchFamily="34" charset="0"/>
              </a:rPr>
              <a:t>Đặt</a:t>
            </a:r>
            <a:r>
              <a:rPr lang="vi-VN" sz="2800" u="sng" dirty="0">
                <a:cs typeface="Arial" panose="020B0604020202020204" pitchFamily="34" charset="0"/>
              </a:rPr>
              <a:t> câu</a:t>
            </a:r>
            <a:r>
              <a:rPr lang="vi-VN" sz="2800" dirty="0">
                <a:cs typeface="Arial" panose="020B0604020202020204" pitchFamily="34" charset="0"/>
              </a:rPr>
              <a:t>: </a:t>
            </a:r>
            <a:endParaRPr lang="en-US" sz="2800" dirty="0" smtClean="0">
              <a:cs typeface="Arial" panose="020B0604020202020204" pitchFamily="34" charset="0"/>
            </a:endParaRPr>
          </a:p>
          <a:p>
            <a:pPr lvl="0"/>
            <a:r>
              <a:rPr lang="vi-VN" sz="2800" dirty="0" smtClean="0">
                <a:cs typeface="Arial" panose="020B0604020202020204" pitchFamily="34" charset="0"/>
              </a:rPr>
              <a:t>- </a:t>
            </a:r>
            <a:r>
              <a:rPr lang="vi-VN" sz="2800" dirty="0" err="1">
                <a:cs typeface="Arial" panose="020B0604020202020204" pitchFamily="34" charset="0"/>
              </a:rPr>
              <a:t>Hè</a:t>
            </a:r>
            <a:r>
              <a:rPr lang="vi-VN" sz="2800" dirty="0">
                <a:cs typeface="Arial" panose="020B0604020202020204" pitchFamily="34" charset="0"/>
              </a:rPr>
              <a:t> năm </a:t>
            </a:r>
            <a:r>
              <a:rPr lang="vi-VN" sz="2800" dirty="0" err="1">
                <a:cs typeface="Arial" panose="020B0604020202020204" pitchFamily="34" charset="0"/>
              </a:rPr>
              <a:t>ngoái</a:t>
            </a:r>
            <a:r>
              <a:rPr lang="vi-VN" sz="2800" dirty="0">
                <a:cs typeface="Arial" panose="020B0604020202020204" pitchFamily="34" charset="0"/>
              </a:rPr>
              <a:t>, em </a:t>
            </a:r>
            <a:r>
              <a:rPr lang="vi-VN" sz="2800" dirty="0" err="1">
                <a:cs typeface="Arial" panose="020B0604020202020204" pitchFamily="34" charset="0"/>
              </a:rPr>
              <a:t>được</a:t>
            </a:r>
            <a:r>
              <a:rPr lang="vi-VN" sz="2800" dirty="0">
                <a:cs typeface="Arial" panose="020B0604020202020204" pitchFamily="34" charset="0"/>
              </a:rPr>
              <a:t> đi </a:t>
            </a:r>
            <a:r>
              <a:rPr lang="vi-VN" sz="2800" dirty="0" err="1">
                <a:cs typeface="Arial" panose="020B0604020202020204" pitchFamily="34" charset="0"/>
              </a:rPr>
              <a:t>tắm</a:t>
            </a:r>
            <a:r>
              <a:rPr lang="vi-VN" sz="2800" dirty="0">
                <a:cs typeface="Arial" panose="020B0604020202020204" pitchFamily="34" charset="0"/>
              </a:rPr>
              <a:t> </a:t>
            </a:r>
            <a:r>
              <a:rPr lang="vi-VN" sz="2800" dirty="0" err="1">
                <a:cs typeface="Arial" panose="020B0604020202020204" pitchFamily="34" charset="0"/>
              </a:rPr>
              <a:t>biển</a:t>
            </a:r>
            <a:r>
              <a:rPr lang="vi-VN" sz="2800" dirty="0">
                <a:cs typeface="Arial" panose="020B0604020202020204" pitchFamily="34" charset="0"/>
              </a:rPr>
              <a:t> ở </a:t>
            </a:r>
            <a:r>
              <a:rPr lang="vi-VN" sz="2800" dirty="0" err="1">
                <a:cs typeface="Arial" panose="020B0604020202020204" pitchFamily="34" charset="0"/>
              </a:rPr>
              <a:t>bãi</a:t>
            </a:r>
            <a:r>
              <a:rPr lang="vi-VN" sz="2800" dirty="0">
                <a:cs typeface="Arial" panose="020B0604020202020204" pitchFamily="34" charset="0"/>
              </a:rPr>
              <a:t> </a:t>
            </a:r>
            <a:r>
              <a:rPr lang="vi-VN" sz="2800" dirty="0" err="1">
                <a:cs typeface="Arial" panose="020B0604020202020204" pitchFamily="34" charset="0"/>
              </a:rPr>
              <a:t>biền</a:t>
            </a:r>
            <a:r>
              <a:rPr lang="vi-VN" sz="2800" dirty="0">
                <a:cs typeface="Arial" panose="020B0604020202020204" pitchFamily="34" charset="0"/>
              </a:rPr>
              <a:t> </a:t>
            </a:r>
            <a:r>
              <a:rPr lang="vi-VN" sz="2800" dirty="0" err="1">
                <a:solidFill>
                  <a:srgbClr val="FF0000"/>
                </a:solidFill>
                <a:cs typeface="Arial" panose="020B0604020202020204" pitchFamily="34" charset="0"/>
              </a:rPr>
              <a:t>Đồ</a:t>
            </a:r>
            <a:r>
              <a:rPr lang="vi-VN" sz="2800" dirty="0">
                <a:solidFill>
                  <a:srgbClr val="FF0000"/>
                </a:solidFill>
                <a:cs typeface="Arial" panose="020B0604020202020204" pitchFamily="34" charset="0"/>
              </a:rPr>
              <a:t> Sơn.</a:t>
            </a:r>
          </a:p>
          <a:p>
            <a:pPr lvl="0">
              <a:buFontTx/>
              <a:buChar char="-"/>
            </a:pPr>
            <a:r>
              <a:rPr lang="vi-VN" sz="2800" dirty="0" err="1">
                <a:solidFill>
                  <a:srgbClr val="FF0000"/>
                </a:solidFill>
                <a:cs typeface="Arial" panose="020B0604020202020204" pitchFamily="34" charset="0"/>
              </a:rPr>
              <a:t>Vịnh</a:t>
            </a:r>
            <a:r>
              <a:rPr lang="vi-VN" sz="2800" dirty="0">
                <a:solidFill>
                  <a:srgbClr val="FF0000"/>
                </a:solidFill>
                <a:cs typeface="Arial" panose="020B0604020202020204" pitchFamily="34" charset="0"/>
              </a:rPr>
              <a:t> </a:t>
            </a:r>
            <a:r>
              <a:rPr lang="vi-VN" sz="2800" dirty="0" err="1">
                <a:solidFill>
                  <a:srgbClr val="FF0000"/>
                </a:solidFill>
                <a:cs typeface="Arial" panose="020B0604020202020204" pitchFamily="34" charset="0"/>
              </a:rPr>
              <a:t>Hạ</a:t>
            </a:r>
            <a:r>
              <a:rPr lang="vi-VN" sz="2800" dirty="0">
                <a:solidFill>
                  <a:srgbClr val="FF0000"/>
                </a:solidFill>
                <a:cs typeface="Arial" panose="020B0604020202020204" pitchFamily="34" charset="0"/>
              </a:rPr>
              <a:t> Long </a:t>
            </a:r>
            <a:r>
              <a:rPr lang="vi-VN" sz="2800" dirty="0" err="1">
                <a:cs typeface="Arial" panose="020B0604020202020204" pitchFamily="34" charset="0"/>
              </a:rPr>
              <a:t>l</a:t>
            </a:r>
            <a:r>
              <a:rPr lang="vi-VN" sz="2800" dirty="0" err="1">
                <a:ea typeface="Arial" panose="020B0604020202020204" pitchFamily="34" charset="0"/>
              </a:rPr>
              <a:t>à</a:t>
            </a:r>
            <a:r>
              <a:rPr lang="vi-VN" sz="2800" dirty="0">
                <a:cs typeface="Arial" panose="020B0604020202020204" pitchFamily="34" charset="0"/>
              </a:rPr>
              <a:t> di </a:t>
            </a:r>
            <a:r>
              <a:rPr lang="vi-VN" sz="2800" dirty="0" err="1">
                <a:cs typeface="Arial" panose="020B0604020202020204" pitchFamily="34" charset="0"/>
              </a:rPr>
              <a:t>sản</a:t>
            </a:r>
            <a:r>
              <a:rPr lang="vi-VN" sz="2800" dirty="0">
                <a:cs typeface="Arial" panose="020B0604020202020204" pitchFamily="34" charset="0"/>
              </a:rPr>
              <a:t> thiên nhiên </a:t>
            </a:r>
            <a:r>
              <a:rPr lang="vi-VN" sz="2800" dirty="0" err="1">
                <a:cs typeface="Arial" panose="020B0604020202020204" pitchFamily="34" charset="0"/>
              </a:rPr>
              <a:t>thế</a:t>
            </a:r>
            <a:r>
              <a:rPr lang="vi-VN" sz="2800" dirty="0">
                <a:cs typeface="Arial" panose="020B0604020202020204" pitchFamily="34" charset="0"/>
              </a:rPr>
              <a:t> </a:t>
            </a:r>
            <a:r>
              <a:rPr lang="vi-VN" sz="2800" dirty="0" err="1">
                <a:cs typeface="Arial" panose="020B0604020202020204" pitchFamily="34" charset="0"/>
              </a:rPr>
              <a:t>giới</a:t>
            </a:r>
            <a:r>
              <a:rPr lang="vi-VN" sz="2800" dirty="0">
                <a:cs typeface="Arial" panose="020B0604020202020204" pitchFamily="34" charset="0"/>
              </a:rPr>
              <a:t>.</a:t>
            </a:r>
          </a:p>
          <a:p>
            <a:pPr lvl="0">
              <a:buFontTx/>
              <a:buChar char="-"/>
            </a:pPr>
            <a:r>
              <a:rPr lang="vi-VN" sz="2800" dirty="0">
                <a:cs typeface="Arial" panose="020B0604020202020204" pitchFamily="34" charset="0"/>
              </a:rPr>
              <a:t>Trên sân </a:t>
            </a:r>
            <a:r>
              <a:rPr lang="vi-VN" sz="2800" dirty="0" err="1">
                <a:cs typeface="Arial" panose="020B0604020202020204" pitchFamily="34" charset="0"/>
              </a:rPr>
              <a:t>trường</a:t>
            </a:r>
            <a:r>
              <a:rPr lang="vi-VN" sz="2800" dirty="0">
                <a:cs typeface="Arial" panose="020B0604020202020204" pitchFamily="34" charset="0"/>
              </a:rPr>
              <a:t>, </a:t>
            </a:r>
            <a:r>
              <a:rPr lang="vi-VN" sz="2800" dirty="0" err="1">
                <a:cs typeface="Arial" panose="020B0604020202020204" pitchFamily="34" charset="0"/>
              </a:rPr>
              <a:t>chúng</a:t>
            </a:r>
            <a:r>
              <a:rPr lang="vi-VN" sz="2800" dirty="0">
                <a:cs typeface="Arial" panose="020B0604020202020204" pitchFamily="34" charset="0"/>
              </a:rPr>
              <a:t> em đang </a:t>
            </a:r>
            <a:r>
              <a:rPr lang="vi-VN" sz="2800" dirty="0">
                <a:solidFill>
                  <a:srgbClr val="FF0000"/>
                </a:solidFill>
                <a:cs typeface="Arial" panose="020B0604020202020204" pitchFamily="34" charset="0"/>
              </a:rPr>
              <a:t>vui chơi.</a:t>
            </a:r>
          </a:p>
          <a:p>
            <a:pPr lvl="0">
              <a:buFontTx/>
              <a:buChar char="-"/>
            </a:pPr>
            <a:r>
              <a:rPr lang="vi-VN" sz="2800" dirty="0" err="1">
                <a:cs typeface="Arial" panose="020B0604020202020204" pitchFamily="34" charset="0"/>
              </a:rPr>
              <a:t>Bác</a:t>
            </a:r>
            <a:r>
              <a:rPr lang="vi-VN" sz="2800" dirty="0">
                <a:cs typeface="Arial" panose="020B0604020202020204" pitchFamily="34" charset="0"/>
              </a:rPr>
              <a:t> </a:t>
            </a:r>
            <a:r>
              <a:rPr lang="vi-VN" sz="2800" dirty="0" err="1">
                <a:cs typeface="Arial" panose="020B0604020202020204" pitchFamily="34" charset="0"/>
              </a:rPr>
              <a:t>Hồ</a:t>
            </a:r>
            <a:r>
              <a:rPr lang="vi-VN" sz="2800" dirty="0">
                <a:cs typeface="Arial" panose="020B0604020202020204" pitchFamily="34" charset="0"/>
              </a:rPr>
              <a:t> luôn </a:t>
            </a:r>
            <a:r>
              <a:rPr lang="vi-VN" sz="2800" dirty="0" err="1">
                <a:cs typeface="Arial" panose="020B0604020202020204" pitchFamily="34" charset="0"/>
              </a:rPr>
              <a:t>sống</a:t>
            </a:r>
            <a:r>
              <a:rPr lang="vi-VN" sz="2800" dirty="0">
                <a:cs typeface="Arial" panose="020B0604020202020204" pitchFamily="34" charset="0"/>
              </a:rPr>
              <a:t> </a:t>
            </a:r>
            <a:r>
              <a:rPr lang="vi-VN" sz="2800" dirty="0" err="1">
                <a:solidFill>
                  <a:srgbClr val="FF0000"/>
                </a:solidFill>
                <a:cs typeface="Arial" panose="020B0604020202020204" pitchFamily="34" charset="0"/>
              </a:rPr>
              <a:t>lạc</a:t>
            </a:r>
            <a:r>
              <a:rPr lang="vi-VN" sz="2800" dirty="0">
                <a:solidFill>
                  <a:srgbClr val="FF0000"/>
                </a:solidFill>
                <a:cs typeface="Arial" panose="020B0604020202020204" pitchFamily="34" charset="0"/>
              </a:rPr>
              <a:t> quan.</a:t>
            </a:r>
            <a:endParaRPr lang="vi-VN" sz="2800" dirty="0">
              <a:solidFill>
                <a:srgbClr val="FF0000"/>
              </a:solidFill>
              <a:ea typeface="Arial" panose="020B0604020202020204" pitchFamily="34" charset="0"/>
            </a:endParaRPr>
          </a:p>
        </p:txBody>
      </p:sp>
    </p:spTree>
    <p:extLst>
      <p:ext uri="{BB962C8B-B14F-4D97-AF65-F5344CB8AC3E}">
        <p14:creationId xmlns:p14="http://schemas.microsoft.com/office/powerpoint/2010/main" val="356878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vert="horz" wrap="square" lIns="91440" tIns="45720" rIns="91440" bIns="45720" numCol="1" rtlCol="0" anchor="ctr" anchorCtr="0" compatLnSpc="1">
            <a:normAutofit fontScale="90000"/>
          </a:bodyPr>
          <a:lstStyle/>
          <a:p>
            <a:pPr marL="0" marR="0" lvl="0" indent="0" algn="ctr" defTabSz="914400" rtl="0" eaLnBrk="1" fontAlgn="auto" latinLnBrk="0" hangingPunct="1">
              <a:lnSpc>
                <a:spcPct val="100000"/>
              </a:lnSpc>
              <a:spcBef>
                <a:spcPct val="0"/>
              </a:spcBef>
              <a:spcAft>
                <a:spcPts val="0"/>
              </a:spcAft>
              <a:buClrTx/>
              <a:buSzTx/>
              <a:buFontTx/>
              <a:buNone/>
              <a:defRPr/>
            </a:pPr>
            <a:r>
              <a:rPr kumimoji="0" lang="en-US" sz="4400" b="0" i="0" u="sng" strike="noStrike" kern="1200" cap="none" spc="0" normalizeH="0" baseline="0" noProof="0" dirty="0" smtClean="0">
                <a:ln>
                  <a:noFill/>
                </a:ln>
                <a:solidFill>
                  <a:schemeClr val="tx1"/>
                </a:solidFill>
                <a:effectLst/>
                <a:uLnTx/>
                <a:uFillTx/>
                <a:latin typeface="+mj-lt"/>
                <a:ea typeface="+mj-ea"/>
                <a:cs typeface="+mj-cs"/>
              </a:rPr>
              <a:t>Dặn dò: </a:t>
            </a:r>
            <a:br>
              <a:rPr kumimoji="0" lang="en-US" sz="4400" b="0" i="0" u="sng" strike="noStrike" kern="1200" cap="none" spc="0" normalizeH="0" baseline="0" noProof="0" dirty="0" smtClean="0">
                <a:ln>
                  <a:noFill/>
                </a:ln>
                <a:solidFill>
                  <a:schemeClr val="tx1"/>
                </a:solidFill>
                <a:effectLst/>
                <a:uLnTx/>
                <a:uFillTx/>
                <a:latin typeface="+mj-lt"/>
                <a:ea typeface="+mj-ea"/>
                <a:cs typeface="+mj-cs"/>
              </a:rPr>
            </a:br>
            <a:r>
              <a:rPr kumimoji="0" lang="en-US" sz="4400" b="0" i="0" u="none" strike="noStrike" kern="1200" cap="none" spc="0" normalizeH="0" baseline="0" noProof="0" dirty="0" smtClean="0">
                <a:ln>
                  <a:noFill/>
                </a:ln>
                <a:solidFill>
                  <a:schemeClr val="tx1"/>
                </a:solidFill>
                <a:effectLst/>
                <a:uLnTx/>
                <a:uFillTx/>
                <a:latin typeface="+mj-lt"/>
                <a:ea typeface="+mj-ea"/>
                <a:cs typeface="+mj-cs"/>
              </a:rPr>
              <a:t>Chuẩn bị tiết 3: Quan sát và viết đoạn văn </a:t>
            </a:r>
            <a:r>
              <a:rPr kumimoji="0" lang="en-US" sz="4400" b="0" i="0" u="none" strike="noStrike" kern="1200" cap="none" spc="0" normalizeH="0" baseline="0" noProof="0" dirty="0" smtClean="0">
                <a:ln>
                  <a:noFill/>
                </a:ln>
                <a:solidFill>
                  <a:srgbClr val="FF0000"/>
                </a:solidFill>
                <a:effectLst/>
                <a:uLnTx/>
                <a:uFillTx/>
                <a:latin typeface="+mj-lt"/>
                <a:ea typeface="+mj-ea"/>
                <a:cs typeface="+mj-cs"/>
              </a:rPr>
              <a:t>tả cây xương rồng</a:t>
            </a:r>
            <a:endParaRPr kumimoji="0" lang="en-US" sz="4400" b="0" i="0" u="none" strike="noStrike" kern="1200" cap="none" spc="0" normalizeH="0" baseline="0" noProof="0" dirty="0">
              <a:ln>
                <a:noFill/>
              </a:ln>
              <a:solidFill>
                <a:srgbClr val="FF0000"/>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228600"/>
            <a:ext cx="8915400" cy="1384995"/>
          </a:xfrm>
          <a:prstGeom prst="rect">
            <a:avLst/>
          </a:prstGeom>
        </p:spPr>
        <p:txBody>
          <a:bodyPr wrap="square">
            <a:spAutoFit/>
          </a:bodyPr>
          <a:lstStyle/>
          <a:p>
            <a:pPr lvl="0" eaLnBrk="1" hangingPunct="1"/>
            <a:r>
              <a:rPr lang="en-US" altLang="en-US" sz="2800" b="1" u="sng" dirty="0" err="1">
                <a:latin typeface="Arial" panose="020B0604020202020204" pitchFamily="34" charset="0"/>
                <a:cs typeface="Arial" panose="020B0604020202020204" pitchFamily="34" charset="0"/>
              </a:rPr>
              <a:t>Bài</a:t>
            </a:r>
            <a:r>
              <a:rPr lang="en-US" altLang="en-US" sz="2800" b="1" u="sng" dirty="0">
                <a:latin typeface="Arial" panose="020B0604020202020204" pitchFamily="34" charset="0"/>
                <a:cs typeface="Arial" panose="020B0604020202020204" pitchFamily="34" charset="0"/>
              </a:rPr>
              <a:t> 1:</a:t>
            </a:r>
            <a:r>
              <a:rPr lang="en-US" altLang="en-US" sz="2800" b="1" dirty="0">
                <a:latin typeface="Arial" panose="020B0604020202020204" pitchFamily="34" charset="0"/>
                <a:cs typeface="Arial" panose="020B0604020202020204" pitchFamily="34" charset="0"/>
              </a:rPr>
              <a:t> </a:t>
            </a:r>
            <a:r>
              <a:rPr lang="en-US" altLang="en-US" sz="2800" b="1" dirty="0" err="1">
                <a:latin typeface="Arial" panose="020B0604020202020204" pitchFamily="34" charset="0"/>
                <a:cs typeface="Arial" panose="020B0604020202020204" pitchFamily="34" charset="0"/>
              </a:rPr>
              <a:t>Nêu</a:t>
            </a:r>
            <a:r>
              <a:rPr lang="en-US" altLang="en-US" sz="2800" b="1" dirty="0">
                <a:latin typeface="Arial" panose="020B0604020202020204" pitchFamily="34" charset="0"/>
                <a:cs typeface="Arial" panose="020B0604020202020204" pitchFamily="34" charset="0"/>
              </a:rPr>
              <a:t> </a:t>
            </a:r>
            <a:r>
              <a:rPr lang="en-US" altLang="en-US" sz="2800" b="1" dirty="0" err="1">
                <a:latin typeface="Arial" panose="020B0604020202020204" pitchFamily="34" charset="0"/>
                <a:cs typeface="Arial" panose="020B0604020202020204" pitchFamily="34" charset="0"/>
              </a:rPr>
              <a:t>tên</a:t>
            </a:r>
            <a:r>
              <a:rPr lang="en-US" altLang="en-US" sz="2800" b="1" dirty="0">
                <a:latin typeface="Arial" panose="020B0604020202020204" pitchFamily="34" charset="0"/>
                <a:cs typeface="Arial" panose="020B0604020202020204" pitchFamily="34" charset="0"/>
              </a:rPr>
              <a:t> </a:t>
            </a:r>
            <a:r>
              <a:rPr lang="en-US" altLang="en-US" sz="2800" b="1" dirty="0" err="1">
                <a:latin typeface="Arial" panose="020B0604020202020204" pitchFamily="34" charset="0"/>
                <a:cs typeface="Arial" panose="020B0604020202020204" pitchFamily="34" charset="0"/>
              </a:rPr>
              <a:t>các</a:t>
            </a:r>
            <a:r>
              <a:rPr lang="en-US" altLang="en-US" sz="2800" b="1" dirty="0">
                <a:latin typeface="Arial" panose="020B0604020202020204" pitchFamily="34" charset="0"/>
                <a:cs typeface="Arial" panose="020B0604020202020204" pitchFamily="34" charset="0"/>
              </a:rPr>
              <a:t> </a:t>
            </a:r>
            <a:r>
              <a:rPr lang="en-US" altLang="en-US" sz="2800" b="1" dirty="0" err="1">
                <a:latin typeface="Arial" panose="020B0604020202020204" pitchFamily="34" charset="0"/>
                <a:cs typeface="Arial" panose="020B0604020202020204" pitchFamily="34" charset="0"/>
              </a:rPr>
              <a:t>b</a:t>
            </a:r>
            <a:r>
              <a:rPr lang="en-US" altLang="en-US" sz="2800" b="1" dirty="0" err="1">
                <a:latin typeface="Arial" panose="020B0604020202020204" pitchFamily="34" charset="0"/>
                <a:ea typeface="Arial" panose="020B0604020202020204" pitchFamily="34" charset="0"/>
              </a:rPr>
              <a:t>à</a:t>
            </a:r>
            <a:r>
              <a:rPr lang="en-US" altLang="en-US" sz="2800" b="1" dirty="0" err="1">
                <a:latin typeface="Arial" panose="020B0604020202020204" pitchFamily="34" charset="0"/>
                <a:cs typeface="Arial" panose="020B0604020202020204" pitchFamily="34" charset="0"/>
              </a:rPr>
              <a:t>i</a:t>
            </a:r>
            <a:r>
              <a:rPr lang="en-US" altLang="en-US" sz="2800" b="1" dirty="0">
                <a:latin typeface="Arial" panose="020B0604020202020204" pitchFamily="34" charset="0"/>
                <a:cs typeface="Arial" panose="020B0604020202020204" pitchFamily="34" charset="0"/>
              </a:rPr>
              <a:t> </a:t>
            </a:r>
            <a:r>
              <a:rPr lang="en-US" altLang="en-US" sz="2800" b="1" dirty="0" err="1">
                <a:latin typeface="Arial" panose="020B0604020202020204" pitchFamily="34" charset="0"/>
                <a:cs typeface="Arial" panose="020B0604020202020204" pitchFamily="34" charset="0"/>
              </a:rPr>
              <a:t>tập</a:t>
            </a:r>
            <a:r>
              <a:rPr lang="en-US" altLang="en-US" sz="2800" b="1" dirty="0">
                <a:latin typeface="Arial" panose="020B0604020202020204" pitchFamily="34" charset="0"/>
                <a:cs typeface="Arial" panose="020B0604020202020204" pitchFamily="34" charset="0"/>
              </a:rPr>
              <a:t> </a:t>
            </a:r>
            <a:r>
              <a:rPr lang="en-US" altLang="en-US" sz="2800" b="1" dirty="0" err="1">
                <a:latin typeface="Arial" panose="020B0604020202020204" pitchFamily="34" charset="0"/>
                <a:cs typeface="Arial" panose="020B0604020202020204" pitchFamily="34" charset="0"/>
              </a:rPr>
              <a:t>đọc</a:t>
            </a:r>
            <a:r>
              <a:rPr lang="en-US" altLang="en-US" sz="2800" b="1" dirty="0">
                <a:latin typeface="Arial" panose="020B0604020202020204" pitchFamily="34" charset="0"/>
                <a:cs typeface="Arial" panose="020B0604020202020204" pitchFamily="34" charset="0"/>
              </a:rPr>
              <a:t> </a:t>
            </a:r>
            <a:r>
              <a:rPr lang="en-US" altLang="en-US" sz="2800" b="1" dirty="0" err="1">
                <a:latin typeface="Arial" panose="020B0604020202020204" pitchFamily="34" charset="0"/>
                <a:cs typeface="Arial" panose="020B0604020202020204" pitchFamily="34" charset="0"/>
              </a:rPr>
              <a:t>v</a:t>
            </a:r>
            <a:r>
              <a:rPr lang="en-US" altLang="en-US" sz="2800" b="1" dirty="0" err="1">
                <a:latin typeface="Arial" panose="020B0604020202020204" pitchFamily="34" charset="0"/>
                <a:ea typeface="Arial" panose="020B0604020202020204" pitchFamily="34" charset="0"/>
              </a:rPr>
              <a:t>à</a:t>
            </a:r>
            <a:r>
              <a:rPr lang="en-US" altLang="en-US" sz="2800" b="1" dirty="0">
                <a:latin typeface="Arial" panose="020B0604020202020204" pitchFamily="34" charset="0"/>
                <a:cs typeface="Arial" panose="020B0604020202020204" pitchFamily="34" charset="0"/>
              </a:rPr>
              <a:t> </a:t>
            </a:r>
            <a:r>
              <a:rPr lang="en-US" altLang="en-US" sz="2800" b="1" dirty="0" err="1">
                <a:latin typeface="Arial" panose="020B0604020202020204" pitchFamily="34" charset="0"/>
                <a:cs typeface="Arial" panose="020B0604020202020204" pitchFamily="34" charset="0"/>
              </a:rPr>
              <a:t>học</a:t>
            </a:r>
            <a:r>
              <a:rPr lang="en-US" altLang="en-US" sz="2800" b="1" dirty="0">
                <a:latin typeface="Arial" panose="020B0604020202020204" pitchFamily="34" charset="0"/>
                <a:cs typeface="Arial" panose="020B0604020202020204" pitchFamily="34" charset="0"/>
              </a:rPr>
              <a:t> </a:t>
            </a:r>
            <a:r>
              <a:rPr lang="en-US" altLang="en-US" sz="2800" b="1" dirty="0" err="1">
                <a:latin typeface="Arial" panose="020B0604020202020204" pitchFamily="34" charset="0"/>
                <a:cs typeface="Arial" panose="020B0604020202020204" pitchFamily="34" charset="0"/>
              </a:rPr>
              <a:t>thuộc</a:t>
            </a:r>
            <a:r>
              <a:rPr lang="en-US" altLang="en-US" sz="2800" b="1" dirty="0">
                <a:latin typeface="Arial" panose="020B0604020202020204" pitchFamily="34" charset="0"/>
                <a:cs typeface="Arial" panose="020B0604020202020204" pitchFamily="34" charset="0"/>
              </a:rPr>
              <a:t> </a:t>
            </a:r>
            <a:r>
              <a:rPr lang="en-US" altLang="en-US" sz="2800" b="1" dirty="0" err="1">
                <a:latin typeface="Arial" panose="020B0604020202020204" pitchFamily="34" charset="0"/>
                <a:cs typeface="Arial" panose="020B0604020202020204" pitchFamily="34" charset="0"/>
              </a:rPr>
              <a:t>lòng</a:t>
            </a:r>
            <a:r>
              <a:rPr lang="en-US" altLang="en-US" sz="2800" b="1" dirty="0">
                <a:latin typeface="Arial" panose="020B0604020202020204" pitchFamily="34" charset="0"/>
                <a:cs typeface="Arial" panose="020B0604020202020204" pitchFamily="34" charset="0"/>
              </a:rPr>
              <a:t> </a:t>
            </a:r>
          </a:p>
          <a:p>
            <a:pPr lvl="0" eaLnBrk="1" hangingPunct="1"/>
            <a:r>
              <a:rPr lang="en-US" altLang="en-US" sz="2800" b="1" dirty="0" err="1">
                <a:latin typeface="Arial" panose="020B0604020202020204" pitchFamily="34" charset="0"/>
                <a:cs typeface="Arial" panose="020B0604020202020204" pitchFamily="34" charset="0"/>
              </a:rPr>
              <a:t>Thuộc</a:t>
            </a:r>
            <a:r>
              <a:rPr lang="en-US" altLang="en-US" sz="2800" b="1" dirty="0">
                <a:latin typeface="Arial" panose="020B0604020202020204" pitchFamily="34" charset="0"/>
                <a:cs typeface="Arial" panose="020B0604020202020204" pitchFamily="34" charset="0"/>
              </a:rPr>
              <a:t> </a:t>
            </a:r>
            <a:r>
              <a:rPr lang="en-US" altLang="en-US" sz="2800" b="1" dirty="0" err="1">
                <a:latin typeface="Arial" panose="020B0604020202020204" pitchFamily="34" charset="0"/>
                <a:cs typeface="Arial" panose="020B0604020202020204" pitchFamily="34" charset="0"/>
              </a:rPr>
              <a:t>chủ</a:t>
            </a:r>
            <a:r>
              <a:rPr lang="en-US" altLang="en-US" sz="2800" b="1" dirty="0">
                <a:latin typeface="Arial" panose="020B0604020202020204" pitchFamily="34" charset="0"/>
                <a:cs typeface="Arial" panose="020B0604020202020204" pitchFamily="34" charset="0"/>
              </a:rPr>
              <a:t> </a:t>
            </a:r>
            <a:r>
              <a:rPr lang="en-US" altLang="en-US" sz="2800" b="1" dirty="0" err="1">
                <a:latin typeface="Arial" panose="020B0604020202020204" pitchFamily="34" charset="0"/>
                <a:cs typeface="Arial" panose="020B0604020202020204" pitchFamily="34" charset="0"/>
              </a:rPr>
              <a:t>điểm</a:t>
            </a:r>
            <a:r>
              <a:rPr lang="en-US" altLang="en-US" sz="2800" b="1" dirty="0">
                <a:latin typeface="Arial" panose="020B0604020202020204" pitchFamily="34" charset="0"/>
                <a:cs typeface="Arial" panose="020B0604020202020204" pitchFamily="34" charset="0"/>
              </a:rPr>
              <a:t>: </a:t>
            </a:r>
            <a:r>
              <a:rPr lang="en-US" altLang="en-US" sz="2800" b="1" dirty="0" err="1">
                <a:solidFill>
                  <a:srgbClr val="FF0000"/>
                </a:solidFill>
                <a:latin typeface="Arial" panose="020B0604020202020204" pitchFamily="34" charset="0"/>
                <a:cs typeface="Arial" panose="020B0604020202020204" pitchFamily="34" charset="0"/>
              </a:rPr>
              <a:t>Khám</a:t>
            </a:r>
            <a:r>
              <a:rPr lang="en-US" altLang="en-US" sz="2800" b="1" dirty="0">
                <a:solidFill>
                  <a:srgbClr val="FF0000"/>
                </a:solidFill>
                <a:latin typeface="Arial" panose="020B0604020202020204" pitchFamily="34" charset="0"/>
                <a:cs typeface="Arial" panose="020B0604020202020204" pitchFamily="34" charset="0"/>
              </a:rPr>
              <a:t> </a:t>
            </a:r>
            <a:r>
              <a:rPr lang="en-US" altLang="en-US" sz="2800" b="1" dirty="0" err="1">
                <a:solidFill>
                  <a:srgbClr val="FF0000"/>
                </a:solidFill>
                <a:latin typeface="Arial" panose="020B0604020202020204" pitchFamily="34" charset="0"/>
                <a:cs typeface="Arial" panose="020B0604020202020204" pitchFamily="34" charset="0"/>
              </a:rPr>
              <a:t>phá</a:t>
            </a:r>
            <a:r>
              <a:rPr lang="en-US" altLang="en-US" sz="2800" b="1" dirty="0">
                <a:solidFill>
                  <a:srgbClr val="FF0000"/>
                </a:solidFill>
                <a:latin typeface="Arial" panose="020B0604020202020204" pitchFamily="34" charset="0"/>
                <a:cs typeface="Arial" panose="020B0604020202020204" pitchFamily="34" charset="0"/>
              </a:rPr>
              <a:t> </a:t>
            </a:r>
            <a:r>
              <a:rPr lang="en-US" altLang="en-US" sz="2800" b="1" dirty="0" err="1">
                <a:solidFill>
                  <a:srgbClr val="FF0000"/>
                </a:solidFill>
                <a:latin typeface="Arial" panose="020B0604020202020204" pitchFamily="34" charset="0"/>
                <a:cs typeface="Arial" panose="020B0604020202020204" pitchFamily="34" charset="0"/>
              </a:rPr>
              <a:t>thế</a:t>
            </a:r>
            <a:r>
              <a:rPr lang="en-US" altLang="en-US" sz="2800" b="1" dirty="0">
                <a:solidFill>
                  <a:srgbClr val="FF0000"/>
                </a:solidFill>
                <a:latin typeface="Arial" panose="020B0604020202020204" pitchFamily="34" charset="0"/>
                <a:cs typeface="Arial" panose="020B0604020202020204" pitchFamily="34" charset="0"/>
              </a:rPr>
              <a:t> </a:t>
            </a:r>
            <a:r>
              <a:rPr lang="en-US" altLang="en-US" sz="2800" b="1" dirty="0" err="1">
                <a:solidFill>
                  <a:srgbClr val="FF0000"/>
                </a:solidFill>
                <a:latin typeface="Arial" panose="020B0604020202020204" pitchFamily="34" charset="0"/>
                <a:cs typeface="Arial" panose="020B0604020202020204" pitchFamily="34" charset="0"/>
              </a:rPr>
              <a:t>giới</a:t>
            </a:r>
            <a:r>
              <a:rPr lang="en-US" altLang="en-US" sz="2800" b="1" dirty="0">
                <a:solidFill>
                  <a:srgbClr val="FF0000"/>
                </a:solidFill>
                <a:latin typeface="Arial" panose="020B0604020202020204" pitchFamily="34" charset="0"/>
                <a:cs typeface="Arial" panose="020B0604020202020204" pitchFamily="34" charset="0"/>
              </a:rPr>
              <a:t> </a:t>
            </a:r>
          </a:p>
          <a:p>
            <a:pPr lvl="0" eaLnBrk="1" hangingPunct="1"/>
            <a:r>
              <a:rPr lang="en-US" altLang="en-US" sz="2800" b="1" dirty="0" err="1">
                <a:latin typeface="Arial" panose="020B0604020202020204" pitchFamily="34" charset="0"/>
                <a:cs typeface="Arial" panose="020B0604020202020204" pitchFamily="34" charset="0"/>
              </a:rPr>
              <a:t>hoặc</a:t>
            </a:r>
            <a:r>
              <a:rPr lang="en-US" altLang="en-US" sz="2800" b="1" dirty="0">
                <a:solidFill>
                  <a:srgbClr val="FF0000"/>
                </a:solidFill>
                <a:latin typeface="Arial" panose="020B0604020202020204" pitchFamily="34" charset="0"/>
                <a:cs typeface="Arial" panose="020B0604020202020204" pitchFamily="34" charset="0"/>
              </a:rPr>
              <a:t> </a:t>
            </a:r>
            <a:r>
              <a:rPr lang="en-US" altLang="en-US" sz="2800" b="1" dirty="0" err="1">
                <a:solidFill>
                  <a:srgbClr val="FF0000"/>
                </a:solidFill>
                <a:latin typeface="Arial" panose="020B0604020202020204" pitchFamily="34" charset="0"/>
                <a:cs typeface="Arial" panose="020B0604020202020204" pitchFamily="34" charset="0"/>
              </a:rPr>
              <a:t>Tình</a:t>
            </a:r>
            <a:r>
              <a:rPr lang="en-US" altLang="en-US" sz="2800" b="1" dirty="0">
                <a:solidFill>
                  <a:srgbClr val="FF0000"/>
                </a:solidFill>
                <a:latin typeface="Arial" panose="020B0604020202020204" pitchFamily="34" charset="0"/>
                <a:cs typeface="Arial" panose="020B0604020202020204" pitchFamily="34" charset="0"/>
              </a:rPr>
              <a:t> </a:t>
            </a:r>
            <a:r>
              <a:rPr lang="en-US" altLang="en-US" sz="2800" b="1" dirty="0" err="1">
                <a:solidFill>
                  <a:srgbClr val="FF0000"/>
                </a:solidFill>
                <a:latin typeface="Arial" panose="020B0604020202020204" pitchFamily="34" charset="0"/>
                <a:cs typeface="Arial" panose="020B0604020202020204" pitchFamily="34" charset="0"/>
              </a:rPr>
              <a:t>yêu</a:t>
            </a:r>
            <a:r>
              <a:rPr lang="en-US" altLang="en-US" sz="2800" b="1" dirty="0">
                <a:solidFill>
                  <a:srgbClr val="FF0000"/>
                </a:solidFill>
                <a:latin typeface="Arial" panose="020B0604020202020204" pitchFamily="34" charset="0"/>
                <a:cs typeface="Arial" panose="020B0604020202020204" pitchFamily="34" charset="0"/>
              </a:rPr>
              <a:t> </a:t>
            </a:r>
            <a:r>
              <a:rPr lang="en-US" altLang="en-US" sz="2800" b="1" dirty="0" err="1">
                <a:solidFill>
                  <a:srgbClr val="FF0000"/>
                </a:solidFill>
                <a:latin typeface="Arial" panose="020B0604020202020204" pitchFamily="34" charset="0"/>
                <a:cs typeface="Arial" panose="020B0604020202020204" pitchFamily="34" charset="0"/>
              </a:rPr>
              <a:t>cuộc</a:t>
            </a:r>
            <a:r>
              <a:rPr lang="en-US" altLang="en-US" sz="2800" b="1" dirty="0">
                <a:solidFill>
                  <a:srgbClr val="FF0000"/>
                </a:solidFill>
                <a:latin typeface="Arial" panose="020B0604020202020204" pitchFamily="34" charset="0"/>
                <a:cs typeface="Arial" panose="020B0604020202020204" pitchFamily="34" charset="0"/>
              </a:rPr>
              <a:t> </a:t>
            </a:r>
            <a:r>
              <a:rPr lang="en-US" altLang="en-US" sz="2800" b="1" dirty="0" err="1">
                <a:solidFill>
                  <a:srgbClr val="FF0000"/>
                </a:solidFill>
                <a:latin typeface="Arial" panose="020B0604020202020204" pitchFamily="34" charset="0"/>
                <a:cs typeface="Arial" panose="020B0604020202020204" pitchFamily="34" charset="0"/>
              </a:rPr>
              <a:t>sống</a:t>
            </a:r>
            <a:r>
              <a:rPr lang="en-US" altLang="en-US" sz="2800" b="1" dirty="0">
                <a:solidFill>
                  <a:srgbClr val="FF0000"/>
                </a:solidFill>
                <a:latin typeface="Arial" panose="020B0604020202020204" pitchFamily="34" charset="0"/>
                <a:cs typeface="Arial" panose="020B0604020202020204" pitchFamily="34" charset="0"/>
              </a:rPr>
              <a:t> ? </a:t>
            </a:r>
            <a:r>
              <a:rPr lang="en-US" altLang="en-US" sz="2800" b="1" dirty="0">
                <a:latin typeface="Arial" panose="020B0604020202020204" pitchFamily="34" charset="0"/>
                <a:cs typeface="Arial" panose="020B0604020202020204" pitchFamily="34" charset="0"/>
              </a:rPr>
              <a:t>( </a:t>
            </a:r>
            <a:r>
              <a:rPr lang="en-US" altLang="en-US" sz="2800" b="1" dirty="0" err="1">
                <a:latin typeface="Arial" panose="020B0604020202020204" pitchFamily="34" charset="0"/>
                <a:cs typeface="Arial" panose="020B0604020202020204" pitchFamily="34" charset="0"/>
              </a:rPr>
              <a:t>tuần</a:t>
            </a:r>
            <a:r>
              <a:rPr lang="en-US" altLang="en-US" sz="2800" b="1" dirty="0">
                <a:latin typeface="Arial" panose="020B0604020202020204" pitchFamily="34" charset="0"/>
                <a:cs typeface="Arial" panose="020B0604020202020204" pitchFamily="34" charset="0"/>
              </a:rPr>
              <a:t> 29- 34 )</a:t>
            </a:r>
            <a:endParaRPr lang="en-US" altLang="en-US" sz="2800" b="1" dirty="0">
              <a:latin typeface="Arial" panose="020B0604020202020204" pitchFamily="34" charset="0"/>
              <a:ea typeface="Arial" panose="020B0604020202020204" pitchFamily="34" charset="0"/>
            </a:endParaRPr>
          </a:p>
        </p:txBody>
      </p:sp>
      <p:sp>
        <p:nvSpPr>
          <p:cNvPr id="5" name="Text Box 11"/>
          <p:cNvSpPr txBox="1"/>
          <p:nvPr/>
        </p:nvSpPr>
        <p:spPr>
          <a:xfrm>
            <a:off x="76200" y="1981200"/>
            <a:ext cx="4267200" cy="3539430"/>
          </a:xfrm>
          <a:prstGeom prst="rect">
            <a:avLst/>
          </a:prstGeom>
          <a:noFill/>
          <a:ln w="9525">
            <a:noFill/>
          </a:ln>
        </p:spPr>
        <p:txBody>
          <a:bodyPr wrap="square">
            <a:spAutoFit/>
          </a:bodyPr>
          <a:lstStyle>
            <a:lvl1pPr marL="342900" indent="-342900" algn="l"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spcBef>
                <a:spcPct val="0"/>
              </a:spcBef>
              <a:buFontTx/>
              <a:buNone/>
            </a:pPr>
            <a:r>
              <a:rPr lang="en-US" altLang="en-US" sz="2800" b="1" u="sng" dirty="0">
                <a:solidFill>
                  <a:srgbClr val="FF0000"/>
                </a:solidFill>
                <a:latin typeface="Arial" panose="020B0604020202020204" pitchFamily="34" charset="0"/>
                <a:cs typeface="Arial" panose="020B0604020202020204" pitchFamily="34" charset="0"/>
              </a:rPr>
              <a:t>Khám phá thế giới </a:t>
            </a:r>
            <a:endParaRPr lang="en-US" altLang="en-US" sz="2800" b="1" i="1" u="sng" dirty="0">
              <a:solidFill>
                <a:srgbClr val="6600CC"/>
              </a:solidFill>
              <a:latin typeface="Times New Roman" panose="02020603050405020304" pitchFamily="18" charset="0"/>
              <a:cs typeface="Arial" panose="020B0604020202020204" pitchFamily="34" charset="0"/>
            </a:endParaRPr>
          </a:p>
          <a:p>
            <a:pPr marL="0" lvl="0" indent="0">
              <a:spcBef>
                <a:spcPct val="0"/>
              </a:spcBef>
              <a:buFontTx/>
              <a:buNone/>
            </a:pPr>
            <a:r>
              <a:rPr lang="en-US" altLang="en-US" sz="2800" b="1" i="1" dirty="0">
                <a:solidFill>
                  <a:srgbClr val="6600CC"/>
                </a:solidFill>
                <a:latin typeface="Times New Roman" panose="02020603050405020304" pitchFamily="18" charset="0"/>
                <a:cs typeface="Arial" panose="020B0604020202020204" pitchFamily="34" charset="0"/>
              </a:rPr>
              <a:t>1. Đường đi Sa </a:t>
            </a:r>
            <a:r>
              <a:rPr lang="en-US" altLang="en-US" sz="2800" b="1" i="1" dirty="0" smtClean="0">
                <a:solidFill>
                  <a:srgbClr val="6600CC"/>
                </a:solidFill>
                <a:latin typeface="Times New Roman" panose="02020603050405020304" pitchFamily="18" charset="0"/>
                <a:cs typeface="Arial" panose="020B0604020202020204" pitchFamily="34" charset="0"/>
              </a:rPr>
              <a:t>pa. </a:t>
            </a:r>
            <a:endParaRPr lang="en-US" altLang="en-US" sz="2800" b="1" i="1" dirty="0">
              <a:solidFill>
                <a:srgbClr val="6600CC"/>
              </a:solidFill>
              <a:latin typeface="Times New Roman" panose="02020603050405020304" pitchFamily="18" charset="0"/>
              <a:cs typeface="Arial" panose="020B0604020202020204" pitchFamily="34" charset="0"/>
            </a:endParaRPr>
          </a:p>
          <a:p>
            <a:pPr marL="0" lvl="0" indent="0">
              <a:spcBef>
                <a:spcPct val="0"/>
              </a:spcBef>
              <a:buFontTx/>
              <a:buNone/>
            </a:pPr>
            <a:r>
              <a:rPr lang="en-US" altLang="en-US" sz="2800" b="1" i="1" dirty="0">
                <a:solidFill>
                  <a:srgbClr val="6600CC"/>
                </a:solidFill>
                <a:latin typeface="Times New Roman" panose="02020603050405020304" pitchFamily="18" charset="0"/>
                <a:cs typeface="Arial" panose="020B0604020202020204" pitchFamily="34" charset="0"/>
              </a:rPr>
              <a:t>2. Trăng ơi </a:t>
            </a:r>
            <a:r>
              <a:rPr lang="en-US" altLang="en-US" sz="2800" b="1" i="1" dirty="0">
                <a:solidFill>
                  <a:srgbClr val="6600CC"/>
                </a:solidFill>
                <a:latin typeface="Times New Roman" panose="02020603050405020304" pitchFamily="18" charset="0"/>
                <a:ea typeface="Arial" panose="020B0604020202020204" pitchFamily="34" charset="0"/>
              </a:rPr>
              <a:t>…</a:t>
            </a:r>
            <a:r>
              <a:rPr lang="en-US" altLang="en-US" sz="2800" b="1" i="1" dirty="0">
                <a:solidFill>
                  <a:srgbClr val="6600CC"/>
                </a:solidFill>
                <a:latin typeface="Times New Roman" panose="02020603050405020304" pitchFamily="18" charset="0"/>
                <a:cs typeface="Arial" panose="020B0604020202020204" pitchFamily="34" charset="0"/>
              </a:rPr>
              <a:t> từ đâu đến? </a:t>
            </a:r>
          </a:p>
          <a:p>
            <a:pPr marL="0" lvl="0" indent="0">
              <a:spcBef>
                <a:spcPct val="0"/>
              </a:spcBef>
              <a:buFontTx/>
              <a:buNone/>
            </a:pPr>
            <a:r>
              <a:rPr lang="en-US" altLang="en-US" sz="2800" b="1" i="1" dirty="0">
                <a:solidFill>
                  <a:srgbClr val="6600CC"/>
                </a:solidFill>
                <a:latin typeface="Times New Roman" panose="02020603050405020304" pitchFamily="18" charset="0"/>
                <a:cs typeface="Arial" panose="020B0604020202020204" pitchFamily="34" charset="0"/>
              </a:rPr>
              <a:t>3. Hơn một nghìn ng</a:t>
            </a:r>
            <a:r>
              <a:rPr lang="en-US" altLang="en-US" sz="2800" b="1" i="1" dirty="0">
                <a:solidFill>
                  <a:srgbClr val="6600CC"/>
                </a:solidFill>
                <a:latin typeface="Times New Roman" panose="02020603050405020304" pitchFamily="18" charset="0"/>
                <a:ea typeface="Arial" panose="020B0604020202020204" pitchFamily="34" charset="0"/>
              </a:rPr>
              <a:t>à</a:t>
            </a:r>
            <a:r>
              <a:rPr lang="en-US" altLang="en-US" sz="2800" b="1" i="1" dirty="0">
                <a:solidFill>
                  <a:srgbClr val="6600CC"/>
                </a:solidFill>
                <a:latin typeface="Times New Roman" panose="02020603050405020304" pitchFamily="18" charset="0"/>
                <a:cs typeface="Arial" panose="020B0604020202020204" pitchFamily="34" charset="0"/>
              </a:rPr>
              <a:t>y vòng quanh trái </a:t>
            </a:r>
            <a:r>
              <a:rPr lang="en-US" altLang="en-US" sz="2800" b="1" i="1" dirty="0" err="1">
                <a:solidFill>
                  <a:srgbClr val="6600CC"/>
                </a:solidFill>
                <a:latin typeface="Times New Roman" panose="02020603050405020304" pitchFamily="18" charset="0"/>
                <a:cs typeface="Arial" panose="020B0604020202020204" pitchFamily="34" charset="0"/>
              </a:rPr>
              <a:t>đất</a:t>
            </a:r>
            <a:r>
              <a:rPr lang="en-US" altLang="en-US" sz="2800" b="1" i="1" dirty="0">
                <a:solidFill>
                  <a:srgbClr val="6600CC"/>
                </a:solidFill>
                <a:latin typeface="Times New Roman" panose="02020603050405020304" pitchFamily="18" charset="0"/>
                <a:cs typeface="Arial" panose="020B0604020202020204" pitchFamily="34" charset="0"/>
              </a:rPr>
              <a:t> </a:t>
            </a:r>
            <a:r>
              <a:rPr lang="en-US" altLang="en-US" sz="2800" b="1" i="1" dirty="0" smtClean="0">
                <a:solidFill>
                  <a:srgbClr val="6600CC"/>
                </a:solidFill>
                <a:latin typeface="Times New Roman" panose="02020603050405020304" pitchFamily="18" charset="0"/>
                <a:cs typeface="Arial" panose="020B0604020202020204" pitchFamily="34" charset="0"/>
              </a:rPr>
              <a:t>.</a:t>
            </a:r>
            <a:endParaRPr lang="en-US" altLang="en-US" sz="2800" b="1" i="1" dirty="0">
              <a:solidFill>
                <a:srgbClr val="6600CC"/>
              </a:solidFill>
              <a:latin typeface="Times New Roman" panose="02020603050405020304" pitchFamily="18" charset="0"/>
              <a:cs typeface="Arial" panose="020B0604020202020204" pitchFamily="34" charset="0"/>
            </a:endParaRPr>
          </a:p>
          <a:p>
            <a:pPr marL="0" lvl="0" indent="0">
              <a:spcBef>
                <a:spcPct val="0"/>
              </a:spcBef>
              <a:buFontTx/>
              <a:buNone/>
            </a:pPr>
            <a:r>
              <a:rPr lang="en-US" altLang="en-US" sz="2800" b="1" i="1" dirty="0">
                <a:solidFill>
                  <a:srgbClr val="6600CC"/>
                </a:solidFill>
                <a:latin typeface="Times New Roman" panose="02020603050405020304" pitchFamily="18" charset="0"/>
                <a:cs typeface="Arial" panose="020B0604020202020204" pitchFamily="34" charset="0"/>
              </a:rPr>
              <a:t>4. Dòng sông mặc áo </a:t>
            </a:r>
          </a:p>
          <a:p>
            <a:pPr marL="0" lvl="0" indent="0">
              <a:spcBef>
                <a:spcPct val="0"/>
              </a:spcBef>
              <a:buFontTx/>
              <a:buNone/>
            </a:pPr>
            <a:r>
              <a:rPr lang="en-US" altLang="en-US" sz="2800" b="1" i="1" dirty="0">
                <a:solidFill>
                  <a:srgbClr val="6600CC"/>
                </a:solidFill>
                <a:latin typeface="Times New Roman" panose="02020603050405020304" pitchFamily="18" charset="0"/>
                <a:cs typeface="Arial" panose="020B0604020202020204" pitchFamily="34" charset="0"/>
              </a:rPr>
              <a:t>5. Ăng-co-vát </a:t>
            </a:r>
          </a:p>
          <a:p>
            <a:pPr marL="0" lvl="0" indent="0">
              <a:spcBef>
                <a:spcPct val="0"/>
              </a:spcBef>
              <a:buFontTx/>
              <a:buNone/>
            </a:pPr>
            <a:r>
              <a:rPr lang="en-US" altLang="en-US" sz="2800" b="1" i="1" dirty="0">
                <a:solidFill>
                  <a:srgbClr val="6600CC"/>
                </a:solidFill>
                <a:latin typeface="Times New Roman" panose="02020603050405020304" pitchFamily="18" charset="0"/>
                <a:cs typeface="Arial" panose="020B0604020202020204" pitchFamily="34" charset="0"/>
              </a:rPr>
              <a:t>6. Con chuồn chuồn nước</a:t>
            </a:r>
            <a:endParaRPr lang="en-US" altLang="en-US" sz="2800" b="1" i="1" dirty="0">
              <a:solidFill>
                <a:srgbClr val="6600CC"/>
              </a:solidFill>
              <a:latin typeface="Times New Roman" panose="02020603050405020304" pitchFamily="18" charset="0"/>
              <a:ea typeface="Arial" panose="020B0604020202020204" pitchFamily="34" charset="0"/>
            </a:endParaRPr>
          </a:p>
        </p:txBody>
      </p:sp>
      <p:sp>
        <p:nvSpPr>
          <p:cNvPr id="7" name="Rectangle 1"/>
          <p:cNvSpPr/>
          <p:nvPr/>
        </p:nvSpPr>
        <p:spPr>
          <a:xfrm>
            <a:off x="4689566" y="2133600"/>
            <a:ext cx="4225834" cy="3539430"/>
          </a:xfrm>
          <a:prstGeom prst="rect">
            <a:avLst/>
          </a:prstGeom>
          <a:noFill/>
          <a:ln w="9525">
            <a:noFill/>
          </a:ln>
        </p:spPr>
        <p:txBody>
          <a:bodyPr wrap="square">
            <a:spAutoFit/>
          </a:bodyPr>
          <a:lstStyle>
            <a:lvl1pPr marL="342900" indent="-342900" algn="l"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indent="0">
              <a:spcBef>
                <a:spcPct val="0"/>
              </a:spcBef>
              <a:buNone/>
            </a:pPr>
            <a:r>
              <a:rPr lang="en-US" altLang="en-US" sz="2800" b="1" u="sng" dirty="0" err="1">
                <a:solidFill>
                  <a:srgbClr val="FF0000"/>
                </a:solidFill>
                <a:latin typeface="Arial" panose="020B0604020202020204" pitchFamily="34" charset="0"/>
                <a:cs typeface="Arial" panose="020B0604020202020204" pitchFamily="34" charset="0"/>
              </a:rPr>
              <a:t>Tình</a:t>
            </a:r>
            <a:r>
              <a:rPr lang="en-US" altLang="en-US" sz="2800" b="1" u="sng" dirty="0">
                <a:solidFill>
                  <a:srgbClr val="FF0000"/>
                </a:solidFill>
                <a:latin typeface="Arial" panose="020B0604020202020204" pitchFamily="34" charset="0"/>
                <a:cs typeface="Arial" panose="020B0604020202020204" pitchFamily="34" charset="0"/>
              </a:rPr>
              <a:t> </a:t>
            </a:r>
            <a:r>
              <a:rPr lang="en-US" altLang="en-US" sz="2800" b="1" u="sng" dirty="0" err="1">
                <a:solidFill>
                  <a:srgbClr val="FF0000"/>
                </a:solidFill>
                <a:latin typeface="Arial" panose="020B0604020202020204" pitchFamily="34" charset="0"/>
                <a:cs typeface="Arial" panose="020B0604020202020204" pitchFamily="34" charset="0"/>
              </a:rPr>
              <a:t>yêu</a:t>
            </a:r>
            <a:r>
              <a:rPr lang="en-US" altLang="en-US" sz="2800" b="1" u="sng" dirty="0">
                <a:solidFill>
                  <a:srgbClr val="FF0000"/>
                </a:solidFill>
                <a:latin typeface="Arial" panose="020B0604020202020204" pitchFamily="34" charset="0"/>
                <a:cs typeface="Arial" panose="020B0604020202020204" pitchFamily="34" charset="0"/>
              </a:rPr>
              <a:t> </a:t>
            </a:r>
            <a:r>
              <a:rPr lang="en-US" altLang="en-US" sz="2800" b="1" u="sng" dirty="0" err="1">
                <a:solidFill>
                  <a:srgbClr val="FF0000"/>
                </a:solidFill>
                <a:latin typeface="Arial" panose="020B0604020202020204" pitchFamily="34" charset="0"/>
                <a:cs typeface="Arial" panose="020B0604020202020204" pitchFamily="34" charset="0"/>
              </a:rPr>
              <a:t>cuộc</a:t>
            </a:r>
            <a:r>
              <a:rPr lang="en-US" altLang="en-US" sz="2800" b="1" u="sng" dirty="0">
                <a:solidFill>
                  <a:srgbClr val="FF0000"/>
                </a:solidFill>
                <a:latin typeface="Arial" panose="020B0604020202020204" pitchFamily="34" charset="0"/>
                <a:cs typeface="Arial" panose="020B0604020202020204" pitchFamily="34" charset="0"/>
              </a:rPr>
              <a:t> </a:t>
            </a:r>
            <a:r>
              <a:rPr lang="en-US" altLang="en-US" sz="2800" b="1" u="sng" dirty="0" err="1">
                <a:solidFill>
                  <a:srgbClr val="FF0000"/>
                </a:solidFill>
                <a:latin typeface="Arial" panose="020B0604020202020204" pitchFamily="34" charset="0"/>
                <a:cs typeface="Arial" panose="020B0604020202020204" pitchFamily="34" charset="0"/>
              </a:rPr>
              <a:t>sống</a:t>
            </a:r>
            <a:endParaRPr lang="en-US" altLang="en-US" sz="2000" u="sng" dirty="0">
              <a:latin typeface="Times New Roman" panose="02020603050405020304" pitchFamily="18" charset="0"/>
              <a:ea typeface="Arial" panose="020B0604020202020204" pitchFamily="34" charset="0"/>
            </a:endParaRPr>
          </a:p>
          <a:p>
            <a:pPr marL="0" lvl="0" indent="0">
              <a:spcBef>
                <a:spcPct val="0"/>
              </a:spcBef>
              <a:buFontTx/>
              <a:buNone/>
            </a:pPr>
            <a:r>
              <a:rPr lang="en-US" altLang="en-US" sz="2800" b="1" i="1" dirty="0" smtClean="0">
                <a:solidFill>
                  <a:srgbClr val="009900"/>
                </a:solidFill>
                <a:latin typeface="Times New Roman" panose="02020603050405020304" pitchFamily="18" charset="0"/>
                <a:cs typeface="Arial" panose="020B0604020202020204" pitchFamily="34" charset="0"/>
              </a:rPr>
              <a:t>1</a:t>
            </a:r>
            <a:r>
              <a:rPr lang="en-US" altLang="en-US" sz="2800" b="1" i="1" dirty="0">
                <a:solidFill>
                  <a:srgbClr val="009900"/>
                </a:solidFill>
                <a:latin typeface="Times New Roman" panose="02020603050405020304" pitchFamily="18" charset="0"/>
                <a:cs typeface="Arial" panose="020B0604020202020204" pitchFamily="34" charset="0"/>
              </a:rPr>
              <a:t>. Vương quốc vắng </a:t>
            </a:r>
            <a:r>
              <a:rPr lang="en-US" altLang="en-US" sz="2800" b="1" i="1" dirty="0" err="1">
                <a:solidFill>
                  <a:srgbClr val="009900"/>
                </a:solidFill>
                <a:latin typeface="Times New Roman" panose="02020603050405020304" pitchFamily="18" charset="0"/>
                <a:cs typeface="Arial" panose="020B0604020202020204" pitchFamily="34" charset="0"/>
              </a:rPr>
              <a:t>nụ</a:t>
            </a:r>
            <a:r>
              <a:rPr lang="en-US" altLang="en-US" sz="2800" b="1" i="1" dirty="0">
                <a:solidFill>
                  <a:srgbClr val="009900"/>
                </a:solidFill>
                <a:latin typeface="Times New Roman" panose="02020603050405020304" pitchFamily="18" charset="0"/>
                <a:cs typeface="Arial" panose="020B0604020202020204" pitchFamily="34" charset="0"/>
              </a:rPr>
              <a:t> </a:t>
            </a:r>
            <a:r>
              <a:rPr lang="en-US" altLang="en-US" sz="2800" b="1" i="1" dirty="0" err="1" smtClean="0">
                <a:solidFill>
                  <a:srgbClr val="009900"/>
                </a:solidFill>
                <a:latin typeface="Times New Roman" panose="02020603050405020304" pitchFamily="18" charset="0"/>
                <a:cs typeface="Arial" panose="020B0604020202020204" pitchFamily="34" charset="0"/>
              </a:rPr>
              <a:t>cười</a:t>
            </a:r>
            <a:r>
              <a:rPr lang="en-US" altLang="en-US" sz="2800" b="1" i="1" dirty="0" smtClean="0">
                <a:solidFill>
                  <a:srgbClr val="009900"/>
                </a:solidFill>
                <a:latin typeface="Times New Roman" panose="02020603050405020304" pitchFamily="18" charset="0"/>
                <a:cs typeface="Arial" panose="020B0604020202020204" pitchFamily="34" charset="0"/>
              </a:rPr>
              <a:t>.</a:t>
            </a:r>
            <a:endParaRPr lang="en-US" altLang="en-US" sz="2800" b="1" i="1" dirty="0">
              <a:solidFill>
                <a:srgbClr val="009900"/>
              </a:solidFill>
              <a:latin typeface="Times New Roman" panose="02020603050405020304" pitchFamily="18" charset="0"/>
              <a:cs typeface="Arial" panose="020B0604020202020204" pitchFamily="34" charset="0"/>
            </a:endParaRPr>
          </a:p>
          <a:p>
            <a:pPr marL="0" lvl="0" indent="0">
              <a:spcBef>
                <a:spcPct val="0"/>
              </a:spcBef>
              <a:buFontTx/>
              <a:buNone/>
            </a:pPr>
            <a:r>
              <a:rPr lang="en-US" altLang="en-US" sz="2800" b="1" i="1" dirty="0">
                <a:solidFill>
                  <a:srgbClr val="009900"/>
                </a:solidFill>
                <a:latin typeface="Times New Roman" panose="02020603050405020304" pitchFamily="18" charset="0"/>
                <a:cs typeface="Arial" panose="020B0604020202020204" pitchFamily="34" charset="0"/>
              </a:rPr>
              <a:t>2. Ngắm trăng - </a:t>
            </a:r>
            <a:r>
              <a:rPr lang="en-US" altLang="en-US" sz="2800" b="1" i="1" dirty="0" err="1">
                <a:solidFill>
                  <a:srgbClr val="009900"/>
                </a:solidFill>
                <a:latin typeface="Times New Roman" panose="02020603050405020304" pitchFamily="18" charset="0"/>
                <a:cs typeface="Arial" panose="020B0604020202020204" pitchFamily="34" charset="0"/>
              </a:rPr>
              <a:t>Không</a:t>
            </a:r>
            <a:r>
              <a:rPr lang="en-US" altLang="en-US" sz="2800" b="1" i="1" dirty="0">
                <a:solidFill>
                  <a:srgbClr val="009900"/>
                </a:solidFill>
                <a:latin typeface="Times New Roman" panose="02020603050405020304" pitchFamily="18" charset="0"/>
                <a:cs typeface="Arial" panose="020B0604020202020204" pitchFamily="34" charset="0"/>
              </a:rPr>
              <a:t> </a:t>
            </a:r>
            <a:r>
              <a:rPr lang="en-US" altLang="en-US" sz="2800" b="1" i="1" dirty="0" err="1" smtClean="0">
                <a:solidFill>
                  <a:srgbClr val="009900"/>
                </a:solidFill>
                <a:latin typeface="Times New Roman" panose="02020603050405020304" pitchFamily="18" charset="0"/>
                <a:cs typeface="Arial" panose="020B0604020202020204" pitchFamily="34" charset="0"/>
              </a:rPr>
              <a:t>đề</a:t>
            </a:r>
            <a:r>
              <a:rPr lang="en-US" altLang="en-US" sz="2800" b="1" i="1" dirty="0" smtClean="0">
                <a:solidFill>
                  <a:srgbClr val="009900"/>
                </a:solidFill>
                <a:latin typeface="Times New Roman" panose="02020603050405020304" pitchFamily="18" charset="0"/>
                <a:cs typeface="Arial" panose="020B0604020202020204" pitchFamily="34" charset="0"/>
              </a:rPr>
              <a:t>.</a:t>
            </a:r>
            <a:endParaRPr lang="en-US" altLang="en-US" sz="2800" b="1" i="1" dirty="0">
              <a:solidFill>
                <a:srgbClr val="009900"/>
              </a:solidFill>
              <a:latin typeface="Times New Roman" panose="02020603050405020304" pitchFamily="18" charset="0"/>
              <a:cs typeface="Arial" panose="020B0604020202020204" pitchFamily="34" charset="0"/>
            </a:endParaRPr>
          </a:p>
          <a:p>
            <a:pPr marL="0" lvl="0" indent="0">
              <a:spcBef>
                <a:spcPct val="0"/>
              </a:spcBef>
              <a:buFontTx/>
              <a:buNone/>
            </a:pPr>
            <a:r>
              <a:rPr lang="en-US" altLang="en-US" sz="2800" b="1" i="1" dirty="0">
                <a:solidFill>
                  <a:srgbClr val="009900"/>
                </a:solidFill>
                <a:latin typeface="Times New Roman" panose="02020603050405020304" pitchFamily="18" charset="0"/>
                <a:cs typeface="Arial" panose="020B0604020202020204" pitchFamily="34" charset="0"/>
              </a:rPr>
              <a:t>3. Con chim chiền chiện </a:t>
            </a:r>
          </a:p>
          <a:p>
            <a:pPr marL="0" lvl="0" indent="0">
              <a:spcBef>
                <a:spcPct val="0"/>
              </a:spcBef>
              <a:buFontTx/>
              <a:buNone/>
            </a:pPr>
            <a:r>
              <a:rPr lang="en-US" altLang="en-US" sz="2800" b="1" i="1" dirty="0">
                <a:solidFill>
                  <a:srgbClr val="009900"/>
                </a:solidFill>
                <a:latin typeface="Times New Roman" panose="02020603050405020304" pitchFamily="18" charset="0"/>
                <a:cs typeface="Arial" panose="020B0604020202020204" pitchFamily="34" charset="0"/>
              </a:rPr>
              <a:t>4. Tiếng cười l</a:t>
            </a:r>
            <a:r>
              <a:rPr lang="en-US" altLang="en-US" sz="2800" b="1" i="1" dirty="0">
                <a:solidFill>
                  <a:srgbClr val="009900"/>
                </a:solidFill>
                <a:latin typeface="Times New Roman" panose="02020603050405020304" pitchFamily="18" charset="0"/>
                <a:ea typeface="Arial" panose="020B0604020202020204" pitchFamily="34" charset="0"/>
              </a:rPr>
              <a:t>à</a:t>
            </a:r>
            <a:r>
              <a:rPr lang="en-US" altLang="en-US" sz="2800" b="1" i="1" dirty="0">
                <a:solidFill>
                  <a:srgbClr val="009900"/>
                </a:solidFill>
                <a:latin typeface="Times New Roman" panose="02020603050405020304" pitchFamily="18" charset="0"/>
                <a:cs typeface="Arial" panose="020B0604020202020204" pitchFamily="34" charset="0"/>
              </a:rPr>
              <a:t> liều thuốc bổ </a:t>
            </a:r>
          </a:p>
          <a:p>
            <a:pPr marL="0" lvl="0" indent="0">
              <a:spcBef>
                <a:spcPct val="0"/>
              </a:spcBef>
              <a:buFontTx/>
              <a:buNone/>
            </a:pPr>
            <a:r>
              <a:rPr lang="en-US" altLang="en-US" sz="2800" b="1" i="1" dirty="0">
                <a:solidFill>
                  <a:srgbClr val="009900"/>
                </a:solidFill>
                <a:latin typeface="Times New Roman" panose="02020603050405020304" pitchFamily="18" charset="0"/>
                <a:cs typeface="Arial" panose="020B0604020202020204" pitchFamily="34" charset="0"/>
              </a:rPr>
              <a:t>5. Ăn “mầm đá”</a:t>
            </a:r>
            <a:endParaRPr lang="en-US" altLang="en-US" sz="2800" b="1" i="1" dirty="0">
              <a:solidFill>
                <a:srgbClr val="009900"/>
              </a:solidFill>
              <a:latin typeface="Times New Roman" panose="02020603050405020304" pitchFamily="18" charset="0"/>
              <a:ea typeface="Arial" panose="020B0604020202020204" pitchFamily="34" charset="0"/>
            </a:endParaRPr>
          </a:p>
        </p:txBody>
      </p:sp>
    </p:spTree>
    <p:extLst>
      <p:ext uri="{BB962C8B-B14F-4D97-AF65-F5344CB8AC3E}">
        <p14:creationId xmlns:p14="http://schemas.microsoft.com/office/powerpoint/2010/main" val="972900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146" name="Table 6145"/>
          <p:cNvGraphicFramePr/>
          <p:nvPr>
            <p:extLst>
              <p:ext uri="{D42A27DB-BD31-4B8C-83A1-F6EECF244321}">
                <p14:modId xmlns:p14="http://schemas.microsoft.com/office/powerpoint/2010/main" val="3141640923"/>
              </p:ext>
            </p:extLst>
          </p:nvPr>
        </p:nvGraphicFramePr>
        <p:xfrm>
          <a:off x="0" y="0"/>
          <a:ext cx="9144000" cy="7694168"/>
        </p:xfrm>
        <a:graphic>
          <a:graphicData uri="http://schemas.openxmlformats.org/drawingml/2006/table">
            <a:tbl>
              <a:tblPr/>
              <a:tblGrid>
                <a:gridCol w="661988">
                  <a:extLst>
                    <a:ext uri="{9D8B030D-6E8A-4147-A177-3AD203B41FA5}">
                      <a16:colId xmlns:a16="http://schemas.microsoft.com/office/drawing/2014/main" val="20000"/>
                    </a:ext>
                  </a:extLst>
                </a:gridCol>
                <a:gridCol w="1374775">
                  <a:extLst>
                    <a:ext uri="{9D8B030D-6E8A-4147-A177-3AD203B41FA5}">
                      <a16:colId xmlns:a16="http://schemas.microsoft.com/office/drawing/2014/main" val="20001"/>
                    </a:ext>
                  </a:extLst>
                </a:gridCol>
                <a:gridCol w="1452562">
                  <a:extLst>
                    <a:ext uri="{9D8B030D-6E8A-4147-A177-3AD203B41FA5}">
                      <a16:colId xmlns:a16="http://schemas.microsoft.com/office/drawing/2014/main" val="20002"/>
                    </a:ext>
                  </a:extLst>
                </a:gridCol>
                <a:gridCol w="1000125">
                  <a:extLst>
                    <a:ext uri="{9D8B030D-6E8A-4147-A177-3AD203B41FA5}">
                      <a16:colId xmlns:a16="http://schemas.microsoft.com/office/drawing/2014/main" val="20003"/>
                    </a:ext>
                  </a:extLst>
                </a:gridCol>
                <a:gridCol w="4654550">
                  <a:extLst>
                    <a:ext uri="{9D8B030D-6E8A-4147-A177-3AD203B41FA5}">
                      <a16:colId xmlns:a16="http://schemas.microsoft.com/office/drawing/2014/main" val="20004"/>
                    </a:ext>
                  </a:extLst>
                </a:gridCol>
              </a:tblGrid>
              <a:tr h="368300">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algn="ctr" eaLnBrk="1" hangingPunct="1">
                        <a:lnSpc>
                          <a:spcPct val="115000"/>
                        </a:lnSpc>
                        <a:buNone/>
                      </a:pPr>
                      <a:r>
                        <a:rPr sz="2800" b="1" dirty="0">
                          <a:solidFill>
                            <a:srgbClr val="FFFFFF"/>
                          </a:solidFill>
                          <a:latin typeface="Times New Roman" panose="02020603050405020304" pitchFamily="18" charset="0"/>
                          <a:cs typeface="Times New Roman" panose="02020603050405020304" pitchFamily="18" charset="0"/>
                        </a:rPr>
                        <a:t>STT</a:t>
                      </a:r>
                      <a:endParaRPr lang="en-US" sz="2800" b="1" dirty="0">
                        <a:solidFill>
                          <a:srgbClr val="FFFFFF"/>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38100" cap="flat" cmpd="sng">
                      <a:solidFill>
                        <a:schemeClr val="bg1"/>
                      </a:solidFill>
                      <a:prstDash val="solid"/>
                      <a:headEnd type="none" w="med" len="med"/>
                      <a:tailEnd type="none" w="med" len="med"/>
                    </a:lnB>
                    <a:lnTlToBr>
                      <a:noFill/>
                    </a:lnTlToBr>
                    <a:lnBlToTr>
                      <a:noFill/>
                    </a:lnBlToTr>
                    <a:solidFill>
                      <a:schemeClr val="accent1"/>
                    </a:solid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algn="ctr" eaLnBrk="1" hangingPunct="1">
                        <a:lnSpc>
                          <a:spcPct val="115000"/>
                        </a:lnSpc>
                        <a:buNone/>
                      </a:pPr>
                      <a:r>
                        <a:rPr sz="2800" b="1" dirty="0">
                          <a:solidFill>
                            <a:srgbClr val="FFFFFF"/>
                          </a:solidFill>
                          <a:latin typeface="Times New Roman" panose="02020603050405020304" pitchFamily="18" charset="0"/>
                          <a:cs typeface="Times New Roman" panose="02020603050405020304" pitchFamily="18" charset="0"/>
                        </a:rPr>
                        <a:t>Tên bài</a:t>
                      </a:r>
                      <a:endParaRPr lang="en-US" sz="2800" b="1" dirty="0">
                        <a:solidFill>
                          <a:srgbClr val="FFFFFF"/>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38100" cap="flat" cmpd="sng">
                      <a:solidFill>
                        <a:schemeClr val="bg1"/>
                      </a:solidFill>
                      <a:prstDash val="solid"/>
                      <a:headEnd type="none" w="med" len="med"/>
                      <a:tailEnd type="none" w="med" len="med"/>
                    </a:lnB>
                    <a:lnTlToBr>
                      <a:noFill/>
                    </a:lnTlToBr>
                    <a:lnBlToTr>
                      <a:noFill/>
                    </a:lnBlToTr>
                    <a:solidFill>
                      <a:schemeClr val="accent1"/>
                    </a:solid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algn="ctr" eaLnBrk="1" hangingPunct="1">
                        <a:lnSpc>
                          <a:spcPct val="115000"/>
                        </a:lnSpc>
                        <a:buNone/>
                      </a:pPr>
                      <a:r>
                        <a:rPr sz="2800" b="1" dirty="0">
                          <a:solidFill>
                            <a:srgbClr val="FFFFFF"/>
                          </a:solidFill>
                          <a:latin typeface="Times New Roman" panose="02020603050405020304" pitchFamily="18" charset="0"/>
                          <a:cs typeface="Times New Roman" panose="02020603050405020304" pitchFamily="18" charset="0"/>
                        </a:rPr>
                        <a:t>Tác giả</a:t>
                      </a:r>
                      <a:endParaRPr lang="en-US" sz="2800" b="1" dirty="0">
                        <a:solidFill>
                          <a:srgbClr val="FFFFFF"/>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38100" cap="flat" cmpd="sng">
                      <a:solidFill>
                        <a:schemeClr val="bg1"/>
                      </a:solidFill>
                      <a:prstDash val="solid"/>
                      <a:headEnd type="none" w="med" len="med"/>
                      <a:tailEnd type="none" w="med" len="med"/>
                    </a:lnB>
                    <a:lnTlToBr>
                      <a:noFill/>
                    </a:lnTlToBr>
                    <a:lnBlToTr>
                      <a:noFill/>
                    </a:lnBlToTr>
                    <a:solidFill>
                      <a:schemeClr val="accent1"/>
                    </a:solid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algn="ctr" eaLnBrk="1" hangingPunct="1">
                        <a:lnSpc>
                          <a:spcPct val="115000"/>
                        </a:lnSpc>
                        <a:buNone/>
                      </a:pPr>
                      <a:r>
                        <a:rPr sz="2800" b="1" dirty="0">
                          <a:solidFill>
                            <a:srgbClr val="FFFFFF"/>
                          </a:solidFill>
                          <a:latin typeface="Times New Roman" panose="02020603050405020304" pitchFamily="18" charset="0"/>
                          <a:cs typeface="Times New Roman" panose="02020603050405020304" pitchFamily="18" charset="0"/>
                        </a:rPr>
                        <a:t>Thể loại</a:t>
                      </a:r>
                      <a:endParaRPr lang="en-US" sz="2800" b="1" dirty="0">
                        <a:solidFill>
                          <a:srgbClr val="FFFFFF"/>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38100" cap="flat" cmpd="sng">
                      <a:solidFill>
                        <a:schemeClr val="bg1"/>
                      </a:solidFill>
                      <a:prstDash val="solid"/>
                      <a:headEnd type="none" w="med" len="med"/>
                      <a:tailEnd type="none" w="med" len="med"/>
                    </a:lnB>
                    <a:lnTlToBr>
                      <a:noFill/>
                    </a:lnTlToBr>
                    <a:lnBlToTr>
                      <a:noFill/>
                    </a:lnBlToTr>
                    <a:solidFill>
                      <a:schemeClr val="accent1"/>
                    </a:solid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algn="ctr" eaLnBrk="1" hangingPunct="1">
                        <a:lnSpc>
                          <a:spcPct val="115000"/>
                        </a:lnSpc>
                        <a:buNone/>
                      </a:pPr>
                      <a:r>
                        <a:rPr sz="2800" b="1" dirty="0">
                          <a:solidFill>
                            <a:srgbClr val="FFFFFF"/>
                          </a:solidFill>
                          <a:latin typeface="Times New Roman" panose="02020603050405020304" pitchFamily="18" charset="0"/>
                          <a:cs typeface="Times New Roman" panose="02020603050405020304" pitchFamily="18" charset="0"/>
                        </a:rPr>
                        <a:t>Nội dung chính</a:t>
                      </a:r>
                      <a:endParaRPr lang="en-US" sz="2800" b="1" dirty="0">
                        <a:solidFill>
                          <a:srgbClr val="FFFFFF"/>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38100" cap="flat" cmpd="sng">
                      <a:solidFill>
                        <a:schemeClr val="bg1"/>
                      </a:solidFill>
                      <a:prstDash val="soli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755650">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algn="ctr" eaLnBrk="1" hangingPunct="1">
                        <a:lnSpc>
                          <a:spcPct val="115000"/>
                        </a:lnSpc>
                        <a:buNone/>
                      </a:pPr>
                      <a:r>
                        <a:rPr sz="2800" b="1" dirty="0">
                          <a:solidFill>
                            <a:srgbClr val="FFFFFF"/>
                          </a:solidFill>
                          <a:latin typeface="Times New Roman" panose="02020603050405020304" pitchFamily="18" charset="0"/>
                          <a:cs typeface="Times New Roman" panose="02020603050405020304" pitchFamily="18" charset="0"/>
                        </a:rPr>
                        <a:t>1</a:t>
                      </a:r>
                      <a:endParaRPr lang="en-US" sz="2800" b="1" dirty="0">
                        <a:solidFill>
                          <a:srgbClr val="FFFFFF"/>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38100" cap="flat" cmpd="sng">
                      <a:solidFill>
                        <a:schemeClr val="bg1"/>
                      </a:solidFill>
                      <a:prstDash val="soli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chemeClr val="accent1"/>
                    </a:solid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algn="ctr" eaLnBrk="1" hangingPunct="1">
                        <a:lnSpc>
                          <a:spcPct val="115000"/>
                        </a:lnSpc>
                        <a:buNone/>
                      </a:pPr>
                      <a:r>
                        <a:rPr sz="2800" dirty="0">
                          <a:solidFill>
                            <a:srgbClr val="FF0000"/>
                          </a:solidFill>
                          <a:latin typeface="Times New Roman" panose="02020603050405020304" pitchFamily="18" charset="0"/>
                          <a:cs typeface="Times New Roman" panose="02020603050405020304" pitchFamily="18" charset="0"/>
                        </a:rPr>
                        <a:t>Đường đi Sa Pa</a:t>
                      </a:r>
                      <a:endParaRPr lang="en-US" sz="28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38100" cap="flat" cmpd="sng">
                      <a:solidFill>
                        <a:schemeClr val="bg1"/>
                      </a:solidFill>
                      <a:prstDash val="soli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rgbClr val="D0D8E8"/>
                    </a:solid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algn="ctr" eaLnBrk="1" hangingPunct="1">
                        <a:lnSpc>
                          <a:spcPct val="115000"/>
                        </a:lnSpc>
                        <a:buNone/>
                      </a:pPr>
                      <a:r>
                        <a:rPr sz="2800" dirty="0">
                          <a:solidFill>
                            <a:srgbClr val="000000"/>
                          </a:solidFill>
                          <a:latin typeface="Times New Roman" panose="02020603050405020304" pitchFamily="18" charset="0"/>
                          <a:cs typeface="Times New Roman" panose="02020603050405020304" pitchFamily="18" charset="0"/>
                        </a:rPr>
                        <a:t>Nguyễn Phan Hách</a:t>
                      </a:r>
                      <a:endPar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38100" cap="flat" cmpd="sng">
                      <a:solidFill>
                        <a:schemeClr val="bg1"/>
                      </a:solidFill>
                      <a:prstDash val="soli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rgbClr val="D0D8E8"/>
                    </a:solid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algn="ctr" eaLnBrk="1" hangingPunct="1">
                        <a:lnSpc>
                          <a:spcPct val="115000"/>
                        </a:lnSpc>
                        <a:buNone/>
                      </a:pPr>
                      <a:r>
                        <a:rPr sz="2800" dirty="0">
                          <a:solidFill>
                            <a:srgbClr val="000000"/>
                          </a:solidFill>
                          <a:latin typeface="Times New Roman" panose="02020603050405020304" pitchFamily="18" charset="0"/>
                          <a:cs typeface="Times New Roman" panose="02020603050405020304" pitchFamily="18" charset="0"/>
                        </a:rPr>
                        <a:t>Văn xuôi</a:t>
                      </a:r>
                      <a:endPar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38100" cap="flat" cmpd="sng">
                      <a:solidFill>
                        <a:schemeClr val="bg1"/>
                      </a:solidFill>
                      <a:prstDash val="soli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rgbClr val="D0D8E8"/>
                    </a:solid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algn="just" eaLnBrk="1" hangingPunct="1">
                        <a:lnSpc>
                          <a:spcPct val="115000"/>
                        </a:lnSpc>
                        <a:buNone/>
                      </a:pPr>
                      <a:r>
                        <a:rPr sz="2800" dirty="0">
                          <a:solidFill>
                            <a:srgbClr val="002060"/>
                          </a:solidFill>
                          <a:latin typeface="Times New Roman" panose="02020603050405020304" pitchFamily="18" charset="0"/>
                          <a:cs typeface="Times New Roman" panose="02020603050405020304" pitchFamily="18" charset="0"/>
                        </a:rPr>
                        <a:t>Ca ngợi cảnh đẹp Sa Pa, thể hiện tình cảm yêu mến cảnh đẹp đất nước của tác giả.</a:t>
                      </a:r>
                      <a:endPar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38100" cap="flat" cmpd="sng">
                      <a:solidFill>
                        <a:schemeClr val="bg1"/>
                      </a:solidFill>
                      <a:prstDash val="soli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1"/>
                  </a:ext>
                </a:extLst>
              </a:tr>
              <a:tr h="1146175">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algn="ctr" eaLnBrk="1" hangingPunct="1">
                        <a:lnSpc>
                          <a:spcPct val="115000"/>
                        </a:lnSpc>
                        <a:buNone/>
                      </a:pPr>
                      <a:r>
                        <a:rPr sz="2800" b="1" dirty="0">
                          <a:solidFill>
                            <a:srgbClr val="FFFFFF"/>
                          </a:solidFill>
                          <a:latin typeface="Times New Roman" panose="02020603050405020304" pitchFamily="18" charset="0"/>
                          <a:cs typeface="Times New Roman" panose="02020603050405020304" pitchFamily="18" charset="0"/>
                        </a:rPr>
                        <a:t>2</a:t>
                      </a:r>
                      <a:endParaRPr lang="en-US" sz="2800" b="1" dirty="0">
                        <a:solidFill>
                          <a:srgbClr val="FFFFFF"/>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chemeClr val="accent1"/>
                    </a:solid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algn="ctr" eaLnBrk="1" hangingPunct="1">
                        <a:lnSpc>
                          <a:spcPct val="115000"/>
                        </a:lnSpc>
                        <a:buNone/>
                      </a:pPr>
                      <a:r>
                        <a:rPr sz="2800" dirty="0">
                          <a:solidFill>
                            <a:srgbClr val="FF0000"/>
                          </a:solidFill>
                          <a:latin typeface="Times New Roman" panose="02020603050405020304" pitchFamily="18" charset="0"/>
                          <a:cs typeface="Times New Roman" panose="02020603050405020304" pitchFamily="18" charset="0"/>
                        </a:rPr>
                        <a:t>Trăng ơi … từ đâu đến ?</a:t>
                      </a:r>
                      <a:endParaRPr lang="en-US" sz="28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rgbClr val="E9EDF4"/>
                    </a:solid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algn="ctr" eaLnBrk="1" hangingPunct="1">
                        <a:lnSpc>
                          <a:spcPct val="115000"/>
                        </a:lnSpc>
                        <a:buNone/>
                      </a:pPr>
                      <a:r>
                        <a:rPr sz="2800" dirty="0">
                          <a:solidFill>
                            <a:srgbClr val="000000"/>
                          </a:solidFill>
                          <a:latin typeface="Times New Roman" panose="02020603050405020304" pitchFamily="18" charset="0"/>
                          <a:cs typeface="Times New Roman" panose="02020603050405020304" pitchFamily="18" charset="0"/>
                        </a:rPr>
                        <a:t>Trần Đăng Khoa</a:t>
                      </a:r>
                      <a:endPar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rgbClr val="E9EDF4"/>
                    </a:solid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algn="ctr" eaLnBrk="1" hangingPunct="1">
                        <a:lnSpc>
                          <a:spcPct val="115000"/>
                        </a:lnSpc>
                        <a:buNone/>
                      </a:pPr>
                      <a:r>
                        <a:rPr sz="2800" dirty="0">
                          <a:solidFill>
                            <a:srgbClr val="000000"/>
                          </a:solidFill>
                          <a:latin typeface="Times New Roman" panose="02020603050405020304" pitchFamily="18" charset="0"/>
                          <a:cs typeface="Times New Roman" panose="02020603050405020304" pitchFamily="18" charset="0"/>
                        </a:rPr>
                        <a:t>Thơ</a:t>
                      </a:r>
                      <a:endPar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rgbClr val="E9EDF4"/>
                    </a:solid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algn="just" eaLnBrk="1" hangingPunct="1">
                        <a:lnSpc>
                          <a:spcPct val="115000"/>
                        </a:lnSpc>
                        <a:buNone/>
                      </a:pPr>
                      <a:r>
                        <a:rPr sz="2800" dirty="0">
                          <a:solidFill>
                            <a:srgbClr val="002060"/>
                          </a:solidFill>
                          <a:latin typeface="Times New Roman" panose="02020603050405020304" pitchFamily="18" charset="0"/>
                          <a:cs typeface="Times New Roman" panose="02020603050405020304" pitchFamily="18" charset="0"/>
                        </a:rPr>
                        <a:t>Thể hiện tình cảm gắn bó với trăng, với quê hương đất nước.</a:t>
                      </a:r>
                      <a:endPar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2"/>
                  </a:ext>
                </a:extLst>
              </a:tr>
              <a:tr h="1538288">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algn="ctr" eaLnBrk="1" hangingPunct="1">
                        <a:lnSpc>
                          <a:spcPct val="115000"/>
                        </a:lnSpc>
                        <a:buNone/>
                      </a:pPr>
                      <a:r>
                        <a:rPr sz="2800" b="1" dirty="0">
                          <a:solidFill>
                            <a:srgbClr val="FFFFFF"/>
                          </a:solidFill>
                          <a:latin typeface="Times New Roman" panose="02020603050405020304" pitchFamily="18" charset="0"/>
                          <a:cs typeface="Times New Roman" panose="02020603050405020304" pitchFamily="18" charset="0"/>
                        </a:rPr>
                        <a:t>3</a:t>
                      </a:r>
                      <a:endParaRPr lang="en-US" sz="2800" b="1" dirty="0">
                        <a:solidFill>
                          <a:srgbClr val="FFFFFF"/>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chemeClr val="accent1"/>
                    </a:solid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algn="ctr" eaLnBrk="1" hangingPunct="1">
                        <a:lnSpc>
                          <a:spcPct val="115000"/>
                        </a:lnSpc>
                        <a:buNone/>
                      </a:pPr>
                      <a:r>
                        <a:rPr sz="2800" dirty="0">
                          <a:solidFill>
                            <a:srgbClr val="FF0000"/>
                          </a:solidFill>
                          <a:latin typeface="Times New Roman" panose="02020603050405020304" pitchFamily="18" charset="0"/>
                          <a:cs typeface="Times New Roman" panose="02020603050405020304" pitchFamily="18" charset="0"/>
                        </a:rPr>
                        <a:t>Hơn một nghìn ngày vòng quanh trái đất</a:t>
                      </a:r>
                      <a:endParaRPr lang="en-US" sz="28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rgbClr val="D0D8E8"/>
                    </a:solid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algn="ctr" eaLnBrk="1" hangingPunct="1">
                        <a:lnSpc>
                          <a:spcPct val="115000"/>
                        </a:lnSpc>
                        <a:buNone/>
                      </a:pPr>
                      <a:r>
                        <a:rPr sz="2800" dirty="0">
                          <a:solidFill>
                            <a:srgbClr val="000000"/>
                          </a:solidFill>
                          <a:latin typeface="Times New Roman" panose="02020603050405020304" pitchFamily="18" charset="0"/>
                          <a:cs typeface="Times New Roman" panose="02020603050405020304" pitchFamily="18" charset="0"/>
                        </a:rPr>
                        <a:t>Hồ Diệu Tấn Đỗ Thái</a:t>
                      </a:r>
                      <a:endPar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rgbClr val="D0D8E8"/>
                    </a:solid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algn="ctr" eaLnBrk="1" hangingPunct="1">
                        <a:lnSpc>
                          <a:spcPct val="115000"/>
                        </a:lnSpc>
                        <a:buNone/>
                      </a:pPr>
                      <a:r>
                        <a:rPr sz="2800" dirty="0">
                          <a:solidFill>
                            <a:srgbClr val="000000"/>
                          </a:solidFill>
                          <a:latin typeface="Times New Roman" panose="02020603050405020304" pitchFamily="18" charset="0"/>
                          <a:cs typeface="Times New Roman" panose="02020603050405020304" pitchFamily="18" charset="0"/>
                        </a:rPr>
                        <a:t>Văn xuôi</a:t>
                      </a:r>
                      <a:endPar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rgbClr val="D0D8E8"/>
                    </a:solid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algn="just" eaLnBrk="1" hangingPunct="1">
                        <a:lnSpc>
                          <a:spcPct val="115000"/>
                        </a:lnSpc>
                        <a:buNone/>
                      </a:pPr>
                      <a:r>
                        <a:rPr sz="2800" dirty="0">
                          <a:solidFill>
                            <a:srgbClr val="002060"/>
                          </a:solidFill>
                          <a:latin typeface="Times New Roman" panose="02020603050405020304" pitchFamily="18" charset="0"/>
                          <a:cs typeface="Times New Roman" panose="02020603050405020304" pitchFamily="18" charset="0"/>
                        </a:rPr>
                        <a:t>Ma-gien-lăng cùng đoàn thủy thủ trong chuyến thám hiểm hơn một nghìn ngày đã khẳng định trái đất hình cầu, phát hiện Thái Bình Dương và nhiều vùng đất mới.</a:t>
                      </a:r>
                      <a:endPar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824471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146" name="Table 6145"/>
          <p:cNvGraphicFramePr/>
          <p:nvPr>
            <p:extLst>
              <p:ext uri="{D42A27DB-BD31-4B8C-83A1-F6EECF244321}">
                <p14:modId xmlns:p14="http://schemas.microsoft.com/office/powerpoint/2010/main" val="363513964"/>
              </p:ext>
            </p:extLst>
          </p:nvPr>
        </p:nvGraphicFramePr>
        <p:xfrm>
          <a:off x="0" y="0"/>
          <a:ext cx="9144000" cy="6712712"/>
        </p:xfrm>
        <a:graphic>
          <a:graphicData uri="http://schemas.openxmlformats.org/drawingml/2006/table">
            <a:tbl>
              <a:tblPr/>
              <a:tblGrid>
                <a:gridCol w="661988">
                  <a:extLst>
                    <a:ext uri="{9D8B030D-6E8A-4147-A177-3AD203B41FA5}">
                      <a16:colId xmlns:a16="http://schemas.microsoft.com/office/drawing/2014/main" val="20000"/>
                    </a:ext>
                  </a:extLst>
                </a:gridCol>
                <a:gridCol w="1374775">
                  <a:extLst>
                    <a:ext uri="{9D8B030D-6E8A-4147-A177-3AD203B41FA5}">
                      <a16:colId xmlns:a16="http://schemas.microsoft.com/office/drawing/2014/main" val="20001"/>
                    </a:ext>
                  </a:extLst>
                </a:gridCol>
                <a:gridCol w="1452562">
                  <a:extLst>
                    <a:ext uri="{9D8B030D-6E8A-4147-A177-3AD203B41FA5}">
                      <a16:colId xmlns:a16="http://schemas.microsoft.com/office/drawing/2014/main" val="20002"/>
                    </a:ext>
                  </a:extLst>
                </a:gridCol>
                <a:gridCol w="1000125">
                  <a:extLst>
                    <a:ext uri="{9D8B030D-6E8A-4147-A177-3AD203B41FA5}">
                      <a16:colId xmlns:a16="http://schemas.microsoft.com/office/drawing/2014/main" val="20003"/>
                    </a:ext>
                  </a:extLst>
                </a:gridCol>
                <a:gridCol w="4654550">
                  <a:extLst>
                    <a:ext uri="{9D8B030D-6E8A-4147-A177-3AD203B41FA5}">
                      <a16:colId xmlns:a16="http://schemas.microsoft.com/office/drawing/2014/main" val="20004"/>
                    </a:ext>
                  </a:extLst>
                </a:gridCol>
              </a:tblGrid>
              <a:tr h="368300">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algn="ctr" eaLnBrk="1" hangingPunct="1">
                        <a:lnSpc>
                          <a:spcPct val="115000"/>
                        </a:lnSpc>
                        <a:buNone/>
                      </a:pPr>
                      <a:r>
                        <a:rPr sz="2800" b="1" dirty="0">
                          <a:solidFill>
                            <a:srgbClr val="FFFFFF"/>
                          </a:solidFill>
                          <a:latin typeface="Times New Roman" panose="02020603050405020304" pitchFamily="18" charset="0"/>
                          <a:cs typeface="Times New Roman" panose="02020603050405020304" pitchFamily="18" charset="0"/>
                        </a:rPr>
                        <a:t>STT</a:t>
                      </a:r>
                      <a:endParaRPr lang="en-US" sz="2800" b="1" dirty="0">
                        <a:solidFill>
                          <a:srgbClr val="FFFFFF"/>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38100" cap="flat" cmpd="sng">
                      <a:solidFill>
                        <a:schemeClr val="bg1"/>
                      </a:solidFill>
                      <a:prstDash val="solid"/>
                      <a:headEnd type="none" w="med" len="med"/>
                      <a:tailEnd type="none" w="med" len="med"/>
                    </a:lnB>
                    <a:lnTlToBr>
                      <a:noFill/>
                    </a:lnTlToBr>
                    <a:lnBlToTr>
                      <a:noFill/>
                    </a:lnBlToTr>
                    <a:solidFill>
                      <a:schemeClr val="accent1"/>
                    </a:solid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algn="ctr" eaLnBrk="1" hangingPunct="1">
                        <a:lnSpc>
                          <a:spcPct val="115000"/>
                        </a:lnSpc>
                        <a:buNone/>
                      </a:pPr>
                      <a:r>
                        <a:rPr sz="2800" b="1" dirty="0">
                          <a:solidFill>
                            <a:srgbClr val="FFFFFF"/>
                          </a:solidFill>
                          <a:latin typeface="Times New Roman" panose="02020603050405020304" pitchFamily="18" charset="0"/>
                          <a:cs typeface="Times New Roman" panose="02020603050405020304" pitchFamily="18" charset="0"/>
                        </a:rPr>
                        <a:t>Tên bài</a:t>
                      </a:r>
                      <a:endParaRPr lang="en-US" sz="2800" b="1" dirty="0">
                        <a:solidFill>
                          <a:srgbClr val="FFFFFF"/>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38100" cap="flat" cmpd="sng">
                      <a:solidFill>
                        <a:schemeClr val="bg1"/>
                      </a:solidFill>
                      <a:prstDash val="solid"/>
                      <a:headEnd type="none" w="med" len="med"/>
                      <a:tailEnd type="none" w="med" len="med"/>
                    </a:lnB>
                    <a:lnTlToBr>
                      <a:noFill/>
                    </a:lnTlToBr>
                    <a:lnBlToTr>
                      <a:noFill/>
                    </a:lnBlToTr>
                    <a:solidFill>
                      <a:schemeClr val="accent1"/>
                    </a:solid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algn="ctr" eaLnBrk="1" hangingPunct="1">
                        <a:lnSpc>
                          <a:spcPct val="115000"/>
                        </a:lnSpc>
                        <a:buNone/>
                      </a:pPr>
                      <a:r>
                        <a:rPr sz="2800" b="1" dirty="0">
                          <a:solidFill>
                            <a:srgbClr val="FFFFFF"/>
                          </a:solidFill>
                          <a:latin typeface="Times New Roman" panose="02020603050405020304" pitchFamily="18" charset="0"/>
                          <a:cs typeface="Times New Roman" panose="02020603050405020304" pitchFamily="18" charset="0"/>
                        </a:rPr>
                        <a:t>Tác giả</a:t>
                      </a:r>
                      <a:endParaRPr lang="en-US" sz="2800" b="1" dirty="0">
                        <a:solidFill>
                          <a:srgbClr val="FFFFFF"/>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38100" cap="flat" cmpd="sng">
                      <a:solidFill>
                        <a:schemeClr val="bg1"/>
                      </a:solidFill>
                      <a:prstDash val="solid"/>
                      <a:headEnd type="none" w="med" len="med"/>
                      <a:tailEnd type="none" w="med" len="med"/>
                    </a:lnB>
                    <a:lnTlToBr>
                      <a:noFill/>
                    </a:lnTlToBr>
                    <a:lnBlToTr>
                      <a:noFill/>
                    </a:lnBlToTr>
                    <a:solidFill>
                      <a:schemeClr val="accent1"/>
                    </a:solid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algn="ctr" eaLnBrk="1" hangingPunct="1">
                        <a:lnSpc>
                          <a:spcPct val="115000"/>
                        </a:lnSpc>
                        <a:buNone/>
                      </a:pPr>
                      <a:r>
                        <a:rPr sz="2800" b="1" dirty="0">
                          <a:solidFill>
                            <a:srgbClr val="FFFFFF"/>
                          </a:solidFill>
                          <a:latin typeface="Times New Roman" panose="02020603050405020304" pitchFamily="18" charset="0"/>
                          <a:cs typeface="Times New Roman" panose="02020603050405020304" pitchFamily="18" charset="0"/>
                        </a:rPr>
                        <a:t>Thể loại</a:t>
                      </a:r>
                      <a:endParaRPr lang="en-US" sz="2800" b="1" dirty="0">
                        <a:solidFill>
                          <a:srgbClr val="FFFFFF"/>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38100" cap="flat" cmpd="sng">
                      <a:solidFill>
                        <a:schemeClr val="bg1"/>
                      </a:solidFill>
                      <a:prstDash val="solid"/>
                      <a:headEnd type="none" w="med" len="med"/>
                      <a:tailEnd type="none" w="med" len="med"/>
                    </a:lnB>
                    <a:lnTlToBr>
                      <a:noFill/>
                    </a:lnTlToBr>
                    <a:lnBlToTr>
                      <a:noFill/>
                    </a:lnBlToTr>
                    <a:solidFill>
                      <a:schemeClr val="accent1"/>
                    </a:solid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algn="ctr" eaLnBrk="1" hangingPunct="1">
                        <a:lnSpc>
                          <a:spcPct val="115000"/>
                        </a:lnSpc>
                        <a:buNone/>
                      </a:pPr>
                      <a:r>
                        <a:rPr sz="2800" b="1" dirty="0">
                          <a:solidFill>
                            <a:srgbClr val="FFFFFF"/>
                          </a:solidFill>
                          <a:latin typeface="Times New Roman" panose="02020603050405020304" pitchFamily="18" charset="0"/>
                          <a:cs typeface="Times New Roman" panose="02020603050405020304" pitchFamily="18" charset="0"/>
                        </a:rPr>
                        <a:t>Nội dung chính</a:t>
                      </a:r>
                      <a:endParaRPr lang="en-US" sz="2800" b="1" dirty="0">
                        <a:solidFill>
                          <a:srgbClr val="FFFFFF"/>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38100" cap="flat" cmpd="sng">
                      <a:solidFill>
                        <a:schemeClr val="bg1"/>
                      </a:solidFill>
                      <a:prstDash val="soli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146175">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algn="ctr" eaLnBrk="1" hangingPunct="1">
                        <a:lnSpc>
                          <a:spcPct val="115000"/>
                        </a:lnSpc>
                        <a:buNone/>
                      </a:pPr>
                      <a:r>
                        <a:rPr sz="2800" b="1" dirty="0">
                          <a:solidFill>
                            <a:srgbClr val="FFFFFF"/>
                          </a:solidFill>
                          <a:latin typeface="Times New Roman" panose="02020603050405020304" pitchFamily="18" charset="0"/>
                          <a:cs typeface="Times New Roman" panose="02020603050405020304" pitchFamily="18" charset="0"/>
                        </a:rPr>
                        <a:t>4</a:t>
                      </a:r>
                      <a:endParaRPr lang="en-US" sz="2800" b="1" dirty="0">
                        <a:solidFill>
                          <a:srgbClr val="FFFFFF"/>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solidFill>
                        <a:schemeClr val="bg1"/>
                      </a:solidFill>
                      <a:prstDash val="soli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chemeClr val="accent1"/>
                    </a:solid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algn="ctr" eaLnBrk="1" hangingPunct="1">
                        <a:lnSpc>
                          <a:spcPct val="115000"/>
                        </a:lnSpc>
                        <a:buNone/>
                      </a:pPr>
                      <a:r>
                        <a:rPr sz="2800" dirty="0">
                          <a:solidFill>
                            <a:srgbClr val="FF0000"/>
                          </a:solidFill>
                          <a:latin typeface="Times New Roman" panose="02020603050405020304" pitchFamily="18" charset="0"/>
                          <a:cs typeface="Times New Roman" panose="02020603050405020304" pitchFamily="18" charset="0"/>
                        </a:rPr>
                        <a:t>Dòng sông mặc áo</a:t>
                      </a:r>
                      <a:endParaRPr lang="en-US" sz="28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rgbClr val="E9EDF4"/>
                    </a:solid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algn="ctr" eaLnBrk="1" hangingPunct="1">
                        <a:lnSpc>
                          <a:spcPct val="115000"/>
                        </a:lnSpc>
                        <a:buNone/>
                      </a:pPr>
                      <a:r>
                        <a:rPr sz="2800" dirty="0">
                          <a:solidFill>
                            <a:srgbClr val="000000"/>
                          </a:solidFill>
                          <a:latin typeface="Times New Roman" panose="02020603050405020304" pitchFamily="18" charset="0"/>
                          <a:cs typeface="Times New Roman" panose="02020603050405020304" pitchFamily="18" charset="0"/>
                        </a:rPr>
                        <a:t>Nguyễn Trọng Tạo</a:t>
                      </a:r>
                      <a:endPar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rgbClr val="E9EDF4"/>
                    </a:solid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algn="ctr" eaLnBrk="1" hangingPunct="1">
                        <a:lnSpc>
                          <a:spcPct val="115000"/>
                        </a:lnSpc>
                        <a:buNone/>
                      </a:pPr>
                      <a:r>
                        <a:rPr sz="2800" dirty="0">
                          <a:solidFill>
                            <a:srgbClr val="000000"/>
                          </a:solidFill>
                          <a:latin typeface="Times New Roman" panose="02020603050405020304" pitchFamily="18" charset="0"/>
                          <a:cs typeface="Times New Roman" panose="02020603050405020304" pitchFamily="18" charset="0"/>
                        </a:rPr>
                        <a:t>Thơ</a:t>
                      </a:r>
                      <a:endPar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rgbClr val="E9EDF4"/>
                    </a:solid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algn="just" eaLnBrk="1" hangingPunct="1">
                        <a:lnSpc>
                          <a:spcPct val="115000"/>
                        </a:lnSpc>
                        <a:buNone/>
                      </a:pPr>
                      <a:r>
                        <a:rPr sz="2800" dirty="0">
                          <a:solidFill>
                            <a:srgbClr val="002060"/>
                          </a:solidFill>
                          <a:latin typeface="Times New Roman" panose="02020603050405020304" pitchFamily="18" charset="0"/>
                          <a:cs typeface="Times New Roman" panose="02020603050405020304" pitchFamily="18" charset="0"/>
                        </a:rPr>
                        <a:t>Dòng sông duyên dáng luôn đổi màu – sáng, trưa, chiều, tối – như mỗi lúc lại khoác lên mình một chiếc áo mới.</a:t>
                      </a:r>
                      <a:endPar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bg1"/>
                      </a:solidFill>
                      <a:prstDash val="solid"/>
                      <a:round/>
                      <a:headEnd type="none" w="med" len="med"/>
                      <a:tailEnd type="none" w="med" len="med"/>
                    </a:lnL>
                    <a:lnR w="12700" cap="flat" cmpd="sng">
                      <a:solidFill>
                        <a:schemeClr val="bg1"/>
                      </a:solidFill>
                      <a:prstDash val="solid"/>
                      <a:headEnd type="none" w="med" len="med"/>
                      <a:tailEnd type="none" w="med" len="med"/>
                    </a:lnR>
                    <a:lnT w="38100" cap="flat" cmpd="sng" algn="ctr">
                      <a:solidFill>
                        <a:schemeClr val="bg1"/>
                      </a:solidFill>
                      <a:prstDash val="solid"/>
                      <a:roun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4"/>
                  </a:ext>
                </a:extLst>
              </a:tr>
              <a:tr h="1147762">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algn="ctr" eaLnBrk="1" hangingPunct="1">
                        <a:lnSpc>
                          <a:spcPct val="115000"/>
                        </a:lnSpc>
                        <a:buNone/>
                      </a:pPr>
                      <a:r>
                        <a:rPr sz="1400" b="1" dirty="0">
                          <a:solidFill>
                            <a:srgbClr val="FFFFFF"/>
                          </a:solidFill>
                          <a:latin typeface="Calibri" panose="020F0502020204030204" pitchFamily="34" charset="0"/>
                        </a:rPr>
                        <a:t>5</a:t>
                      </a:r>
                      <a:endParaRPr lang="en-US" sz="1400" b="1" dirty="0">
                        <a:solidFill>
                          <a:srgbClr val="FFFFFF"/>
                        </a:solidFill>
                        <a:latin typeface=".VnTime" panose="020B7200000000000000" pitchFamily="34" charset="0"/>
                        <a:ea typeface="Times New Roman" panose="02020603050405020304" pitchFamily="18" charset="0"/>
                      </a:endParaRPr>
                    </a:p>
                  </a:txBody>
                  <a:tcPr marL="68580" marR="68580" marT="0" marB="0">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chemeClr val="accent1"/>
                    </a:solid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algn="ctr" eaLnBrk="1" hangingPunct="1">
                        <a:lnSpc>
                          <a:spcPct val="115000"/>
                        </a:lnSpc>
                        <a:buNone/>
                      </a:pPr>
                      <a:r>
                        <a:rPr sz="2800" dirty="0">
                          <a:solidFill>
                            <a:srgbClr val="FF0000"/>
                          </a:solidFill>
                          <a:latin typeface="Times New Roman" panose="02020603050405020304" pitchFamily="18" charset="0"/>
                          <a:cs typeface="Times New Roman" panose="02020603050405020304" pitchFamily="18" charset="0"/>
                        </a:rPr>
                        <a:t>Ăng – co – vát</a:t>
                      </a:r>
                      <a:endParaRPr lang="en-US" sz="28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rgbClr val="D0D8E8"/>
                    </a:solid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algn="ctr" eaLnBrk="1" hangingPunct="1">
                        <a:lnSpc>
                          <a:spcPct val="115000"/>
                        </a:lnSpc>
                        <a:buNone/>
                      </a:pPr>
                      <a:r>
                        <a:rPr sz="2800" dirty="0">
                          <a:solidFill>
                            <a:srgbClr val="000000"/>
                          </a:solidFill>
                          <a:latin typeface="Times New Roman" panose="02020603050405020304" pitchFamily="18" charset="0"/>
                          <a:cs typeface="Times New Roman" panose="02020603050405020304" pitchFamily="18" charset="0"/>
                        </a:rPr>
                        <a:t>Sách những kì quan thế giới</a:t>
                      </a:r>
                      <a:endPar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rgbClr val="D0D8E8"/>
                    </a:solid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algn="ctr" eaLnBrk="1" hangingPunct="1">
                        <a:lnSpc>
                          <a:spcPct val="115000"/>
                        </a:lnSpc>
                        <a:buNone/>
                      </a:pPr>
                      <a:r>
                        <a:rPr sz="2800" dirty="0">
                          <a:solidFill>
                            <a:srgbClr val="000000"/>
                          </a:solidFill>
                          <a:latin typeface="Times New Roman" panose="02020603050405020304" pitchFamily="18" charset="0"/>
                          <a:cs typeface="Times New Roman" panose="02020603050405020304" pitchFamily="18" charset="0"/>
                        </a:rPr>
                        <a:t>Văn xuôi</a:t>
                      </a:r>
                      <a:endPar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rgbClr val="D0D8E8"/>
                    </a:solid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algn="just" eaLnBrk="1" hangingPunct="1">
                        <a:lnSpc>
                          <a:spcPct val="115000"/>
                        </a:lnSpc>
                        <a:buNone/>
                      </a:pPr>
                      <a:r>
                        <a:rPr sz="2800" dirty="0">
                          <a:solidFill>
                            <a:srgbClr val="002060"/>
                          </a:solidFill>
                          <a:latin typeface="Times New Roman" panose="02020603050405020304" pitchFamily="18" charset="0"/>
                          <a:cs typeface="Times New Roman" panose="02020603050405020304" pitchFamily="18" charset="0"/>
                        </a:rPr>
                        <a:t>Ca ngợi vẻ đẹp của khu đền Ăng – co – vát của đất nước Cam – pu – chia.</a:t>
                      </a:r>
                      <a:endPar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5"/>
                  </a:ext>
                </a:extLst>
              </a:tr>
              <a:tr h="1050925">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algn="ctr" eaLnBrk="1" hangingPunct="1">
                        <a:lnSpc>
                          <a:spcPct val="115000"/>
                        </a:lnSpc>
                        <a:buNone/>
                      </a:pPr>
                      <a:r>
                        <a:rPr sz="1400" b="1" dirty="0">
                          <a:solidFill>
                            <a:srgbClr val="FFFFFF"/>
                          </a:solidFill>
                          <a:latin typeface="Calibri" panose="020F0502020204030204" pitchFamily="34" charset="0"/>
                        </a:rPr>
                        <a:t>6</a:t>
                      </a:r>
                      <a:endParaRPr lang="en-US" sz="1400" b="1" dirty="0">
                        <a:solidFill>
                          <a:srgbClr val="FFFFFF"/>
                        </a:solidFill>
                        <a:latin typeface=".VnTime" panose="020B7200000000000000" pitchFamily="34" charset="0"/>
                        <a:ea typeface="Times New Roman" panose="02020603050405020304" pitchFamily="18" charset="0"/>
                      </a:endParaRPr>
                    </a:p>
                  </a:txBody>
                  <a:tcPr marL="68580" marR="68580" marT="0" marB="0">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chemeClr val="accent1"/>
                    </a:solid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algn="ctr" eaLnBrk="1" hangingPunct="1">
                        <a:lnSpc>
                          <a:spcPct val="115000"/>
                        </a:lnSpc>
                        <a:buNone/>
                      </a:pPr>
                      <a:r>
                        <a:rPr sz="2800" dirty="0">
                          <a:solidFill>
                            <a:srgbClr val="FF0000"/>
                          </a:solidFill>
                          <a:latin typeface="Times New Roman" panose="02020603050405020304" pitchFamily="18" charset="0"/>
                          <a:cs typeface="Times New Roman" panose="02020603050405020304" pitchFamily="18" charset="0"/>
                        </a:rPr>
                        <a:t>Con chuồn chuồn nước</a:t>
                      </a:r>
                      <a:endParaRPr lang="en-US" sz="28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rgbClr val="E9EDF4"/>
                    </a:solid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algn="ctr" eaLnBrk="1" hangingPunct="1">
                        <a:lnSpc>
                          <a:spcPct val="115000"/>
                        </a:lnSpc>
                        <a:buNone/>
                      </a:pPr>
                      <a:r>
                        <a:rPr sz="2800" dirty="0">
                          <a:solidFill>
                            <a:srgbClr val="000000"/>
                          </a:solidFill>
                          <a:latin typeface="Times New Roman" panose="02020603050405020304" pitchFamily="18" charset="0"/>
                          <a:cs typeface="Times New Roman" panose="02020603050405020304" pitchFamily="18" charset="0"/>
                        </a:rPr>
                        <a:t>Nguyễn Thế Hội</a:t>
                      </a:r>
                      <a:endPar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rgbClr val="E9EDF4"/>
                    </a:solid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algn="ctr" eaLnBrk="1" hangingPunct="1">
                        <a:lnSpc>
                          <a:spcPct val="115000"/>
                        </a:lnSpc>
                        <a:buNone/>
                      </a:pPr>
                      <a:r>
                        <a:rPr sz="2800" dirty="0">
                          <a:solidFill>
                            <a:srgbClr val="000000"/>
                          </a:solidFill>
                          <a:latin typeface="Times New Roman" panose="02020603050405020304" pitchFamily="18" charset="0"/>
                          <a:cs typeface="Times New Roman" panose="02020603050405020304" pitchFamily="18" charset="0"/>
                        </a:rPr>
                        <a:t>Văn xuôi</a:t>
                      </a:r>
                      <a:endPar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rgbClr val="E9EDF4"/>
                    </a:solid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algn="just" eaLnBrk="1" hangingPunct="1">
                        <a:lnSpc>
                          <a:spcPct val="115000"/>
                        </a:lnSpc>
                        <a:buNone/>
                      </a:pPr>
                      <a:r>
                        <a:rPr sz="2800" dirty="0">
                          <a:solidFill>
                            <a:srgbClr val="002060"/>
                          </a:solidFill>
                          <a:latin typeface="Times New Roman" panose="02020603050405020304" pitchFamily="18" charset="0"/>
                          <a:cs typeface="Times New Roman" panose="02020603050405020304" pitchFamily="18" charset="0"/>
                        </a:rPr>
                        <a:t>Miêu tả vẻ đẹp của con chuồn chuồn nước, qua đó, thể hiện tình yêu đối với quê hương.</a:t>
                      </a:r>
                      <a:endPar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6"/>
                  </a:ext>
                </a:extLst>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170" name="Table 7169"/>
          <p:cNvGraphicFramePr/>
          <p:nvPr>
            <p:extLst>
              <p:ext uri="{D42A27DB-BD31-4B8C-83A1-F6EECF244321}">
                <p14:modId xmlns:p14="http://schemas.microsoft.com/office/powerpoint/2010/main" val="3350984777"/>
              </p:ext>
            </p:extLst>
          </p:nvPr>
        </p:nvGraphicFramePr>
        <p:xfrm>
          <a:off x="0" y="0"/>
          <a:ext cx="9144000" cy="6778442"/>
        </p:xfrm>
        <a:graphic>
          <a:graphicData uri="http://schemas.openxmlformats.org/drawingml/2006/table">
            <a:tbl>
              <a:tblPr/>
              <a:tblGrid>
                <a:gridCol w="644525">
                  <a:extLst>
                    <a:ext uri="{9D8B030D-6E8A-4147-A177-3AD203B41FA5}">
                      <a16:colId xmlns:a16="http://schemas.microsoft.com/office/drawing/2014/main" val="20000"/>
                    </a:ext>
                  </a:extLst>
                </a:gridCol>
                <a:gridCol w="1887538">
                  <a:extLst>
                    <a:ext uri="{9D8B030D-6E8A-4147-A177-3AD203B41FA5}">
                      <a16:colId xmlns:a16="http://schemas.microsoft.com/office/drawing/2014/main" val="20001"/>
                    </a:ext>
                  </a:extLst>
                </a:gridCol>
                <a:gridCol w="1760537">
                  <a:extLst>
                    <a:ext uri="{9D8B030D-6E8A-4147-A177-3AD203B41FA5}">
                      <a16:colId xmlns:a16="http://schemas.microsoft.com/office/drawing/2014/main" val="20002"/>
                    </a:ext>
                  </a:extLst>
                </a:gridCol>
                <a:gridCol w="1087438">
                  <a:extLst>
                    <a:ext uri="{9D8B030D-6E8A-4147-A177-3AD203B41FA5}">
                      <a16:colId xmlns:a16="http://schemas.microsoft.com/office/drawing/2014/main" val="20003"/>
                    </a:ext>
                  </a:extLst>
                </a:gridCol>
                <a:gridCol w="3763962">
                  <a:extLst>
                    <a:ext uri="{9D8B030D-6E8A-4147-A177-3AD203B41FA5}">
                      <a16:colId xmlns:a16="http://schemas.microsoft.com/office/drawing/2014/main" val="20004"/>
                    </a:ext>
                  </a:extLst>
                </a:gridCol>
              </a:tblGrid>
              <a:tr h="433388">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algn="ctr" eaLnBrk="1" fontAlgn="t" hangingPunct="1">
                        <a:buNone/>
                      </a:pPr>
                      <a:r>
                        <a:rPr sz="2400" dirty="0"/>
                        <a:t>STT</a:t>
                      </a:r>
                      <a:endParaRPr lang="en-US" sz="2400" dirty="0"/>
                    </a:p>
                  </a:txBody>
                  <a:tcPr marL="21189" marR="21189" marT="21189" marB="21189">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algn="ctr" eaLnBrk="1" fontAlgn="t" hangingPunct="1">
                        <a:buNone/>
                      </a:pPr>
                      <a:r>
                        <a:rPr sz="2400" dirty="0"/>
                        <a:t>Tên bài</a:t>
                      </a:r>
                      <a:endParaRPr lang="en-US" sz="2400" dirty="0"/>
                    </a:p>
                  </a:txBody>
                  <a:tcPr marL="21189" marR="21189" marT="21189" marB="21189">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algn="ctr" eaLnBrk="1" fontAlgn="t" hangingPunct="1">
                        <a:buNone/>
                      </a:pPr>
                      <a:r>
                        <a:rPr sz="2400" dirty="0"/>
                        <a:t>Tác giả</a:t>
                      </a:r>
                      <a:endParaRPr lang="en-US" sz="2400" dirty="0"/>
                    </a:p>
                  </a:txBody>
                  <a:tcPr marL="21189" marR="21189" marT="21189" marB="21189">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algn="ctr" eaLnBrk="1" fontAlgn="t" hangingPunct="1">
                        <a:buNone/>
                      </a:pPr>
                      <a:r>
                        <a:rPr sz="2400" dirty="0"/>
                        <a:t>Thể loại</a:t>
                      </a:r>
                      <a:endParaRPr lang="en-US" sz="2400" dirty="0"/>
                    </a:p>
                  </a:txBody>
                  <a:tcPr marL="21189" marR="21189" marT="21189" marB="21189">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algn="ctr" eaLnBrk="1" fontAlgn="t" hangingPunct="1">
                        <a:buNone/>
                      </a:pPr>
                      <a:r>
                        <a:rPr sz="2400" dirty="0"/>
                        <a:t>Nội dung chính</a:t>
                      </a:r>
                      <a:endParaRPr lang="en-US" sz="2400" dirty="0"/>
                    </a:p>
                  </a:txBody>
                  <a:tcPr marL="21189" marR="21189" marT="21189" marB="21189">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728787">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eaLnBrk="1" fontAlgn="t" hangingPunct="1">
                        <a:buNone/>
                      </a:pPr>
                      <a:r>
                        <a:rPr sz="2400" dirty="0"/>
                        <a:t>1</a:t>
                      </a:r>
                      <a:endParaRPr lang="en-US" sz="2400" dirty="0"/>
                    </a:p>
                  </a:txBody>
                  <a:tcPr marL="21189" marR="21189" marT="21189" marB="21189">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eaLnBrk="1" fontAlgn="t" hangingPunct="1">
                        <a:buNone/>
                      </a:pPr>
                      <a:r>
                        <a:rPr lang="vi-VN" altLang="x-none" sz="2400" dirty="0">
                          <a:solidFill>
                            <a:srgbClr val="FF0000"/>
                          </a:solidFill>
                        </a:rPr>
                        <a:t>Vương quốc vắng nụ cười</a:t>
                      </a:r>
                    </a:p>
                  </a:txBody>
                  <a:tcPr marL="21189" marR="21189" marT="21189" marB="21189">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eaLnBrk="1" fontAlgn="t" hangingPunct="1">
                        <a:buNone/>
                      </a:pPr>
                      <a:r>
                        <a:rPr sz="2400" dirty="0"/>
                        <a:t>Trần Đức Tiến</a:t>
                      </a:r>
                      <a:endParaRPr lang="en-US" sz="2400" dirty="0"/>
                    </a:p>
                  </a:txBody>
                  <a:tcPr marL="21189" marR="21189" marT="21189" marB="21189">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eaLnBrk="1" fontAlgn="t" hangingPunct="1">
                        <a:buNone/>
                      </a:pPr>
                      <a:r>
                        <a:rPr sz="2400" dirty="0"/>
                        <a:t>Văn xuôi</a:t>
                      </a:r>
                      <a:endParaRPr lang="en-US" sz="2400" dirty="0"/>
                    </a:p>
                  </a:txBody>
                  <a:tcPr marL="21189" marR="21189" marT="21189" marB="21189">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eaLnBrk="1" fontAlgn="t" hangingPunct="1">
                        <a:buNone/>
                      </a:pPr>
                      <a:r>
                        <a:rPr lang="vi-VN" altLang="x-none" sz="2400" dirty="0"/>
                        <a:t>Một vương quốc rất buồn chán, có nguy cơ tàn lụi vì vắng tiếng cười. Nhờ một chú bé, nhà vua và cả vương quốc biết cười, thoát khỏi cảnh buồn chán và nguy cơ tàn lụi</a:t>
                      </a:r>
                    </a:p>
                  </a:txBody>
                  <a:tcPr marL="21189" marR="21189" marT="21189" marB="21189">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989013">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eaLnBrk="1" fontAlgn="t" hangingPunct="1">
                        <a:buNone/>
                      </a:pPr>
                      <a:r>
                        <a:rPr sz="2400" dirty="0"/>
                        <a:t>2</a:t>
                      </a:r>
                      <a:endParaRPr lang="en-US" sz="2400" dirty="0"/>
                    </a:p>
                  </a:txBody>
                  <a:tcPr marL="21189" marR="21189" marT="21189" marB="21189">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eaLnBrk="1" fontAlgn="t" hangingPunct="1">
                        <a:buNone/>
                      </a:pPr>
                      <a:r>
                        <a:rPr sz="2400" dirty="0">
                          <a:solidFill>
                            <a:srgbClr val="FF0000"/>
                          </a:solidFill>
                        </a:rPr>
                        <a:t>Ngắm trăng. Không đề</a:t>
                      </a:r>
                      <a:endParaRPr lang="en-US" sz="2400" dirty="0">
                        <a:solidFill>
                          <a:srgbClr val="FF0000"/>
                        </a:solidFill>
                      </a:endParaRPr>
                    </a:p>
                  </a:txBody>
                  <a:tcPr marL="21189" marR="21189" marT="21189" marB="21189">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algn="ctr" eaLnBrk="1" fontAlgn="t" hangingPunct="1">
                        <a:buNone/>
                      </a:pPr>
                      <a:r>
                        <a:rPr sz="2400" dirty="0"/>
                        <a:t>Hồ Chí Minh</a:t>
                      </a:r>
                      <a:endParaRPr lang="en-US" sz="2400" dirty="0"/>
                    </a:p>
                  </a:txBody>
                  <a:tcPr marL="21189" marR="21189" marT="21189" marB="21189">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eaLnBrk="1" fontAlgn="t" hangingPunct="1">
                        <a:buNone/>
                      </a:pPr>
                      <a:r>
                        <a:rPr lang="vi-VN" altLang="x-none" sz="2400" dirty="0"/>
                        <a:t>Thơ</a:t>
                      </a:r>
                    </a:p>
                  </a:txBody>
                  <a:tcPr marL="21189" marR="21189" marT="21189" marB="21189">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eaLnBrk="1" fontAlgn="t" hangingPunct="1">
                        <a:buNone/>
                      </a:pPr>
                      <a:r>
                        <a:rPr lang="vi-VN" altLang="x-none" sz="2400" dirty="0"/>
                        <a:t>Hai bài thơ sáng tác trong hai hoàn cảnh đặc biệt đều thể hiện tinh thần lạc quan, yêu đời của Bác Hồ</a:t>
                      </a:r>
                    </a:p>
                  </a:txBody>
                  <a:tcPr marL="21189" marR="21189" marT="21189" marB="21189">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914525">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eaLnBrk="1" fontAlgn="t" hangingPunct="1">
                        <a:buNone/>
                      </a:pPr>
                      <a:r>
                        <a:rPr sz="2400" dirty="0"/>
                        <a:t>3</a:t>
                      </a:r>
                      <a:endParaRPr lang="en-US" sz="2400" dirty="0"/>
                    </a:p>
                  </a:txBody>
                  <a:tcPr marL="21189" marR="21189" marT="21189" marB="21189">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eaLnBrk="1" fontAlgn="t" hangingPunct="1">
                        <a:buNone/>
                      </a:pPr>
                      <a:r>
                        <a:rPr sz="2400" dirty="0">
                          <a:solidFill>
                            <a:srgbClr val="FF0000"/>
                          </a:solidFill>
                        </a:rPr>
                        <a:t>Con chim chiền chiện</a:t>
                      </a:r>
                      <a:endParaRPr lang="en-US" sz="2400" dirty="0">
                        <a:solidFill>
                          <a:srgbClr val="FF0000"/>
                        </a:solidFill>
                      </a:endParaRPr>
                    </a:p>
                  </a:txBody>
                  <a:tcPr marL="21189" marR="21189" marT="21189" marB="21189">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eaLnBrk="1" fontAlgn="t" hangingPunct="1">
                        <a:buNone/>
                      </a:pPr>
                      <a:r>
                        <a:rPr sz="2400" dirty="0"/>
                        <a:t>Huy Cận</a:t>
                      </a:r>
                      <a:endParaRPr lang="en-US" sz="2400" dirty="0"/>
                    </a:p>
                  </a:txBody>
                  <a:tcPr marL="21189" marR="21189" marT="21189" marB="21189">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eaLnBrk="1" fontAlgn="t" hangingPunct="1">
                        <a:buNone/>
                      </a:pPr>
                      <a:r>
                        <a:rPr lang="vi-VN" altLang="x-none" sz="2400" dirty="0"/>
                        <a:t>Thơ</a:t>
                      </a:r>
                    </a:p>
                  </a:txBody>
                  <a:tcPr marL="21189" marR="21189" marT="21189" marB="21189">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eaLnBrk="1" fontAlgn="t" hangingPunct="1">
                        <a:buNone/>
                      </a:pPr>
                      <a:r>
                        <a:rPr lang="vi-VN" altLang="x-none" sz="2400" dirty="0"/>
                        <a:t>Hình ảnh con chim chiền chiện bay lượn, hát ca giữa không gian cao rộng, thanh bình là hình ảnh của cuộc sống ấm no, hạnh phúc, gieo trong lòng người cảm giác yêu đời, yêu cuộc sống.</a:t>
                      </a:r>
                    </a:p>
                  </a:txBody>
                  <a:tcPr marL="21189" marR="21189" marT="21189" marB="21189">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3980731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170" name="Table 7169"/>
          <p:cNvGraphicFramePr/>
          <p:nvPr>
            <p:extLst>
              <p:ext uri="{D42A27DB-BD31-4B8C-83A1-F6EECF244321}">
                <p14:modId xmlns:p14="http://schemas.microsoft.com/office/powerpoint/2010/main" val="3522474399"/>
              </p:ext>
            </p:extLst>
          </p:nvPr>
        </p:nvGraphicFramePr>
        <p:xfrm>
          <a:off x="0" y="380999"/>
          <a:ext cx="9144000" cy="4394334"/>
        </p:xfrm>
        <a:graphic>
          <a:graphicData uri="http://schemas.openxmlformats.org/drawingml/2006/table">
            <a:tbl>
              <a:tblPr/>
              <a:tblGrid>
                <a:gridCol w="644525">
                  <a:extLst>
                    <a:ext uri="{9D8B030D-6E8A-4147-A177-3AD203B41FA5}">
                      <a16:colId xmlns:a16="http://schemas.microsoft.com/office/drawing/2014/main" val="20000"/>
                    </a:ext>
                  </a:extLst>
                </a:gridCol>
                <a:gridCol w="1887538">
                  <a:extLst>
                    <a:ext uri="{9D8B030D-6E8A-4147-A177-3AD203B41FA5}">
                      <a16:colId xmlns:a16="http://schemas.microsoft.com/office/drawing/2014/main" val="20001"/>
                    </a:ext>
                  </a:extLst>
                </a:gridCol>
                <a:gridCol w="1760537">
                  <a:extLst>
                    <a:ext uri="{9D8B030D-6E8A-4147-A177-3AD203B41FA5}">
                      <a16:colId xmlns:a16="http://schemas.microsoft.com/office/drawing/2014/main" val="20002"/>
                    </a:ext>
                  </a:extLst>
                </a:gridCol>
                <a:gridCol w="1087438">
                  <a:extLst>
                    <a:ext uri="{9D8B030D-6E8A-4147-A177-3AD203B41FA5}">
                      <a16:colId xmlns:a16="http://schemas.microsoft.com/office/drawing/2014/main" val="20003"/>
                    </a:ext>
                  </a:extLst>
                </a:gridCol>
                <a:gridCol w="3763962">
                  <a:extLst>
                    <a:ext uri="{9D8B030D-6E8A-4147-A177-3AD203B41FA5}">
                      <a16:colId xmlns:a16="http://schemas.microsoft.com/office/drawing/2014/main" val="20004"/>
                    </a:ext>
                  </a:extLst>
                </a:gridCol>
              </a:tblGrid>
              <a:tr h="514818">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algn="ctr" eaLnBrk="1" fontAlgn="t" hangingPunct="1">
                        <a:buNone/>
                      </a:pPr>
                      <a:r>
                        <a:rPr sz="2800" dirty="0"/>
                        <a:t>STT</a:t>
                      </a:r>
                      <a:endParaRPr lang="en-US" sz="2800" dirty="0"/>
                    </a:p>
                  </a:txBody>
                  <a:tcPr marL="21189" marR="21189" marT="21189" marB="21189">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algn="ctr" eaLnBrk="1" fontAlgn="t" hangingPunct="1">
                        <a:buNone/>
                      </a:pPr>
                      <a:r>
                        <a:rPr sz="2800" dirty="0"/>
                        <a:t>Tên bài</a:t>
                      </a:r>
                      <a:endParaRPr lang="en-US" sz="2800" dirty="0"/>
                    </a:p>
                  </a:txBody>
                  <a:tcPr marL="21189" marR="21189" marT="21189" marB="21189">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algn="ctr" eaLnBrk="1" fontAlgn="t" hangingPunct="1">
                        <a:buNone/>
                      </a:pPr>
                      <a:r>
                        <a:rPr sz="2800" dirty="0"/>
                        <a:t>Tác giả</a:t>
                      </a:r>
                      <a:endParaRPr lang="en-US" sz="2800" dirty="0"/>
                    </a:p>
                  </a:txBody>
                  <a:tcPr marL="21189" marR="21189" marT="21189" marB="21189">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algn="ctr" eaLnBrk="1" fontAlgn="t" hangingPunct="1">
                        <a:buNone/>
                      </a:pPr>
                      <a:r>
                        <a:rPr sz="2800" dirty="0"/>
                        <a:t>Thể loại</a:t>
                      </a:r>
                      <a:endParaRPr lang="en-US" sz="2800" dirty="0"/>
                    </a:p>
                  </a:txBody>
                  <a:tcPr marL="21189" marR="21189" marT="21189" marB="21189">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algn="ctr" eaLnBrk="1" fontAlgn="t" hangingPunct="1">
                        <a:buNone/>
                      </a:pPr>
                      <a:r>
                        <a:rPr sz="2800" dirty="0"/>
                        <a:t>Nội dung chính</a:t>
                      </a:r>
                      <a:endParaRPr lang="en-US" sz="2800" dirty="0"/>
                    </a:p>
                  </a:txBody>
                  <a:tcPr marL="21189" marR="21189" marT="21189" marB="21189">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803275">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eaLnBrk="1" fontAlgn="t" hangingPunct="1">
                        <a:buNone/>
                      </a:pPr>
                      <a:r>
                        <a:rPr sz="2800" dirty="0"/>
                        <a:t>4</a:t>
                      </a:r>
                      <a:endParaRPr lang="en-US" sz="2800" dirty="0"/>
                    </a:p>
                  </a:txBody>
                  <a:tcPr marL="21189" marR="21189" marT="21189" marB="21189">
                    <a:lnL w="12700" cap="flat" cmpd="sng">
                      <a:solidFill>
                        <a:schemeClr val="tx1"/>
                      </a:solidFill>
                      <a:prstDash val="soli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eaLnBrk="1" fontAlgn="t" hangingPunct="1">
                        <a:buNone/>
                      </a:pPr>
                      <a:r>
                        <a:rPr lang="vi-VN" altLang="x-none" sz="2800" dirty="0">
                          <a:solidFill>
                            <a:srgbClr val="FF0000"/>
                          </a:solidFill>
                        </a:rPr>
                        <a:t>Tiếng cười là liều thuốc bổ</a:t>
                      </a:r>
                    </a:p>
                  </a:txBody>
                  <a:tcPr marL="21189" marR="21189" marT="21189" marB="2118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eaLnBrk="1" fontAlgn="t" hangingPunct="1">
                        <a:buNone/>
                      </a:pPr>
                      <a:r>
                        <a:rPr sz="2800" dirty="0"/>
                        <a:t>Báo Giáo dục và Thời đại</a:t>
                      </a:r>
                      <a:endParaRPr lang="en-US" sz="2800" dirty="0"/>
                    </a:p>
                  </a:txBody>
                  <a:tcPr marL="21189" marR="21189" marT="21189" marB="2118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eaLnBrk="1" fontAlgn="t" hangingPunct="1">
                        <a:buNone/>
                      </a:pPr>
                      <a:r>
                        <a:rPr sz="2800" dirty="0"/>
                        <a:t>Văn xuôi</a:t>
                      </a:r>
                      <a:endParaRPr lang="en-US" sz="2800" dirty="0"/>
                    </a:p>
                  </a:txBody>
                  <a:tcPr marL="21189" marR="21189" marT="21189" marB="2118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eaLnBrk="1" fontAlgn="t" hangingPunct="1">
                        <a:buNone/>
                      </a:pPr>
                      <a:r>
                        <a:rPr lang="vi-VN" altLang="x-none" sz="2800" dirty="0"/>
                        <a:t>Tiếng cười, tính hài hước làm cho con người khỏe mạnh, sống lâu hơn</a:t>
                      </a:r>
                    </a:p>
                  </a:txBody>
                  <a:tcPr marL="21189" marR="21189" marT="21189" marB="21189">
                    <a:lnL w="12700" cap="flat" cmpd="sng" algn="ctr">
                      <a:solidFill>
                        <a:schemeClr val="tx1"/>
                      </a:solidFill>
                      <a:prstDash val="solid"/>
                      <a:round/>
                      <a:headEnd type="none" w="med" len="med"/>
                      <a:tailEnd type="none" w="med" len="med"/>
                    </a:lnL>
                    <a:lnR w="12700" cap="flat" cmpd="sng">
                      <a:solidFill>
                        <a:schemeClr val="tx1"/>
                      </a:solidFill>
                      <a:prstDash val="solid"/>
                      <a:headEnd type="none" w="med" len="med"/>
                      <a:tailEnd type="none" w="med" len="med"/>
                    </a:lnR>
                    <a:lnT w="12700" cap="flat" cmpd="sng" algn="ctr">
                      <a:solidFill>
                        <a:schemeClr val="tx1"/>
                      </a:solidFill>
                      <a:prstDash val="solid"/>
                      <a:roun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989012">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eaLnBrk="1" fontAlgn="t" hangingPunct="1">
                        <a:buNone/>
                      </a:pPr>
                      <a:r>
                        <a:rPr sz="2800" dirty="0"/>
                        <a:t>5</a:t>
                      </a:r>
                      <a:endParaRPr lang="en-US" sz="2800" dirty="0"/>
                    </a:p>
                  </a:txBody>
                  <a:tcPr marL="21189" marR="21189" marT="21189" marB="21189">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eaLnBrk="1" fontAlgn="t" hangingPunct="1">
                        <a:buNone/>
                      </a:pPr>
                      <a:r>
                        <a:rPr sz="2800" dirty="0">
                          <a:solidFill>
                            <a:srgbClr val="FF0000"/>
                          </a:solidFill>
                        </a:rPr>
                        <a:t>Ăn “mầm đá”</a:t>
                      </a:r>
                      <a:endParaRPr lang="en-US" sz="2800" dirty="0">
                        <a:solidFill>
                          <a:srgbClr val="FF0000"/>
                        </a:solidFill>
                      </a:endParaRPr>
                    </a:p>
                  </a:txBody>
                  <a:tcPr marL="21189" marR="21189" marT="21189" marB="21189">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eaLnBrk="1" fontAlgn="t" hangingPunct="1">
                        <a:buNone/>
                      </a:pPr>
                      <a:r>
                        <a:rPr sz="2800" dirty="0"/>
                        <a:t>Truyện dân gian Việt Nam</a:t>
                      </a:r>
                      <a:endParaRPr lang="en-US" sz="2800" dirty="0"/>
                    </a:p>
                  </a:txBody>
                  <a:tcPr marL="21189" marR="21189" marT="21189" marB="21189">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eaLnBrk="1" fontAlgn="t" hangingPunct="1">
                        <a:buNone/>
                      </a:pPr>
                      <a:r>
                        <a:rPr sz="2800" dirty="0"/>
                        <a:t>Văn xuôi</a:t>
                      </a:r>
                      <a:endParaRPr lang="en-US" sz="2800" dirty="0"/>
                    </a:p>
                  </a:txBody>
                  <a:tcPr marL="21189" marR="21189" marT="21189" marB="21189">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eaLnBrk="1" fontAlgn="t" hangingPunct="1">
                        <a:buNone/>
                      </a:pPr>
                      <a:r>
                        <a:rPr sz="2800" dirty="0"/>
                        <a:t>Ca ngợi Trạng Quỳnh thông minh, vừa biết cách làm cho chúa ăn ngon miệng, lại vừa khéo răn chúa.</a:t>
                      </a:r>
                      <a:endParaRPr lang="en-US" sz="2800" dirty="0"/>
                    </a:p>
                  </a:txBody>
                  <a:tcPr marL="21189" marR="21189" marT="21189" marB="21189">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1225107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316" name="Rectangle 20"/>
          <p:cNvSpPr/>
          <p:nvPr/>
        </p:nvSpPr>
        <p:spPr>
          <a:xfrm>
            <a:off x="0" y="6248400"/>
            <a:ext cx="9144000" cy="457200"/>
          </a:xfrm>
          <a:prstGeom prst="rect">
            <a:avLst/>
          </a:prstGeom>
          <a:noFill/>
          <a:ln w="9525">
            <a:noFill/>
          </a:ln>
        </p:spPr>
        <p:txBody>
          <a:bodyPr>
            <a:spAutoFit/>
          </a:bodyPr>
          <a:lstStyle>
            <a:lvl1pPr marL="342900" indent="-342900" algn="l"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vi-VN" altLang="en-US" sz="2400" b="1" dirty="0">
              <a:solidFill>
                <a:srgbClr val="FFFF00"/>
              </a:solidFill>
              <a:latin typeface="Times New Roman" panose="02020603050405020304" pitchFamily="18" charset="0"/>
              <a:ea typeface="Arial" panose="020B0604020202020204" pitchFamily="34" charset="0"/>
            </a:endParaRPr>
          </a:p>
        </p:txBody>
      </p:sp>
      <p:sp>
        <p:nvSpPr>
          <p:cNvPr id="9219" name="Text Box 23"/>
          <p:cNvSpPr txBox="1"/>
          <p:nvPr/>
        </p:nvSpPr>
        <p:spPr>
          <a:xfrm>
            <a:off x="962025" y="225425"/>
            <a:ext cx="6534150" cy="523875"/>
          </a:xfrm>
          <a:prstGeom prst="rect">
            <a:avLst/>
          </a:prstGeom>
          <a:noFill/>
          <a:ln w="9525">
            <a:noFill/>
          </a:ln>
        </p:spPr>
        <p:txBody>
          <a:bodyPr wrap="none">
            <a:spAutoFit/>
          </a:bodyPr>
          <a:lstStyle>
            <a:lvl1pPr marL="342900" indent="-342900" algn="l"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spcBef>
                <a:spcPct val="0"/>
              </a:spcBef>
              <a:buFontTx/>
              <a:buNone/>
            </a:pPr>
            <a:r>
              <a:rPr lang="en-US" altLang="en-US" sz="2800" b="1" dirty="0">
                <a:latin typeface="Times New Roman" panose="02020603050405020304" pitchFamily="18" charset="0"/>
                <a:cs typeface="Arial" panose="020B0604020202020204" pitchFamily="34" charset="0"/>
              </a:rPr>
              <a:t>Ôn tập v</a:t>
            </a:r>
            <a:r>
              <a:rPr lang="en-US" altLang="en-US" sz="2800" b="1" dirty="0">
                <a:latin typeface="Times New Roman" panose="02020603050405020304" pitchFamily="18" charset="0"/>
                <a:ea typeface="Arial" panose="020B0604020202020204" pitchFamily="34" charset="0"/>
              </a:rPr>
              <a:t>à</a:t>
            </a:r>
            <a:r>
              <a:rPr lang="en-US" altLang="en-US" sz="2800" b="1" dirty="0">
                <a:latin typeface="Times New Roman" panose="02020603050405020304" pitchFamily="18" charset="0"/>
                <a:cs typeface="Arial" panose="020B0604020202020204" pitchFamily="34" charset="0"/>
              </a:rPr>
              <a:t> kiểm tra cuối học kì II – Tiết 2.</a:t>
            </a:r>
            <a:endParaRPr lang="en-US" altLang="en-US" sz="2800" b="1" dirty="0">
              <a:latin typeface="Times New Roman" panose="02020603050405020304" pitchFamily="18" charset="0"/>
              <a:ea typeface="Arial" panose="020B0604020202020204" pitchFamily="34" charset="0"/>
            </a:endParaRPr>
          </a:p>
        </p:txBody>
      </p:sp>
      <p:sp>
        <p:nvSpPr>
          <p:cNvPr id="9220" name="Text Box 26"/>
          <p:cNvSpPr txBox="1"/>
          <p:nvPr/>
        </p:nvSpPr>
        <p:spPr>
          <a:xfrm>
            <a:off x="228600" y="749301"/>
            <a:ext cx="8686800" cy="830997"/>
          </a:xfrm>
          <a:prstGeom prst="rect">
            <a:avLst/>
          </a:prstGeom>
          <a:noFill/>
          <a:ln w="9525">
            <a:noFill/>
          </a:ln>
        </p:spPr>
        <p:txBody>
          <a:bodyPr wrap="square">
            <a:spAutoFit/>
          </a:bodyPr>
          <a:lstStyle>
            <a:lvl1pPr marL="342900" indent="-342900" algn="l"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spcBef>
                <a:spcPct val="0"/>
              </a:spcBef>
              <a:buFontTx/>
              <a:buNone/>
            </a:pPr>
            <a:r>
              <a:rPr lang="en-US" altLang="en-US" sz="2400" dirty="0">
                <a:latin typeface="Times New Roman" panose="02020603050405020304" pitchFamily="18" charset="0"/>
                <a:cs typeface="Arial" panose="020B0604020202020204" pitchFamily="34" charset="0"/>
              </a:rPr>
              <a:t>Bảng thống kê các từ đã học ở các tiết Mở rộng vốn từ trong </a:t>
            </a:r>
          </a:p>
          <a:p>
            <a:pPr marL="0" lvl="0" indent="0">
              <a:spcBef>
                <a:spcPct val="0"/>
              </a:spcBef>
              <a:buFontTx/>
              <a:buNone/>
            </a:pPr>
            <a:r>
              <a:rPr lang="en-US" altLang="en-US" sz="2400" dirty="0">
                <a:latin typeface="Times New Roman" panose="02020603050405020304" pitchFamily="18" charset="0"/>
                <a:cs typeface="Arial" panose="020B0604020202020204" pitchFamily="34" charset="0"/>
              </a:rPr>
              <a:t>chú điểm: </a:t>
            </a:r>
            <a:r>
              <a:rPr lang="en-US" altLang="en-US" sz="2400" dirty="0">
                <a:solidFill>
                  <a:srgbClr val="FF0000"/>
                </a:solidFill>
                <a:latin typeface="Times New Roman" panose="02020603050405020304" pitchFamily="18" charset="0"/>
                <a:cs typeface="Arial" panose="020B0604020202020204" pitchFamily="34" charset="0"/>
              </a:rPr>
              <a:t>Khám phá thế giới</a:t>
            </a:r>
            <a:r>
              <a:rPr lang="en-US" altLang="en-US" sz="2400" dirty="0">
                <a:latin typeface="Times New Roman" panose="02020603050405020304" pitchFamily="18" charset="0"/>
                <a:cs typeface="Arial" panose="020B0604020202020204" pitchFamily="34" charset="0"/>
              </a:rPr>
              <a:t>:</a:t>
            </a:r>
            <a:endParaRPr lang="en-US" altLang="en-US" sz="2400" dirty="0">
              <a:latin typeface="Times New Roman" panose="02020603050405020304" pitchFamily="18" charset="0"/>
              <a:ea typeface="Arial" panose="020B0604020202020204" pitchFamily="34" charset="0"/>
            </a:endParaRPr>
          </a:p>
        </p:txBody>
      </p:sp>
      <p:graphicFrame>
        <p:nvGraphicFramePr>
          <p:cNvPr id="9221" name="Table 9220"/>
          <p:cNvGraphicFramePr/>
          <p:nvPr>
            <p:extLst>
              <p:ext uri="{D42A27DB-BD31-4B8C-83A1-F6EECF244321}">
                <p14:modId xmlns:p14="http://schemas.microsoft.com/office/powerpoint/2010/main" val="547761988"/>
              </p:ext>
            </p:extLst>
          </p:nvPr>
        </p:nvGraphicFramePr>
        <p:xfrm>
          <a:off x="228600" y="1676400"/>
          <a:ext cx="8534400" cy="5029200"/>
        </p:xfrm>
        <a:graphic>
          <a:graphicData uri="http://schemas.openxmlformats.org/drawingml/2006/table">
            <a:tbl>
              <a:tblPr/>
              <a:tblGrid>
                <a:gridCol w="4648200">
                  <a:extLst>
                    <a:ext uri="{9D8B030D-6E8A-4147-A177-3AD203B41FA5}">
                      <a16:colId xmlns:a16="http://schemas.microsoft.com/office/drawing/2014/main" val="20000"/>
                    </a:ext>
                  </a:extLst>
                </a:gridCol>
                <a:gridCol w="3886200">
                  <a:extLst>
                    <a:ext uri="{9D8B030D-6E8A-4147-A177-3AD203B41FA5}">
                      <a16:colId xmlns:a16="http://schemas.microsoft.com/office/drawing/2014/main" val="20001"/>
                    </a:ext>
                  </a:extLst>
                </a:gridCol>
              </a:tblGrid>
              <a:tr h="2002309">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eaLnBrk="1" hangingPunct="1">
                        <a:spcBef>
                          <a:spcPct val="20000"/>
                        </a:spcBef>
                        <a:buClr>
                          <a:schemeClr val="hlink"/>
                        </a:buClr>
                        <a:buSzPct val="70000"/>
                        <a:buFont typeface="Wingdings" panose="05000000000000000000" pitchFamily="2" charset="2"/>
                        <a:buNone/>
                      </a:pPr>
                      <a:r>
                        <a:rPr lang="en-US" altLang="en-US" sz="2800" dirty="0">
                          <a:effectLst>
                            <a:outerShdw blurRad="38100" dist="38100" dir="2700000">
                              <a:srgbClr val="C0C0C0"/>
                            </a:outerShdw>
                          </a:effectLst>
                          <a:latin typeface="Times New Roman" panose="02020603050405020304" pitchFamily="18" charset="0"/>
                        </a:rPr>
                        <a:t>Đồ dùng cho các chuyến du lịch và thám hiểm</a:t>
                      </a:r>
                    </a:p>
                  </a:txBody>
                  <a:tcPr>
                    <a:lnL w="28575" cap="flat" cmpd="sng">
                      <a:solidFill>
                        <a:srgbClr val="FF0000"/>
                      </a:solidFill>
                      <a:prstDash val="solid"/>
                      <a:headEnd type="none" w="med" len="med"/>
                      <a:tailEnd type="none" w="med" len="med"/>
                    </a:lnL>
                    <a:lnR w="28575" cap="flat" cmpd="sng">
                      <a:solidFill>
                        <a:srgbClr val="FF0000"/>
                      </a:solidFill>
                      <a:prstDash val="solid"/>
                      <a:headEnd type="none" w="med" len="med"/>
                      <a:tailEnd type="none" w="med" len="med"/>
                    </a:lnR>
                    <a:lnT w="28575" cap="flat" cmpd="sng">
                      <a:solidFill>
                        <a:srgbClr val="FF0000"/>
                      </a:solidFill>
                      <a:prstDash val="solid"/>
                      <a:headEnd type="none" w="med" len="med"/>
                      <a:tailEnd type="none" w="med" len="med"/>
                    </a:lnT>
                    <a:lnB w="28575" cap="flat" cmpd="sng">
                      <a:solidFill>
                        <a:srgbClr val="FF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eaLnBrk="1" hangingPunct="1">
                        <a:spcBef>
                          <a:spcPct val="20000"/>
                        </a:spcBef>
                        <a:buClr>
                          <a:schemeClr val="hlink"/>
                        </a:buClr>
                        <a:buSzPct val="70000"/>
                        <a:buFont typeface="Wingdings" panose="05000000000000000000" pitchFamily="2" charset="2"/>
                        <a:buNone/>
                      </a:pPr>
                      <a:endParaRPr lang="en-US" altLang="en-US" sz="2800" dirty="0">
                        <a:solidFill>
                          <a:srgbClr val="FF0066"/>
                        </a:solidFill>
                        <a:effectLst>
                          <a:outerShdw blurRad="38100" dist="38100" dir="2700000">
                            <a:srgbClr val="C0C0C0"/>
                          </a:outerShdw>
                        </a:effectLst>
                        <a:latin typeface="Garamond" panose="02020404030301010803" pitchFamily="18" charset="0"/>
                      </a:endParaRPr>
                    </a:p>
                  </a:txBody>
                  <a:tcPr>
                    <a:lnL w="28575" cap="flat" cmpd="sng">
                      <a:solidFill>
                        <a:srgbClr val="FF0000"/>
                      </a:solidFill>
                      <a:prstDash val="solid"/>
                      <a:headEnd type="none" w="med" len="med"/>
                      <a:tailEnd type="none" w="med" len="med"/>
                    </a:lnL>
                    <a:lnR w="28575" cap="flat" cmpd="sng">
                      <a:solidFill>
                        <a:srgbClr val="FF0000"/>
                      </a:solidFill>
                      <a:prstDash val="solid"/>
                      <a:headEnd type="none" w="med" len="med"/>
                      <a:tailEnd type="none" w="med" len="med"/>
                    </a:lnR>
                    <a:lnT w="28575" cap="flat" cmpd="sng">
                      <a:solidFill>
                        <a:srgbClr val="FF0000"/>
                      </a:solidFill>
                      <a:prstDash val="solid"/>
                      <a:headEnd type="none" w="med" len="med"/>
                      <a:tailEnd type="none" w="med" len="med"/>
                    </a:lnT>
                    <a:lnB w="28575" cap="flat" cmpd="sng">
                      <a:solidFill>
                        <a:srgbClr val="FF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371146">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eaLnBrk="1" hangingPunct="1">
                        <a:spcBef>
                          <a:spcPct val="20000"/>
                        </a:spcBef>
                        <a:buClr>
                          <a:schemeClr val="hlink"/>
                        </a:buClr>
                        <a:buSzPct val="70000"/>
                        <a:buFont typeface="Wingdings" panose="05000000000000000000" pitchFamily="2" charset="2"/>
                        <a:buNone/>
                      </a:pPr>
                      <a:r>
                        <a:rPr lang="en-US" altLang="en-US" sz="2800" dirty="0">
                          <a:effectLst>
                            <a:outerShdw blurRad="38100" dist="38100" dir="2700000">
                              <a:srgbClr val="C0C0C0"/>
                            </a:outerShdw>
                          </a:effectLst>
                          <a:latin typeface="Times New Roman" panose="02020603050405020304" pitchFamily="18" charset="0"/>
                        </a:rPr>
                        <a:t>Phương tiện giao thông: </a:t>
                      </a:r>
                    </a:p>
                  </a:txBody>
                  <a:tcPr>
                    <a:lnL w="28575" cap="flat" cmpd="sng">
                      <a:solidFill>
                        <a:srgbClr val="FF0000"/>
                      </a:solidFill>
                      <a:prstDash val="solid"/>
                      <a:headEnd type="none" w="med" len="med"/>
                      <a:tailEnd type="none" w="med" len="med"/>
                    </a:lnL>
                    <a:lnR w="28575" cap="flat" cmpd="sng">
                      <a:solidFill>
                        <a:srgbClr val="FF0000"/>
                      </a:solidFill>
                      <a:prstDash val="solid"/>
                      <a:headEnd type="none" w="med" len="med"/>
                      <a:tailEnd type="none" w="med" len="med"/>
                    </a:lnR>
                    <a:lnT w="28575" cap="flat" cmpd="sng">
                      <a:solidFill>
                        <a:srgbClr val="FF0000"/>
                      </a:solidFill>
                      <a:prstDash val="solid"/>
                      <a:headEnd type="none" w="med" len="med"/>
                      <a:tailEnd type="none" w="med" len="med"/>
                    </a:lnT>
                    <a:lnB w="28575" cap="flat" cmpd="sng">
                      <a:solidFill>
                        <a:srgbClr val="FF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eaLnBrk="1" hangingPunct="1">
                        <a:spcBef>
                          <a:spcPct val="20000"/>
                        </a:spcBef>
                        <a:buClr>
                          <a:schemeClr val="hlink"/>
                        </a:buClr>
                        <a:buSzPct val="70000"/>
                        <a:buFont typeface="Wingdings" panose="05000000000000000000" pitchFamily="2" charset="2"/>
                        <a:buNone/>
                      </a:pPr>
                      <a:endParaRPr lang="en-US" altLang="en-US" sz="2800" dirty="0">
                        <a:solidFill>
                          <a:srgbClr val="FF0066"/>
                        </a:solidFill>
                        <a:effectLst>
                          <a:outerShdw blurRad="38100" dist="38100" dir="2700000">
                            <a:srgbClr val="C0C0C0"/>
                          </a:outerShdw>
                        </a:effectLst>
                        <a:latin typeface="Garamond" panose="02020404030301010803" pitchFamily="18" charset="0"/>
                      </a:endParaRPr>
                    </a:p>
                  </a:txBody>
                  <a:tcPr>
                    <a:lnL w="28575" cap="flat" cmpd="sng">
                      <a:solidFill>
                        <a:srgbClr val="FF0000"/>
                      </a:solidFill>
                      <a:prstDash val="solid"/>
                      <a:headEnd type="none" w="med" len="med"/>
                      <a:tailEnd type="none" w="med" len="med"/>
                    </a:lnL>
                    <a:lnR w="28575" cap="flat" cmpd="sng">
                      <a:solidFill>
                        <a:srgbClr val="FF0000"/>
                      </a:solidFill>
                      <a:prstDash val="solid"/>
                      <a:headEnd type="none" w="med" len="med"/>
                      <a:tailEnd type="none" w="med" len="med"/>
                    </a:lnR>
                    <a:lnT w="28575" cap="flat" cmpd="sng">
                      <a:solidFill>
                        <a:srgbClr val="FF0000"/>
                      </a:solidFill>
                      <a:prstDash val="solid"/>
                      <a:headEnd type="none" w="med" len="med"/>
                      <a:tailEnd type="none" w="med" len="med"/>
                    </a:lnT>
                    <a:lnB w="28575" cap="flat" cmpd="sng">
                      <a:solidFill>
                        <a:srgbClr val="FF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655745">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eaLnBrk="1" hangingPunct="1">
                        <a:spcBef>
                          <a:spcPct val="20000"/>
                        </a:spcBef>
                        <a:buClr>
                          <a:schemeClr val="hlink"/>
                        </a:buClr>
                        <a:buSzPct val="70000"/>
                        <a:buFont typeface="Wingdings" panose="05000000000000000000" pitchFamily="2" charset="2"/>
                        <a:buNone/>
                      </a:pPr>
                      <a:r>
                        <a:rPr lang="en-US" altLang="en-US" sz="2800" dirty="0">
                          <a:effectLst>
                            <a:outerShdw blurRad="38100" dist="38100" dir="2700000">
                              <a:srgbClr val="C0C0C0"/>
                            </a:outerShdw>
                          </a:effectLst>
                          <a:latin typeface="Times New Roman" panose="02020603050405020304" pitchFamily="18" charset="0"/>
                        </a:rPr>
                        <a:t>Tổ chức và nhân viên phục vụ</a:t>
                      </a:r>
                    </a:p>
                  </a:txBody>
                  <a:tcPr>
                    <a:lnL w="28575" cap="flat" cmpd="sng">
                      <a:solidFill>
                        <a:srgbClr val="FF0000"/>
                      </a:solidFill>
                      <a:prstDash val="solid"/>
                      <a:headEnd type="none" w="med" len="med"/>
                      <a:tailEnd type="none" w="med" len="med"/>
                    </a:lnL>
                    <a:lnR w="28575" cap="flat" cmpd="sng">
                      <a:solidFill>
                        <a:srgbClr val="FF0000"/>
                      </a:solidFill>
                      <a:prstDash val="solid"/>
                      <a:headEnd type="none" w="med" len="med"/>
                      <a:tailEnd type="none" w="med" len="med"/>
                    </a:lnR>
                    <a:lnT w="28575" cap="flat" cmpd="sng">
                      <a:solidFill>
                        <a:srgbClr val="FF0000"/>
                      </a:solidFill>
                      <a:prstDash val="solid"/>
                      <a:headEnd type="none" w="med" len="med"/>
                      <a:tailEnd type="none" w="med" len="med"/>
                    </a:lnT>
                    <a:lnB w="28575" cap="flat" cmpd="sng">
                      <a:solidFill>
                        <a:srgbClr val="FF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eaLnBrk="1" hangingPunct="1">
                        <a:spcBef>
                          <a:spcPct val="20000"/>
                        </a:spcBef>
                        <a:buClr>
                          <a:schemeClr val="hlink"/>
                        </a:buClr>
                        <a:buSzPct val="70000"/>
                        <a:buFont typeface="Wingdings" panose="05000000000000000000" pitchFamily="2" charset="2"/>
                        <a:buNone/>
                      </a:pPr>
                      <a:endParaRPr lang="en-US" altLang="en-US" sz="2800" dirty="0">
                        <a:solidFill>
                          <a:srgbClr val="FF0066"/>
                        </a:solidFill>
                        <a:effectLst>
                          <a:outerShdw blurRad="38100" dist="38100" dir="2700000">
                            <a:srgbClr val="C0C0C0"/>
                          </a:outerShdw>
                        </a:effectLst>
                        <a:latin typeface="Garamond" panose="02020404030301010803" pitchFamily="18" charset="0"/>
                      </a:endParaRPr>
                    </a:p>
                  </a:txBody>
                  <a:tcPr>
                    <a:lnL w="28575" cap="flat" cmpd="sng">
                      <a:solidFill>
                        <a:srgbClr val="FF0000"/>
                      </a:solidFill>
                      <a:prstDash val="solid"/>
                      <a:headEnd type="none" w="med" len="med"/>
                      <a:tailEnd type="none" w="med" len="med"/>
                    </a:lnL>
                    <a:lnR w="28575" cap="flat" cmpd="sng">
                      <a:solidFill>
                        <a:srgbClr val="FF0000"/>
                      </a:solidFill>
                      <a:prstDash val="solid"/>
                      <a:headEnd type="none" w="med" len="med"/>
                      <a:tailEnd type="none" w="med" len="med"/>
                    </a:lnR>
                    <a:lnT w="28575" cap="flat" cmpd="sng">
                      <a:solidFill>
                        <a:srgbClr val="FF0000"/>
                      </a:solidFill>
                      <a:prstDash val="solid"/>
                      <a:headEnd type="none" w="med" len="med"/>
                      <a:tailEnd type="none" w="med" len="med"/>
                    </a:lnT>
                    <a:lnB w="28575" cap="flat" cmpd="sng">
                      <a:solidFill>
                        <a:srgbClr val="FF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2" name="TextBox 1"/>
          <p:cNvSpPr txBox="1"/>
          <p:nvPr/>
        </p:nvSpPr>
        <p:spPr>
          <a:xfrm>
            <a:off x="5410200" y="1676401"/>
            <a:ext cx="3276600" cy="1384995"/>
          </a:xfrm>
          <a:prstGeom prst="rect">
            <a:avLst/>
          </a:prstGeom>
          <a:noFill/>
        </p:spPr>
        <p:txBody>
          <a:bodyPr wrap="square" rtlCol="0">
            <a:spAutoFit/>
          </a:bodyPr>
          <a:lstStyle/>
          <a:p>
            <a:r>
              <a:rPr lang="en-US" sz="2800" dirty="0" err="1" smtClean="0">
                <a:effectLst>
                  <a:outerShdw blurRad="38100" dist="38100" dir="2700000" algn="tl">
                    <a:srgbClr val="000000">
                      <a:alpha val="43137"/>
                    </a:srgbClr>
                  </a:outerShdw>
                </a:effectLst>
              </a:rPr>
              <a:t>Va</a:t>
            </a:r>
            <a:r>
              <a:rPr lang="en-US" sz="2800" dirty="0" smtClean="0">
                <a:effectLst>
                  <a:outerShdw blurRad="38100" dist="38100" dir="2700000" algn="tl">
                    <a:srgbClr val="000000">
                      <a:alpha val="43137"/>
                    </a:srgbClr>
                  </a:outerShdw>
                </a:effectLst>
              </a:rPr>
              <a:t> li, </a:t>
            </a:r>
            <a:r>
              <a:rPr lang="en-US" sz="2800" dirty="0" err="1" smtClean="0">
                <a:effectLst>
                  <a:outerShdw blurRad="38100" dist="38100" dir="2700000" algn="tl">
                    <a:srgbClr val="000000">
                      <a:alpha val="43137"/>
                    </a:srgbClr>
                  </a:outerShdw>
                </a:effectLst>
              </a:rPr>
              <a:t>cần</a:t>
            </a:r>
            <a:r>
              <a:rPr lang="en-US" sz="2800" dirty="0" smtClean="0">
                <a:effectLst>
                  <a:outerShdw blurRad="38100" dist="38100" dir="2700000" algn="tl">
                    <a:srgbClr val="000000">
                      <a:alpha val="43137"/>
                    </a:srgbClr>
                  </a:outerShdw>
                </a:effectLst>
              </a:rPr>
              <a:t> </a:t>
            </a:r>
            <a:r>
              <a:rPr lang="en-US" sz="2800" dirty="0" err="1" smtClean="0">
                <a:effectLst>
                  <a:outerShdw blurRad="38100" dist="38100" dir="2700000" algn="tl">
                    <a:srgbClr val="000000">
                      <a:alpha val="43137"/>
                    </a:srgbClr>
                  </a:outerShdw>
                </a:effectLst>
              </a:rPr>
              <a:t>câu</a:t>
            </a:r>
            <a:r>
              <a:rPr lang="en-US" sz="2800" dirty="0" smtClean="0">
                <a:effectLst>
                  <a:outerShdw blurRad="38100" dist="38100" dir="2700000" algn="tl">
                    <a:srgbClr val="000000">
                      <a:alpha val="43137"/>
                    </a:srgbClr>
                  </a:outerShdw>
                </a:effectLst>
              </a:rPr>
              <a:t>, </a:t>
            </a:r>
            <a:r>
              <a:rPr lang="en-US" sz="2800" dirty="0" err="1" smtClean="0">
                <a:effectLst>
                  <a:outerShdw blurRad="38100" dist="38100" dir="2700000" algn="tl">
                    <a:srgbClr val="000000">
                      <a:alpha val="43137"/>
                    </a:srgbClr>
                  </a:outerShdw>
                </a:effectLst>
              </a:rPr>
              <a:t>lều</a:t>
            </a:r>
            <a:r>
              <a:rPr lang="en-US" sz="2800" dirty="0" smtClean="0">
                <a:effectLst>
                  <a:outerShdw blurRad="38100" dist="38100" dir="2700000" algn="tl">
                    <a:srgbClr val="000000">
                      <a:alpha val="43137"/>
                    </a:srgbClr>
                  </a:outerShdw>
                </a:effectLst>
              </a:rPr>
              <a:t> </a:t>
            </a:r>
            <a:r>
              <a:rPr lang="en-US" sz="2800" dirty="0" err="1" smtClean="0">
                <a:effectLst>
                  <a:outerShdw blurRad="38100" dist="38100" dir="2700000" algn="tl">
                    <a:srgbClr val="000000">
                      <a:alpha val="43137"/>
                    </a:srgbClr>
                  </a:outerShdw>
                </a:effectLst>
              </a:rPr>
              <a:t>trại</a:t>
            </a:r>
            <a:r>
              <a:rPr lang="en-US" sz="2800" dirty="0" smtClean="0">
                <a:effectLst>
                  <a:outerShdw blurRad="38100" dist="38100" dir="2700000" algn="tl">
                    <a:srgbClr val="000000">
                      <a:alpha val="43137"/>
                    </a:srgbClr>
                  </a:outerShdw>
                </a:effectLst>
              </a:rPr>
              <a:t>, </a:t>
            </a:r>
            <a:r>
              <a:rPr lang="en-US" sz="2800" dirty="0" err="1" smtClean="0">
                <a:effectLst>
                  <a:outerShdw blurRad="38100" dist="38100" dir="2700000" algn="tl">
                    <a:srgbClr val="000000">
                      <a:alpha val="43137"/>
                    </a:srgbClr>
                  </a:outerShdw>
                </a:effectLst>
              </a:rPr>
              <a:t>quần</a:t>
            </a:r>
            <a:r>
              <a:rPr lang="en-US" sz="2800" dirty="0" smtClean="0">
                <a:effectLst>
                  <a:outerShdw blurRad="38100" dist="38100" dir="2700000" algn="tl">
                    <a:srgbClr val="000000">
                      <a:alpha val="43137"/>
                    </a:srgbClr>
                  </a:outerShdw>
                </a:effectLst>
              </a:rPr>
              <a:t> </a:t>
            </a:r>
            <a:r>
              <a:rPr lang="en-US" sz="2800" dirty="0" err="1" smtClean="0">
                <a:effectLst>
                  <a:outerShdw blurRad="38100" dist="38100" dir="2700000" algn="tl">
                    <a:srgbClr val="000000">
                      <a:alpha val="43137"/>
                    </a:srgbClr>
                  </a:outerShdw>
                </a:effectLst>
              </a:rPr>
              <a:t>áo</a:t>
            </a:r>
            <a:r>
              <a:rPr lang="en-US" sz="2800" dirty="0">
                <a:effectLst>
                  <a:outerShdw blurRad="38100" dist="38100" dir="2700000" algn="tl">
                    <a:srgbClr val="000000">
                      <a:alpha val="43137"/>
                    </a:srgbClr>
                  </a:outerShdw>
                </a:effectLst>
              </a:rPr>
              <a:t> </a:t>
            </a:r>
            <a:r>
              <a:rPr lang="en-US" sz="2800" dirty="0" err="1" smtClean="0">
                <a:effectLst>
                  <a:outerShdw blurRad="38100" dist="38100" dir="2700000" algn="tl">
                    <a:srgbClr val="000000">
                      <a:alpha val="43137"/>
                    </a:srgbClr>
                  </a:outerShdw>
                </a:effectLst>
              </a:rPr>
              <a:t>bơi</a:t>
            </a:r>
            <a:r>
              <a:rPr lang="en-US" sz="2800" dirty="0" smtClean="0">
                <a:effectLst>
                  <a:outerShdw blurRad="38100" dist="38100" dir="2700000" algn="tl">
                    <a:srgbClr val="000000">
                      <a:alpha val="43137"/>
                    </a:srgbClr>
                  </a:outerShdw>
                </a:effectLst>
              </a:rPr>
              <a:t>, </a:t>
            </a:r>
            <a:r>
              <a:rPr lang="en-US" sz="2800" dirty="0" err="1" smtClean="0">
                <a:effectLst>
                  <a:outerShdw blurRad="38100" dist="38100" dir="2700000" algn="tl">
                    <a:srgbClr val="000000">
                      <a:alpha val="43137"/>
                    </a:srgbClr>
                  </a:outerShdw>
                </a:effectLst>
              </a:rPr>
              <a:t>dụng</a:t>
            </a:r>
            <a:r>
              <a:rPr lang="en-US" sz="2800" dirty="0" smtClean="0">
                <a:effectLst>
                  <a:outerShdw blurRad="38100" dist="38100" dir="2700000" algn="tl">
                    <a:srgbClr val="000000">
                      <a:alpha val="43137"/>
                    </a:srgbClr>
                  </a:outerShdw>
                </a:effectLst>
              </a:rPr>
              <a:t> </a:t>
            </a:r>
            <a:r>
              <a:rPr lang="en-US" sz="2800" dirty="0" err="1" smtClean="0">
                <a:effectLst>
                  <a:outerShdw blurRad="38100" dist="38100" dir="2700000" algn="tl">
                    <a:srgbClr val="000000">
                      <a:alpha val="43137"/>
                    </a:srgbClr>
                  </a:outerShdw>
                </a:effectLst>
              </a:rPr>
              <a:t>cụ</a:t>
            </a:r>
            <a:r>
              <a:rPr lang="en-US" sz="2800" dirty="0" smtClean="0">
                <a:effectLst>
                  <a:outerShdw blurRad="38100" dist="38100" dir="2700000" algn="tl">
                    <a:srgbClr val="000000">
                      <a:alpha val="43137"/>
                    </a:srgbClr>
                  </a:outerShdw>
                </a:effectLst>
              </a:rPr>
              <a:t> </a:t>
            </a:r>
            <a:r>
              <a:rPr lang="en-US" sz="2800" dirty="0" err="1" smtClean="0">
                <a:effectLst>
                  <a:outerShdw blurRad="38100" dist="38100" dir="2700000" algn="tl">
                    <a:srgbClr val="000000">
                      <a:alpha val="43137"/>
                    </a:srgbClr>
                  </a:outerShdw>
                </a:effectLst>
              </a:rPr>
              <a:t>thể</a:t>
            </a:r>
            <a:r>
              <a:rPr lang="en-US" sz="2800" dirty="0" smtClean="0">
                <a:effectLst>
                  <a:outerShdw blurRad="38100" dist="38100" dir="2700000" algn="tl">
                    <a:srgbClr val="000000">
                      <a:alpha val="43137"/>
                    </a:srgbClr>
                  </a:outerShdw>
                </a:effectLst>
              </a:rPr>
              <a:t> </a:t>
            </a:r>
            <a:r>
              <a:rPr lang="en-US" sz="2800" dirty="0" err="1" smtClean="0">
                <a:effectLst>
                  <a:outerShdw blurRad="38100" dist="38100" dir="2700000" algn="tl">
                    <a:srgbClr val="000000">
                      <a:alpha val="43137"/>
                    </a:srgbClr>
                  </a:outerShdw>
                </a:effectLst>
              </a:rPr>
              <a:t>thao</a:t>
            </a:r>
            <a:r>
              <a:rPr lang="en-US" sz="2800" dirty="0" smtClean="0">
                <a:effectLst>
                  <a:outerShdw blurRad="38100" dist="38100" dir="2700000" algn="tl">
                    <a:srgbClr val="000000">
                      <a:alpha val="43137"/>
                    </a:srgbClr>
                  </a:outerShdw>
                </a:effectLst>
              </a:rPr>
              <a:t>….</a:t>
            </a:r>
            <a:endParaRPr lang="en-US" sz="2800" dirty="0">
              <a:effectLst>
                <a:outerShdw blurRad="38100" dist="38100" dir="2700000" algn="tl">
                  <a:srgbClr val="000000">
                    <a:alpha val="43137"/>
                  </a:srgbClr>
                </a:outerShdw>
              </a:effectLst>
            </a:endParaRPr>
          </a:p>
        </p:txBody>
      </p:sp>
      <p:sp>
        <p:nvSpPr>
          <p:cNvPr id="3" name="TextBox 2"/>
          <p:cNvSpPr txBox="1"/>
          <p:nvPr/>
        </p:nvSpPr>
        <p:spPr>
          <a:xfrm>
            <a:off x="5562600" y="3429000"/>
            <a:ext cx="1251531" cy="369332"/>
          </a:xfrm>
          <a:prstGeom prst="rect">
            <a:avLst/>
          </a:prstGeom>
          <a:noFill/>
        </p:spPr>
        <p:txBody>
          <a:bodyPr wrap="square" rtlCol="0">
            <a:spAutoFit/>
          </a:bodyPr>
          <a:lstStyle/>
          <a:p>
            <a:endParaRPr lang="en-US" dirty="0"/>
          </a:p>
        </p:txBody>
      </p:sp>
      <p:sp>
        <p:nvSpPr>
          <p:cNvPr id="4" name="TextBox 3"/>
          <p:cNvSpPr txBox="1"/>
          <p:nvPr/>
        </p:nvSpPr>
        <p:spPr>
          <a:xfrm>
            <a:off x="4953000" y="3798332"/>
            <a:ext cx="3733800" cy="1384995"/>
          </a:xfrm>
          <a:prstGeom prst="rect">
            <a:avLst/>
          </a:prstGeom>
          <a:noFill/>
        </p:spPr>
        <p:txBody>
          <a:bodyPr wrap="square" rtlCol="0">
            <a:spAutoFit/>
          </a:bodyPr>
          <a:lstStyle/>
          <a:p>
            <a:r>
              <a:rPr lang="en-US" sz="2800" dirty="0" err="1" smtClean="0"/>
              <a:t>Tàu</a:t>
            </a:r>
            <a:r>
              <a:rPr lang="en-US" sz="2800" dirty="0" smtClean="0"/>
              <a:t> </a:t>
            </a:r>
            <a:r>
              <a:rPr lang="en-US" sz="2800" dirty="0" err="1" smtClean="0"/>
              <a:t>thủy</a:t>
            </a:r>
            <a:r>
              <a:rPr lang="en-US" sz="2800" dirty="0" smtClean="0"/>
              <a:t>, </a:t>
            </a:r>
            <a:r>
              <a:rPr lang="en-US" sz="2800" dirty="0" err="1" smtClean="0"/>
              <a:t>bến</a:t>
            </a:r>
            <a:r>
              <a:rPr lang="en-US" sz="2800" dirty="0" smtClean="0"/>
              <a:t> </a:t>
            </a:r>
            <a:r>
              <a:rPr lang="en-US" sz="2800" dirty="0" err="1" smtClean="0"/>
              <a:t>tàu</a:t>
            </a:r>
            <a:r>
              <a:rPr lang="en-US" sz="2800" dirty="0" smtClean="0"/>
              <a:t>, </a:t>
            </a:r>
            <a:r>
              <a:rPr lang="en-US" sz="2800" dirty="0" err="1" smtClean="0"/>
              <a:t>tàu</a:t>
            </a:r>
            <a:r>
              <a:rPr lang="en-US" sz="2800" dirty="0" smtClean="0"/>
              <a:t> </a:t>
            </a:r>
            <a:r>
              <a:rPr lang="en-US" sz="2800" dirty="0" err="1" smtClean="0"/>
              <a:t>hỏa</a:t>
            </a:r>
            <a:r>
              <a:rPr lang="en-US" sz="2800" dirty="0" smtClean="0"/>
              <a:t>, ô </a:t>
            </a:r>
            <a:r>
              <a:rPr lang="en-US" sz="2800" dirty="0" err="1" smtClean="0"/>
              <a:t>tô</a:t>
            </a:r>
            <a:r>
              <a:rPr lang="en-US" sz="2800" dirty="0" smtClean="0"/>
              <a:t> , </a:t>
            </a:r>
            <a:r>
              <a:rPr lang="en-US" sz="2800" dirty="0" err="1" smtClean="0"/>
              <a:t>máy</a:t>
            </a:r>
            <a:r>
              <a:rPr lang="en-US" sz="2800" dirty="0" smtClean="0"/>
              <a:t> bay </a:t>
            </a:r>
            <a:r>
              <a:rPr lang="en-US" sz="2800" dirty="0" err="1" smtClean="0"/>
              <a:t>xe</a:t>
            </a:r>
            <a:r>
              <a:rPr lang="en-US" sz="2800" dirty="0" smtClean="0"/>
              <a:t> </a:t>
            </a:r>
            <a:r>
              <a:rPr lang="en-US" sz="2800" dirty="0" err="1" smtClean="0"/>
              <a:t>điện</a:t>
            </a:r>
            <a:r>
              <a:rPr lang="en-US" sz="2800" dirty="0" smtClean="0"/>
              <a:t>……</a:t>
            </a:r>
            <a:endParaRPr lang="en-US" sz="2800" dirty="0"/>
          </a:p>
        </p:txBody>
      </p:sp>
      <p:sp>
        <p:nvSpPr>
          <p:cNvPr id="5" name="TextBox 4"/>
          <p:cNvSpPr txBox="1"/>
          <p:nvPr/>
        </p:nvSpPr>
        <p:spPr>
          <a:xfrm>
            <a:off x="4953000" y="5183327"/>
            <a:ext cx="3733800" cy="1384995"/>
          </a:xfrm>
          <a:prstGeom prst="rect">
            <a:avLst/>
          </a:prstGeom>
          <a:noFill/>
        </p:spPr>
        <p:txBody>
          <a:bodyPr wrap="square" rtlCol="0">
            <a:spAutoFit/>
          </a:bodyPr>
          <a:lstStyle/>
          <a:p>
            <a:r>
              <a:rPr lang="en-US" sz="2800" dirty="0" err="1" smtClean="0"/>
              <a:t>Khách</a:t>
            </a:r>
            <a:r>
              <a:rPr lang="en-US" sz="2800" dirty="0" smtClean="0"/>
              <a:t> </a:t>
            </a:r>
            <a:r>
              <a:rPr lang="en-US" sz="2800" dirty="0" err="1" smtClean="0"/>
              <a:t>sạn</a:t>
            </a:r>
            <a:r>
              <a:rPr lang="en-US" sz="2800" dirty="0" smtClean="0"/>
              <a:t>, </a:t>
            </a:r>
            <a:r>
              <a:rPr lang="en-US" sz="2800" dirty="0" err="1" smtClean="0"/>
              <a:t>hướng</a:t>
            </a:r>
            <a:r>
              <a:rPr lang="en-US" sz="2800" dirty="0" smtClean="0"/>
              <a:t> </a:t>
            </a:r>
            <a:r>
              <a:rPr lang="en-US" sz="2800" dirty="0" err="1" smtClean="0"/>
              <a:t>dẫn</a:t>
            </a:r>
            <a:r>
              <a:rPr lang="en-US" sz="2800" dirty="0" smtClean="0"/>
              <a:t> </a:t>
            </a:r>
            <a:r>
              <a:rPr lang="en-US" sz="2800" dirty="0" err="1" smtClean="0"/>
              <a:t>viên</a:t>
            </a:r>
            <a:r>
              <a:rPr lang="en-US" sz="2800" dirty="0" smtClean="0"/>
              <a:t>, </a:t>
            </a:r>
            <a:r>
              <a:rPr lang="en-US" sz="2800" dirty="0" err="1" smtClean="0"/>
              <a:t>nhà</a:t>
            </a:r>
            <a:r>
              <a:rPr lang="en-US" sz="2800" dirty="0" smtClean="0"/>
              <a:t> </a:t>
            </a:r>
            <a:r>
              <a:rPr lang="en-US" sz="2800" dirty="0" err="1" smtClean="0"/>
              <a:t>nghỉ</a:t>
            </a:r>
            <a:r>
              <a:rPr lang="en-US" sz="2800" dirty="0" smtClean="0"/>
              <a:t>, </a:t>
            </a:r>
            <a:r>
              <a:rPr lang="en-US" sz="2800" dirty="0" err="1" smtClean="0"/>
              <a:t>phòng</a:t>
            </a:r>
            <a:r>
              <a:rPr lang="en-US" sz="2800" dirty="0" smtClean="0"/>
              <a:t> </a:t>
            </a:r>
            <a:r>
              <a:rPr lang="en-US" sz="2800" dirty="0" err="1" smtClean="0"/>
              <a:t>nghỉ</a:t>
            </a:r>
            <a:r>
              <a:rPr lang="en-US" sz="2800" dirty="0" smtClean="0"/>
              <a:t>, </a:t>
            </a:r>
            <a:r>
              <a:rPr lang="en-US" sz="2800" dirty="0" err="1" smtClean="0"/>
              <a:t>công</a:t>
            </a:r>
            <a:r>
              <a:rPr lang="en-US" sz="2800" dirty="0" smtClean="0"/>
              <a:t> ty du </a:t>
            </a:r>
            <a:r>
              <a:rPr lang="en-US" sz="2800" dirty="0" err="1" smtClean="0"/>
              <a:t>lịch</a:t>
            </a:r>
            <a:r>
              <a:rPr lang="en-US" sz="2800" dirty="0" smtClean="0"/>
              <a:t>…</a:t>
            </a:r>
            <a:endParaRPr lang="en-US" sz="2800" dirty="0"/>
          </a:p>
        </p:txBody>
      </p:sp>
    </p:spTree>
    <p:extLst>
      <p:ext uri="{BB962C8B-B14F-4D97-AF65-F5344CB8AC3E}">
        <p14:creationId xmlns:p14="http://schemas.microsoft.com/office/powerpoint/2010/main" val="1192671963"/>
      </p:ext>
    </p:extLst>
  </p:cSld>
  <p:clrMapOvr>
    <a:masterClrMapping/>
  </p:clrMapOvr>
  <p:transition spd="slow">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nodePh="1">
                                  <p:stCondLst>
                                    <p:cond delay="0"/>
                                  </p:stCondLst>
                                  <p:endCondLst>
                                    <p:cond evt="begin" delay="0">
                                      <p:tn val="5"/>
                                    </p:cond>
                                  </p:endCondLst>
                                  <p:iterate type="lt">
                                    <p:tmPct val="50000"/>
                                  </p:iterate>
                                  <p:childTnLst>
                                    <p:set>
                                      <p:cBhvr>
                                        <p:cTn id="6" dur="1" fill="hold">
                                          <p:stCondLst>
                                            <p:cond delay="0"/>
                                          </p:stCondLst>
                                        </p:cTn>
                                        <p:tgtEl>
                                          <p:spTgt spid="55316"/>
                                        </p:tgtEl>
                                        <p:attrNameLst>
                                          <p:attrName>style.visibility</p:attrName>
                                        </p:attrNameLst>
                                      </p:cBhvr>
                                      <p:to>
                                        <p:strVal val="visible"/>
                                      </p:to>
                                    </p:set>
                                    <p:anim calcmode="discrete" valueType="clr">
                                      <p:cBhvr override="childStyle">
                                        <p:cTn id="7" dur="80"/>
                                        <p:tgtEl>
                                          <p:spTgt spid="55316"/>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55316"/>
                                        </p:tgtEl>
                                        <p:attrNameLst>
                                          <p:attrName>fillcolor</p:attrName>
                                        </p:attrNameLst>
                                      </p:cBhvr>
                                      <p:tavLst>
                                        <p:tav tm="0">
                                          <p:val>
                                            <p:clrVal>
                                              <a:schemeClr val="accent2"/>
                                            </p:clrVal>
                                          </p:val>
                                        </p:tav>
                                        <p:tav tm="50000">
                                          <p:val>
                                            <p:clrVal>
                                              <a:schemeClr val="hlink"/>
                                            </p:clrVal>
                                          </p:val>
                                        </p:tav>
                                      </p:tavLst>
                                    </p:anim>
                                    <p:set>
                                      <p:cBhvr>
                                        <p:cTn id="9" dur="80"/>
                                        <p:tgtEl>
                                          <p:spTgt spid="55316"/>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4"/>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316" grpId="0"/>
      <p:bldP spid="2" grpId="0"/>
      <p:bldP spid="4" grpId="0"/>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316" name="Rectangle 20"/>
          <p:cNvSpPr/>
          <p:nvPr/>
        </p:nvSpPr>
        <p:spPr>
          <a:xfrm>
            <a:off x="0" y="6248400"/>
            <a:ext cx="9144000" cy="457200"/>
          </a:xfrm>
          <a:prstGeom prst="rect">
            <a:avLst/>
          </a:prstGeom>
          <a:noFill/>
          <a:ln w="9525">
            <a:noFill/>
          </a:ln>
        </p:spPr>
        <p:txBody>
          <a:bodyPr>
            <a:spAutoFit/>
          </a:bodyPr>
          <a:lstStyle>
            <a:lvl1pPr marL="342900" indent="-342900" algn="l"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vi-VN" altLang="en-US" sz="2400" b="1" dirty="0">
              <a:solidFill>
                <a:srgbClr val="FFFF00"/>
              </a:solidFill>
              <a:latin typeface="Times New Roman" panose="02020603050405020304" pitchFamily="18" charset="0"/>
              <a:ea typeface="Arial" panose="020B0604020202020204" pitchFamily="34" charset="0"/>
            </a:endParaRPr>
          </a:p>
        </p:txBody>
      </p:sp>
      <p:sp>
        <p:nvSpPr>
          <p:cNvPr id="9219" name="Text Box 23"/>
          <p:cNvSpPr txBox="1"/>
          <p:nvPr/>
        </p:nvSpPr>
        <p:spPr>
          <a:xfrm>
            <a:off x="962025" y="225425"/>
            <a:ext cx="6534150" cy="523875"/>
          </a:xfrm>
          <a:prstGeom prst="rect">
            <a:avLst/>
          </a:prstGeom>
          <a:noFill/>
          <a:ln w="9525">
            <a:noFill/>
          </a:ln>
        </p:spPr>
        <p:txBody>
          <a:bodyPr wrap="none">
            <a:spAutoFit/>
          </a:bodyPr>
          <a:lstStyle>
            <a:lvl1pPr marL="342900" indent="-342900" algn="l"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spcBef>
                <a:spcPct val="0"/>
              </a:spcBef>
              <a:buFontTx/>
              <a:buNone/>
            </a:pPr>
            <a:r>
              <a:rPr lang="en-US" altLang="en-US" sz="2800" b="1" dirty="0">
                <a:latin typeface="Times New Roman" panose="02020603050405020304" pitchFamily="18" charset="0"/>
                <a:cs typeface="Arial" panose="020B0604020202020204" pitchFamily="34" charset="0"/>
              </a:rPr>
              <a:t>Ôn tập v</a:t>
            </a:r>
            <a:r>
              <a:rPr lang="en-US" altLang="en-US" sz="2800" b="1" dirty="0">
                <a:latin typeface="Times New Roman" panose="02020603050405020304" pitchFamily="18" charset="0"/>
                <a:ea typeface="Arial" panose="020B0604020202020204" pitchFamily="34" charset="0"/>
              </a:rPr>
              <a:t>à</a:t>
            </a:r>
            <a:r>
              <a:rPr lang="en-US" altLang="en-US" sz="2800" b="1" dirty="0">
                <a:latin typeface="Times New Roman" panose="02020603050405020304" pitchFamily="18" charset="0"/>
                <a:cs typeface="Arial" panose="020B0604020202020204" pitchFamily="34" charset="0"/>
              </a:rPr>
              <a:t> kiểm tra cuối học kì II – Tiết 2.</a:t>
            </a:r>
            <a:endParaRPr lang="en-US" altLang="en-US" sz="2800" b="1" dirty="0">
              <a:latin typeface="Times New Roman" panose="02020603050405020304" pitchFamily="18" charset="0"/>
              <a:ea typeface="Arial" panose="020B0604020202020204" pitchFamily="34" charset="0"/>
            </a:endParaRPr>
          </a:p>
        </p:txBody>
      </p:sp>
      <p:sp>
        <p:nvSpPr>
          <p:cNvPr id="9220" name="Text Box 26"/>
          <p:cNvSpPr txBox="1"/>
          <p:nvPr/>
        </p:nvSpPr>
        <p:spPr>
          <a:xfrm>
            <a:off x="228600" y="749301"/>
            <a:ext cx="8686800" cy="830997"/>
          </a:xfrm>
          <a:prstGeom prst="rect">
            <a:avLst/>
          </a:prstGeom>
          <a:noFill/>
          <a:ln w="9525">
            <a:noFill/>
          </a:ln>
        </p:spPr>
        <p:txBody>
          <a:bodyPr wrap="square">
            <a:spAutoFit/>
          </a:bodyPr>
          <a:lstStyle>
            <a:lvl1pPr marL="342900" indent="-342900" algn="l"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spcBef>
                <a:spcPct val="0"/>
              </a:spcBef>
              <a:buFontTx/>
              <a:buNone/>
            </a:pPr>
            <a:r>
              <a:rPr lang="en-US" altLang="en-US" sz="2400" dirty="0">
                <a:latin typeface="Times New Roman" panose="02020603050405020304" pitchFamily="18" charset="0"/>
                <a:cs typeface="Arial" panose="020B0604020202020204" pitchFamily="34" charset="0"/>
              </a:rPr>
              <a:t>Bảng thống kê các từ đã học ở các tiết Mở rộng vốn từ trong </a:t>
            </a:r>
          </a:p>
          <a:p>
            <a:pPr marL="0" lvl="0" indent="0">
              <a:spcBef>
                <a:spcPct val="0"/>
              </a:spcBef>
              <a:buFontTx/>
              <a:buNone/>
            </a:pPr>
            <a:r>
              <a:rPr lang="en-US" altLang="en-US" sz="2400" dirty="0">
                <a:latin typeface="Times New Roman" panose="02020603050405020304" pitchFamily="18" charset="0"/>
                <a:cs typeface="Arial" panose="020B0604020202020204" pitchFamily="34" charset="0"/>
              </a:rPr>
              <a:t>chú điểm: </a:t>
            </a:r>
            <a:r>
              <a:rPr lang="en-US" altLang="en-US" sz="2400" dirty="0">
                <a:solidFill>
                  <a:srgbClr val="FF0000"/>
                </a:solidFill>
                <a:latin typeface="Times New Roman" panose="02020603050405020304" pitchFamily="18" charset="0"/>
                <a:cs typeface="Arial" panose="020B0604020202020204" pitchFamily="34" charset="0"/>
              </a:rPr>
              <a:t>Khám phá thế giới</a:t>
            </a:r>
            <a:r>
              <a:rPr lang="en-US" altLang="en-US" sz="2400" dirty="0">
                <a:latin typeface="Times New Roman" panose="02020603050405020304" pitchFamily="18" charset="0"/>
                <a:cs typeface="Arial" panose="020B0604020202020204" pitchFamily="34" charset="0"/>
              </a:rPr>
              <a:t>:</a:t>
            </a:r>
            <a:endParaRPr lang="en-US" altLang="en-US" sz="2400" dirty="0">
              <a:latin typeface="Times New Roman" panose="02020603050405020304" pitchFamily="18" charset="0"/>
              <a:ea typeface="Arial" panose="020B0604020202020204" pitchFamily="34" charset="0"/>
            </a:endParaRPr>
          </a:p>
        </p:txBody>
      </p:sp>
      <p:graphicFrame>
        <p:nvGraphicFramePr>
          <p:cNvPr id="9221" name="Table 9220"/>
          <p:cNvGraphicFramePr/>
          <p:nvPr>
            <p:extLst>
              <p:ext uri="{D42A27DB-BD31-4B8C-83A1-F6EECF244321}">
                <p14:modId xmlns:p14="http://schemas.microsoft.com/office/powerpoint/2010/main" val="2220984413"/>
              </p:ext>
            </p:extLst>
          </p:nvPr>
        </p:nvGraphicFramePr>
        <p:xfrm>
          <a:off x="228600" y="1676400"/>
          <a:ext cx="8534400" cy="3432048"/>
        </p:xfrm>
        <a:graphic>
          <a:graphicData uri="http://schemas.openxmlformats.org/drawingml/2006/table">
            <a:tbl>
              <a:tblPr/>
              <a:tblGrid>
                <a:gridCol w="3124200">
                  <a:extLst>
                    <a:ext uri="{9D8B030D-6E8A-4147-A177-3AD203B41FA5}">
                      <a16:colId xmlns:a16="http://schemas.microsoft.com/office/drawing/2014/main" val="20000"/>
                    </a:ext>
                  </a:extLst>
                </a:gridCol>
                <a:gridCol w="5410200">
                  <a:extLst>
                    <a:ext uri="{9D8B030D-6E8A-4147-A177-3AD203B41FA5}">
                      <a16:colId xmlns:a16="http://schemas.microsoft.com/office/drawing/2014/main" val="20001"/>
                    </a:ext>
                  </a:extLst>
                </a:gridCol>
              </a:tblGrid>
              <a:tr h="517525">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eaLnBrk="1" hangingPunct="1">
                        <a:spcBef>
                          <a:spcPct val="20000"/>
                        </a:spcBef>
                        <a:buClr>
                          <a:schemeClr val="hlink"/>
                        </a:buClr>
                        <a:buSzPct val="70000"/>
                        <a:buFont typeface="Wingdings" panose="05000000000000000000" pitchFamily="2" charset="2"/>
                        <a:buNone/>
                      </a:pPr>
                      <a:r>
                        <a:rPr lang="en-US" altLang="en-US" sz="2800" dirty="0">
                          <a:effectLst>
                            <a:outerShdw blurRad="38100" dist="38100" dir="2700000">
                              <a:srgbClr val="C0C0C0"/>
                            </a:outerShdw>
                          </a:effectLst>
                          <a:latin typeface="Times New Roman" panose="02020603050405020304" pitchFamily="18" charset="0"/>
                        </a:rPr>
                        <a:t>Địa điểm tham quan và thám hiểm </a:t>
                      </a:r>
                    </a:p>
                  </a:txBody>
                  <a:tcPr>
                    <a:lnL w="28575" cap="flat" cmpd="sng">
                      <a:solidFill>
                        <a:srgbClr val="FF0000"/>
                      </a:solidFill>
                      <a:prstDash val="solid"/>
                      <a:headEnd type="none" w="med" len="med"/>
                      <a:tailEnd type="none" w="med" len="med"/>
                    </a:lnL>
                    <a:lnR w="28575" cap="flat" cmpd="sng" algn="ctr">
                      <a:solidFill>
                        <a:srgbClr val="FF0000"/>
                      </a:solidFill>
                      <a:prstDash val="solid"/>
                      <a:round/>
                      <a:headEnd type="none" w="med" len="med"/>
                      <a:tailEnd type="none" w="med" len="med"/>
                    </a:lnR>
                    <a:lnT w="28575" cap="flat" cmpd="sng">
                      <a:solidFill>
                        <a:srgbClr val="FF0000"/>
                      </a:solidFill>
                      <a:prstDash val="solid"/>
                      <a:headEnd type="none" w="med" len="med"/>
                      <a:tailEnd type="none" w="med" len="med"/>
                    </a:lnT>
                    <a:lnB w="28575" cap="flat" cmpd="sng">
                      <a:solidFill>
                        <a:srgbClr val="FF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eaLnBrk="1" hangingPunct="1">
                        <a:spcBef>
                          <a:spcPct val="20000"/>
                        </a:spcBef>
                        <a:buClr>
                          <a:schemeClr val="hlink"/>
                        </a:buClr>
                        <a:buSzPct val="70000"/>
                        <a:buFont typeface="Wingdings" panose="05000000000000000000" pitchFamily="2" charset="2"/>
                        <a:buNone/>
                      </a:pPr>
                      <a:endParaRPr lang="en-US" altLang="en-US" sz="2800" dirty="0" smtClean="0">
                        <a:solidFill>
                          <a:srgbClr val="FF0066"/>
                        </a:solidFill>
                        <a:effectLst>
                          <a:outerShdw blurRad="38100" dist="38100" dir="2700000">
                            <a:srgbClr val="C0C0C0"/>
                          </a:outerShdw>
                        </a:effectLst>
                        <a:latin typeface="Garamond" panose="02020404030301010803" pitchFamily="18" charset="0"/>
                      </a:endParaRPr>
                    </a:p>
                    <a:p>
                      <a:pPr lvl="0" eaLnBrk="1" hangingPunct="1">
                        <a:spcBef>
                          <a:spcPct val="20000"/>
                        </a:spcBef>
                        <a:buClr>
                          <a:schemeClr val="hlink"/>
                        </a:buClr>
                        <a:buSzPct val="70000"/>
                        <a:buFont typeface="Wingdings" panose="05000000000000000000" pitchFamily="2" charset="2"/>
                        <a:buNone/>
                      </a:pPr>
                      <a:endParaRPr lang="en-US" altLang="en-US" sz="2800" dirty="0" smtClean="0">
                        <a:solidFill>
                          <a:srgbClr val="FF0066"/>
                        </a:solidFill>
                        <a:effectLst>
                          <a:outerShdw blurRad="38100" dist="38100" dir="2700000">
                            <a:srgbClr val="C0C0C0"/>
                          </a:outerShdw>
                        </a:effectLst>
                        <a:latin typeface="Garamond" panose="02020404030301010803" pitchFamily="18" charset="0"/>
                      </a:endParaRPr>
                    </a:p>
                  </a:txBody>
                  <a:tcPr>
                    <a:lnL w="28575" cap="flat" cmpd="sng" algn="ctr">
                      <a:solidFill>
                        <a:srgbClr val="FF0000"/>
                      </a:solidFill>
                      <a:prstDash val="solid"/>
                      <a:round/>
                      <a:headEnd type="none" w="med" len="med"/>
                      <a:tailEnd type="none" w="med" len="med"/>
                    </a:lnL>
                    <a:lnR w="28575" cap="flat" cmpd="sng">
                      <a:solidFill>
                        <a:srgbClr val="FF0000"/>
                      </a:solidFill>
                      <a:prstDash val="solid"/>
                      <a:headEnd type="none" w="med" len="med"/>
                      <a:tailEnd type="none" w="med" len="med"/>
                    </a:lnR>
                    <a:lnT w="28575" cap="flat" cmpd="sng">
                      <a:solidFill>
                        <a:srgbClr val="FF0000"/>
                      </a:solidFill>
                      <a:prstDash val="solid"/>
                      <a:headEnd type="none" w="med" len="med"/>
                      <a:tailEnd type="none" w="med" len="med"/>
                    </a:lnT>
                    <a:lnB w="28575" cap="flat" cmpd="sng">
                      <a:solidFill>
                        <a:srgbClr val="FF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19112">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eaLnBrk="1" hangingPunct="1">
                        <a:spcBef>
                          <a:spcPct val="20000"/>
                        </a:spcBef>
                        <a:buClr>
                          <a:schemeClr val="hlink"/>
                        </a:buClr>
                        <a:buSzPct val="70000"/>
                        <a:buFont typeface="Wingdings" panose="05000000000000000000" pitchFamily="2" charset="2"/>
                        <a:buNone/>
                      </a:pPr>
                      <a:r>
                        <a:rPr lang="en-US" altLang="en-US" sz="2800" dirty="0">
                          <a:effectLst>
                            <a:outerShdw blurRad="38100" dist="38100" dir="2700000">
                              <a:srgbClr val="C0C0C0"/>
                            </a:outerShdw>
                          </a:effectLst>
                          <a:latin typeface="Times New Roman" panose="02020603050405020304" pitchFamily="18" charset="0"/>
                        </a:rPr>
                        <a:t>Những khó khăn có thể gặp </a:t>
                      </a:r>
                    </a:p>
                  </a:txBody>
                  <a:tcPr>
                    <a:lnL w="28575" cap="flat" cmpd="sng">
                      <a:solidFill>
                        <a:srgbClr val="FF0000"/>
                      </a:solidFill>
                      <a:prstDash val="solid"/>
                      <a:headEnd type="none" w="med" len="med"/>
                      <a:tailEnd type="none" w="med" len="med"/>
                    </a:lnL>
                    <a:lnR w="28575" cap="flat" cmpd="sng">
                      <a:solidFill>
                        <a:srgbClr val="FF0000"/>
                      </a:solidFill>
                      <a:prstDash val="solid"/>
                      <a:headEnd type="none" w="med" len="med"/>
                      <a:tailEnd type="none" w="med" len="med"/>
                    </a:lnR>
                    <a:lnT w="28575" cap="flat" cmpd="sng">
                      <a:solidFill>
                        <a:srgbClr val="FF0000"/>
                      </a:solidFill>
                      <a:prstDash val="solid"/>
                      <a:headEnd type="none" w="med" len="med"/>
                      <a:tailEnd type="none" w="med" len="med"/>
                    </a:lnT>
                    <a:lnB w="28575" cap="flat" cmpd="sng">
                      <a:solidFill>
                        <a:srgbClr val="FF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eaLnBrk="1" hangingPunct="1">
                        <a:spcBef>
                          <a:spcPct val="20000"/>
                        </a:spcBef>
                        <a:buClr>
                          <a:schemeClr val="hlink"/>
                        </a:buClr>
                        <a:buSzPct val="70000"/>
                        <a:buFont typeface="Wingdings" panose="05000000000000000000" pitchFamily="2" charset="2"/>
                        <a:buNone/>
                      </a:pPr>
                      <a:endParaRPr lang="en-US" altLang="en-US" sz="2800" dirty="0">
                        <a:solidFill>
                          <a:srgbClr val="FF0066"/>
                        </a:solidFill>
                        <a:effectLst>
                          <a:outerShdw blurRad="38100" dist="38100" dir="2700000">
                            <a:srgbClr val="C0C0C0"/>
                          </a:outerShdw>
                        </a:effectLst>
                        <a:latin typeface="Garamond" panose="02020404030301010803" pitchFamily="18" charset="0"/>
                      </a:endParaRPr>
                    </a:p>
                  </a:txBody>
                  <a:tcPr>
                    <a:lnL w="28575" cap="flat" cmpd="sng">
                      <a:solidFill>
                        <a:srgbClr val="FF0000"/>
                      </a:solidFill>
                      <a:prstDash val="solid"/>
                      <a:headEnd type="none" w="med" len="med"/>
                      <a:tailEnd type="none" w="med" len="med"/>
                    </a:lnL>
                    <a:lnR w="28575" cap="flat" cmpd="sng">
                      <a:solidFill>
                        <a:srgbClr val="FF0000"/>
                      </a:solidFill>
                      <a:prstDash val="solid"/>
                      <a:headEnd type="none" w="med" len="med"/>
                      <a:tailEnd type="none" w="med" len="med"/>
                    </a:lnR>
                    <a:lnT w="28575" cap="flat" cmpd="sng">
                      <a:solidFill>
                        <a:srgbClr val="FF0000"/>
                      </a:solidFill>
                      <a:prstDash val="solid"/>
                      <a:headEnd type="none" w="med" len="med"/>
                      <a:tailEnd type="none" w="med" len="med"/>
                    </a:lnT>
                    <a:lnB w="28575" cap="flat" cmpd="sng">
                      <a:solidFill>
                        <a:srgbClr val="FF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822325">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eaLnBrk="1" hangingPunct="1">
                        <a:spcBef>
                          <a:spcPct val="20000"/>
                        </a:spcBef>
                        <a:buClr>
                          <a:schemeClr val="hlink"/>
                        </a:buClr>
                        <a:buSzPct val="70000"/>
                        <a:buFont typeface="Wingdings" panose="05000000000000000000" pitchFamily="2" charset="2"/>
                        <a:buNone/>
                      </a:pPr>
                      <a:r>
                        <a:rPr lang="en-US" altLang="en-US" sz="2800" dirty="0">
                          <a:effectLst>
                            <a:outerShdw blurRad="38100" dist="38100" dir="2700000">
                              <a:srgbClr val="C0C0C0"/>
                            </a:outerShdw>
                          </a:effectLst>
                          <a:latin typeface="Times New Roman" panose="02020603050405020304" pitchFamily="18" charset="0"/>
                        </a:rPr>
                        <a:t>Những đức tính của người thám </a:t>
                      </a:r>
                      <a:r>
                        <a:rPr lang="en-US" altLang="en-US" sz="2800" dirty="0" err="1">
                          <a:effectLst>
                            <a:outerShdw blurRad="38100" dist="38100" dir="2700000">
                              <a:srgbClr val="C0C0C0"/>
                            </a:outerShdw>
                          </a:effectLst>
                          <a:latin typeface="Times New Roman" panose="02020603050405020304" pitchFamily="18" charset="0"/>
                        </a:rPr>
                        <a:t>hiểm</a:t>
                      </a:r>
                      <a:r>
                        <a:rPr lang="en-US" altLang="en-US" sz="2800" dirty="0">
                          <a:effectLst>
                            <a:outerShdw blurRad="38100" dist="38100" dir="2700000">
                              <a:srgbClr val="C0C0C0"/>
                            </a:outerShdw>
                          </a:effectLst>
                          <a:latin typeface="Times New Roman" panose="02020603050405020304" pitchFamily="18" charset="0"/>
                        </a:rPr>
                        <a:t> </a:t>
                      </a:r>
                      <a:endParaRPr lang="en-US" altLang="en-US" sz="2800" dirty="0" smtClean="0">
                        <a:effectLst>
                          <a:outerShdw blurRad="38100" dist="38100" dir="2700000">
                            <a:srgbClr val="C0C0C0"/>
                          </a:outerShdw>
                        </a:effectLst>
                        <a:latin typeface="Times New Roman" panose="02020603050405020304" pitchFamily="18" charset="0"/>
                      </a:endParaRPr>
                    </a:p>
                    <a:p>
                      <a:pPr lvl="0" eaLnBrk="1" hangingPunct="1">
                        <a:spcBef>
                          <a:spcPct val="20000"/>
                        </a:spcBef>
                        <a:buClr>
                          <a:schemeClr val="hlink"/>
                        </a:buClr>
                        <a:buSzPct val="70000"/>
                        <a:buFont typeface="Wingdings" panose="05000000000000000000" pitchFamily="2" charset="2"/>
                        <a:buNone/>
                      </a:pPr>
                      <a:endParaRPr lang="en-US" altLang="en-US" sz="2800" dirty="0">
                        <a:effectLst>
                          <a:outerShdw blurRad="38100" dist="38100" dir="2700000">
                            <a:srgbClr val="C0C0C0"/>
                          </a:outerShdw>
                        </a:effectLst>
                        <a:latin typeface="Times New Roman" panose="02020603050405020304" pitchFamily="18" charset="0"/>
                      </a:endParaRPr>
                    </a:p>
                  </a:txBody>
                  <a:tcPr>
                    <a:lnL w="28575" cap="flat" cmpd="sng">
                      <a:solidFill>
                        <a:srgbClr val="FF0000"/>
                      </a:solidFill>
                      <a:prstDash val="solid"/>
                      <a:headEnd type="none" w="med" len="med"/>
                      <a:tailEnd type="none" w="med" len="med"/>
                    </a:lnL>
                    <a:lnR w="28575" cap="flat" cmpd="sng">
                      <a:solidFill>
                        <a:srgbClr val="FF0000"/>
                      </a:solidFill>
                      <a:prstDash val="solid"/>
                      <a:headEnd type="none" w="med" len="med"/>
                      <a:tailEnd type="none" w="med" len="med"/>
                    </a:lnR>
                    <a:lnT w="28575" cap="flat" cmpd="sng">
                      <a:solidFill>
                        <a:srgbClr val="FF0000"/>
                      </a:solidFill>
                      <a:prstDash val="solid"/>
                      <a:headEnd type="none" w="med" len="med"/>
                      <a:tailEnd type="none" w="med" len="med"/>
                    </a:lnT>
                    <a:lnB w="28575" cap="flat" cmpd="sng">
                      <a:solidFill>
                        <a:srgbClr val="FF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eaLnBrk="1" hangingPunct="1">
                        <a:spcBef>
                          <a:spcPct val="20000"/>
                        </a:spcBef>
                        <a:buClr>
                          <a:schemeClr val="hlink"/>
                        </a:buClr>
                        <a:buSzPct val="70000"/>
                        <a:buFont typeface="Wingdings" panose="05000000000000000000" pitchFamily="2" charset="2"/>
                        <a:buNone/>
                      </a:pPr>
                      <a:endParaRPr lang="en-US" altLang="en-US" sz="2800" dirty="0">
                        <a:solidFill>
                          <a:srgbClr val="FF0066"/>
                        </a:solidFill>
                        <a:effectLst>
                          <a:outerShdw blurRad="38100" dist="38100" dir="2700000">
                            <a:srgbClr val="C0C0C0"/>
                          </a:outerShdw>
                        </a:effectLst>
                        <a:latin typeface="Garamond" panose="02020404030301010803" pitchFamily="18" charset="0"/>
                      </a:endParaRPr>
                    </a:p>
                  </a:txBody>
                  <a:tcPr>
                    <a:lnL w="28575" cap="flat" cmpd="sng">
                      <a:solidFill>
                        <a:srgbClr val="FF0000"/>
                      </a:solidFill>
                      <a:prstDash val="solid"/>
                      <a:headEnd type="none" w="med" len="med"/>
                      <a:tailEnd type="none" w="med" len="med"/>
                    </a:lnL>
                    <a:lnR w="28575" cap="flat" cmpd="sng">
                      <a:solidFill>
                        <a:srgbClr val="FF0000"/>
                      </a:solidFill>
                      <a:prstDash val="solid"/>
                      <a:headEnd type="none" w="med" len="med"/>
                      <a:tailEnd type="none" w="med" len="med"/>
                    </a:lnR>
                    <a:lnT w="28575" cap="flat" cmpd="sng">
                      <a:solidFill>
                        <a:srgbClr val="FF0000"/>
                      </a:solidFill>
                      <a:prstDash val="solid"/>
                      <a:headEnd type="none" w="med" len="med"/>
                      <a:tailEnd type="none" w="med" len="med"/>
                    </a:lnT>
                    <a:lnB w="28575" cap="flat" cmpd="sng">
                      <a:solidFill>
                        <a:srgbClr val="FF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2" name="TextBox 1"/>
          <p:cNvSpPr txBox="1"/>
          <p:nvPr/>
        </p:nvSpPr>
        <p:spPr>
          <a:xfrm>
            <a:off x="3657600" y="1676401"/>
            <a:ext cx="5029200" cy="954107"/>
          </a:xfrm>
          <a:prstGeom prst="rect">
            <a:avLst/>
          </a:prstGeom>
          <a:noFill/>
        </p:spPr>
        <p:txBody>
          <a:bodyPr wrap="square" rtlCol="0">
            <a:spAutoFit/>
          </a:bodyPr>
          <a:lstStyle/>
          <a:p>
            <a:r>
              <a:rPr lang="en-US" sz="2800" dirty="0" err="1" smtClean="0">
                <a:effectLst>
                  <a:outerShdw blurRad="38100" dist="38100" dir="2700000" algn="tl">
                    <a:srgbClr val="000000">
                      <a:alpha val="43137"/>
                    </a:srgbClr>
                  </a:outerShdw>
                </a:effectLst>
              </a:rPr>
              <a:t>Phố</a:t>
            </a:r>
            <a:r>
              <a:rPr lang="en-US" sz="2800" dirty="0" smtClean="0">
                <a:effectLst>
                  <a:outerShdw blurRad="38100" dist="38100" dir="2700000" algn="tl">
                    <a:srgbClr val="000000">
                      <a:alpha val="43137"/>
                    </a:srgbClr>
                  </a:outerShdw>
                </a:effectLst>
              </a:rPr>
              <a:t> </a:t>
            </a:r>
            <a:r>
              <a:rPr lang="en-US" sz="2800" dirty="0" err="1" smtClean="0">
                <a:effectLst>
                  <a:outerShdw blurRad="38100" dist="38100" dir="2700000" algn="tl">
                    <a:srgbClr val="000000">
                      <a:alpha val="43137"/>
                    </a:srgbClr>
                  </a:outerShdw>
                </a:effectLst>
              </a:rPr>
              <a:t>cổ</a:t>
            </a:r>
            <a:r>
              <a:rPr lang="en-US" sz="2800" dirty="0" smtClean="0">
                <a:effectLst>
                  <a:outerShdw blurRad="38100" dist="38100" dir="2700000" algn="tl">
                    <a:srgbClr val="000000">
                      <a:alpha val="43137"/>
                    </a:srgbClr>
                  </a:outerShdw>
                </a:effectLst>
              </a:rPr>
              <a:t>, </a:t>
            </a:r>
            <a:r>
              <a:rPr lang="en-US" sz="2800" dirty="0" err="1" smtClean="0">
                <a:effectLst>
                  <a:outerShdw blurRad="38100" dist="38100" dir="2700000" algn="tl">
                    <a:srgbClr val="000000">
                      <a:alpha val="43137"/>
                    </a:srgbClr>
                  </a:outerShdw>
                </a:effectLst>
              </a:rPr>
              <a:t>bãi</a:t>
            </a:r>
            <a:r>
              <a:rPr lang="en-US" sz="2800" dirty="0" smtClean="0">
                <a:effectLst>
                  <a:outerShdw blurRad="38100" dist="38100" dir="2700000" algn="tl">
                    <a:srgbClr val="000000">
                      <a:alpha val="43137"/>
                    </a:srgbClr>
                  </a:outerShdw>
                </a:effectLst>
              </a:rPr>
              <a:t> </a:t>
            </a:r>
            <a:r>
              <a:rPr lang="en-US" sz="2800" dirty="0" err="1" smtClean="0">
                <a:effectLst>
                  <a:outerShdw blurRad="38100" dist="38100" dir="2700000" algn="tl">
                    <a:srgbClr val="000000">
                      <a:alpha val="43137"/>
                    </a:srgbClr>
                  </a:outerShdw>
                </a:effectLst>
              </a:rPr>
              <a:t>biển</a:t>
            </a:r>
            <a:r>
              <a:rPr lang="en-US" sz="2800" dirty="0" smtClean="0">
                <a:effectLst>
                  <a:outerShdw blurRad="38100" dist="38100" dir="2700000" algn="tl">
                    <a:srgbClr val="000000">
                      <a:alpha val="43137"/>
                    </a:srgbClr>
                  </a:outerShdw>
                </a:effectLst>
              </a:rPr>
              <a:t>, </a:t>
            </a:r>
            <a:r>
              <a:rPr lang="en-US" sz="2800" dirty="0" err="1" smtClean="0">
                <a:effectLst>
                  <a:outerShdw blurRad="38100" dist="38100" dir="2700000" algn="tl">
                    <a:srgbClr val="000000">
                      <a:alpha val="43137"/>
                    </a:srgbClr>
                  </a:outerShdw>
                </a:effectLst>
              </a:rPr>
              <a:t>công</a:t>
            </a:r>
            <a:r>
              <a:rPr lang="en-US" sz="2800" dirty="0" smtClean="0">
                <a:effectLst>
                  <a:outerShdw blurRad="38100" dist="38100" dir="2700000" algn="tl">
                    <a:srgbClr val="000000">
                      <a:alpha val="43137"/>
                    </a:srgbClr>
                  </a:outerShdw>
                </a:effectLst>
              </a:rPr>
              <a:t> </a:t>
            </a:r>
            <a:r>
              <a:rPr lang="en-US" sz="2800" dirty="0" err="1" smtClean="0">
                <a:effectLst>
                  <a:outerShdw blurRad="38100" dist="38100" dir="2700000" algn="tl">
                    <a:srgbClr val="000000">
                      <a:alpha val="43137"/>
                    </a:srgbClr>
                  </a:outerShdw>
                </a:effectLst>
              </a:rPr>
              <a:t>viên</a:t>
            </a:r>
            <a:r>
              <a:rPr lang="en-US" sz="2800" dirty="0" smtClean="0">
                <a:effectLst>
                  <a:outerShdw blurRad="38100" dist="38100" dir="2700000" algn="tl">
                    <a:srgbClr val="000000">
                      <a:alpha val="43137"/>
                    </a:srgbClr>
                  </a:outerShdw>
                </a:effectLst>
              </a:rPr>
              <a:t>, </a:t>
            </a:r>
            <a:r>
              <a:rPr lang="en-US" sz="2800" dirty="0" err="1" smtClean="0">
                <a:effectLst>
                  <a:outerShdw blurRad="38100" dist="38100" dir="2700000" algn="tl">
                    <a:srgbClr val="000000">
                      <a:alpha val="43137"/>
                    </a:srgbClr>
                  </a:outerShdw>
                </a:effectLst>
              </a:rPr>
              <a:t>đền</a:t>
            </a:r>
            <a:r>
              <a:rPr lang="en-US" sz="2800" dirty="0" smtClean="0">
                <a:effectLst>
                  <a:outerShdw blurRad="38100" dist="38100" dir="2700000" algn="tl">
                    <a:srgbClr val="000000">
                      <a:alpha val="43137"/>
                    </a:srgbClr>
                  </a:outerShdw>
                </a:effectLst>
              </a:rPr>
              <a:t> </a:t>
            </a:r>
            <a:r>
              <a:rPr lang="en-US" sz="2800" dirty="0" err="1" smtClean="0">
                <a:effectLst>
                  <a:outerShdw blurRad="38100" dist="38100" dir="2700000" algn="tl">
                    <a:srgbClr val="000000">
                      <a:alpha val="43137"/>
                    </a:srgbClr>
                  </a:outerShdw>
                </a:effectLst>
              </a:rPr>
              <a:t>chùa</a:t>
            </a:r>
            <a:r>
              <a:rPr lang="en-US" sz="2800" dirty="0" smtClean="0">
                <a:effectLst>
                  <a:outerShdw blurRad="38100" dist="38100" dir="2700000" algn="tl">
                    <a:srgbClr val="000000">
                      <a:alpha val="43137"/>
                    </a:srgbClr>
                  </a:outerShdw>
                </a:effectLst>
              </a:rPr>
              <a:t>, di </a:t>
            </a:r>
            <a:r>
              <a:rPr lang="en-US" sz="2800" dirty="0" err="1" smtClean="0">
                <a:effectLst>
                  <a:outerShdw blurRad="38100" dist="38100" dir="2700000" algn="tl">
                    <a:srgbClr val="000000">
                      <a:alpha val="43137"/>
                    </a:srgbClr>
                  </a:outerShdw>
                </a:effectLst>
              </a:rPr>
              <a:t>tích</a:t>
            </a:r>
            <a:r>
              <a:rPr lang="en-US" sz="2800" dirty="0" smtClean="0">
                <a:effectLst>
                  <a:outerShdw blurRad="38100" dist="38100" dir="2700000" algn="tl">
                    <a:srgbClr val="000000">
                      <a:alpha val="43137"/>
                    </a:srgbClr>
                  </a:outerShdw>
                </a:effectLst>
              </a:rPr>
              <a:t> </a:t>
            </a:r>
            <a:r>
              <a:rPr lang="en-US" sz="2800" dirty="0" err="1" smtClean="0">
                <a:effectLst>
                  <a:outerShdw blurRad="38100" dist="38100" dir="2700000" algn="tl">
                    <a:srgbClr val="000000">
                      <a:alpha val="43137"/>
                    </a:srgbClr>
                  </a:outerShdw>
                </a:effectLst>
              </a:rPr>
              <a:t>lịch</a:t>
            </a:r>
            <a:r>
              <a:rPr lang="en-US" sz="2800" dirty="0" smtClean="0">
                <a:effectLst>
                  <a:outerShdw blurRad="38100" dist="38100" dir="2700000" algn="tl">
                    <a:srgbClr val="000000">
                      <a:alpha val="43137"/>
                    </a:srgbClr>
                  </a:outerShdw>
                </a:effectLst>
              </a:rPr>
              <a:t> </a:t>
            </a:r>
            <a:r>
              <a:rPr lang="en-US" sz="2800" dirty="0" err="1" smtClean="0">
                <a:effectLst>
                  <a:outerShdw blurRad="38100" dist="38100" dir="2700000" algn="tl">
                    <a:srgbClr val="000000">
                      <a:alpha val="43137"/>
                    </a:srgbClr>
                  </a:outerShdw>
                </a:effectLst>
              </a:rPr>
              <a:t>sử</a:t>
            </a:r>
            <a:r>
              <a:rPr lang="en-US" sz="2800" dirty="0" smtClean="0">
                <a:effectLst>
                  <a:outerShdw blurRad="38100" dist="38100" dir="2700000" algn="tl">
                    <a:srgbClr val="000000">
                      <a:alpha val="43137"/>
                    </a:srgbClr>
                  </a:outerShdw>
                </a:effectLst>
              </a:rPr>
              <a:t>…</a:t>
            </a:r>
            <a:endParaRPr lang="en-US" sz="2800" dirty="0">
              <a:effectLst>
                <a:outerShdw blurRad="38100" dist="38100" dir="2700000" algn="tl">
                  <a:srgbClr val="000000">
                    <a:alpha val="43137"/>
                  </a:srgbClr>
                </a:outerShdw>
              </a:effectLst>
            </a:endParaRPr>
          </a:p>
        </p:txBody>
      </p:sp>
      <p:sp>
        <p:nvSpPr>
          <p:cNvPr id="3" name="TextBox 2"/>
          <p:cNvSpPr txBox="1"/>
          <p:nvPr/>
        </p:nvSpPr>
        <p:spPr>
          <a:xfrm>
            <a:off x="3505200" y="3685555"/>
            <a:ext cx="4876800" cy="1384995"/>
          </a:xfrm>
          <a:prstGeom prst="rect">
            <a:avLst/>
          </a:prstGeom>
          <a:noFill/>
        </p:spPr>
        <p:txBody>
          <a:bodyPr wrap="square" rtlCol="0">
            <a:spAutoFit/>
          </a:bodyPr>
          <a:lstStyle/>
          <a:p>
            <a:r>
              <a:rPr lang="en-US" sz="2800" dirty="0" err="1" smtClean="0"/>
              <a:t>Kiên</a:t>
            </a:r>
            <a:r>
              <a:rPr lang="en-US" sz="2800" dirty="0" smtClean="0"/>
              <a:t> </a:t>
            </a:r>
            <a:r>
              <a:rPr lang="en-US" sz="2800" dirty="0" err="1" smtClean="0"/>
              <a:t>trì</a:t>
            </a:r>
            <a:r>
              <a:rPr lang="en-US" sz="2800" dirty="0" smtClean="0"/>
              <a:t>, </a:t>
            </a:r>
            <a:r>
              <a:rPr lang="en-US" sz="2800" dirty="0" err="1" smtClean="0"/>
              <a:t>dũng</a:t>
            </a:r>
            <a:r>
              <a:rPr lang="en-US" sz="2800" dirty="0" smtClean="0"/>
              <a:t> </a:t>
            </a:r>
            <a:r>
              <a:rPr lang="en-US" sz="2800" dirty="0" err="1" smtClean="0"/>
              <a:t>cảm</a:t>
            </a:r>
            <a:r>
              <a:rPr lang="en-US" sz="2800" dirty="0" smtClean="0"/>
              <a:t>, can </a:t>
            </a:r>
            <a:r>
              <a:rPr lang="en-US" sz="2800" dirty="0" err="1" smtClean="0"/>
              <a:t>đảm</a:t>
            </a:r>
            <a:r>
              <a:rPr lang="en-US" sz="2800" dirty="0" smtClean="0"/>
              <a:t>, </a:t>
            </a:r>
            <a:r>
              <a:rPr lang="en-US" sz="2800" dirty="0" err="1" smtClean="0"/>
              <a:t>táo</a:t>
            </a:r>
            <a:r>
              <a:rPr lang="en-US" sz="2800" dirty="0" smtClean="0"/>
              <a:t> </a:t>
            </a:r>
            <a:r>
              <a:rPr lang="en-US" sz="2800" dirty="0" err="1" smtClean="0"/>
              <a:t>bạo</a:t>
            </a:r>
            <a:r>
              <a:rPr lang="en-US" sz="2800" dirty="0" smtClean="0"/>
              <a:t>, </a:t>
            </a:r>
            <a:r>
              <a:rPr lang="en-US" sz="2800" dirty="0" err="1" smtClean="0"/>
              <a:t>bền</a:t>
            </a:r>
            <a:r>
              <a:rPr lang="en-US" sz="2800" dirty="0" smtClean="0"/>
              <a:t> </a:t>
            </a:r>
            <a:r>
              <a:rPr lang="en-US" sz="2800" dirty="0" err="1" smtClean="0"/>
              <a:t>gan</a:t>
            </a:r>
            <a:r>
              <a:rPr lang="en-US" sz="2800" dirty="0" smtClean="0"/>
              <a:t>, </a:t>
            </a:r>
            <a:r>
              <a:rPr lang="en-US" sz="2800" dirty="0" err="1" smtClean="0"/>
              <a:t>bền</a:t>
            </a:r>
            <a:r>
              <a:rPr lang="en-US" sz="2800" dirty="0" smtClean="0"/>
              <a:t> </a:t>
            </a:r>
            <a:r>
              <a:rPr lang="en-US" sz="2800" dirty="0" err="1" smtClean="0"/>
              <a:t>chí</a:t>
            </a:r>
            <a:r>
              <a:rPr lang="en-US" sz="2800" dirty="0" smtClean="0"/>
              <a:t>, </a:t>
            </a:r>
            <a:r>
              <a:rPr lang="en-US" sz="2800" dirty="0" err="1" smtClean="0"/>
              <a:t>thông</a:t>
            </a:r>
            <a:r>
              <a:rPr lang="en-US" sz="2800" dirty="0" smtClean="0"/>
              <a:t> minh…</a:t>
            </a:r>
            <a:endParaRPr lang="en-US" sz="2800" dirty="0"/>
          </a:p>
        </p:txBody>
      </p:sp>
      <p:sp>
        <p:nvSpPr>
          <p:cNvPr id="8" name="TextBox 7"/>
          <p:cNvSpPr txBox="1"/>
          <p:nvPr/>
        </p:nvSpPr>
        <p:spPr>
          <a:xfrm>
            <a:off x="3657600" y="2758455"/>
            <a:ext cx="5029200" cy="954107"/>
          </a:xfrm>
          <a:prstGeom prst="rect">
            <a:avLst/>
          </a:prstGeom>
          <a:noFill/>
        </p:spPr>
        <p:txBody>
          <a:bodyPr wrap="square" rtlCol="0">
            <a:spAutoFit/>
          </a:bodyPr>
          <a:lstStyle/>
          <a:p>
            <a:r>
              <a:rPr lang="en-US" sz="2800" dirty="0" err="1" smtClean="0"/>
              <a:t>Bão</a:t>
            </a:r>
            <a:r>
              <a:rPr lang="en-US" sz="2800" dirty="0" smtClean="0"/>
              <a:t>, </a:t>
            </a:r>
            <a:r>
              <a:rPr lang="en-US" sz="2800" dirty="0" err="1" smtClean="0"/>
              <a:t>thú</a:t>
            </a:r>
            <a:r>
              <a:rPr lang="en-US" sz="2800" dirty="0" smtClean="0"/>
              <a:t> </a:t>
            </a:r>
            <a:r>
              <a:rPr lang="en-US" sz="2800" dirty="0" err="1" smtClean="0"/>
              <a:t>dữ</a:t>
            </a:r>
            <a:r>
              <a:rPr lang="en-US" sz="2800" dirty="0" smtClean="0"/>
              <a:t>, </a:t>
            </a:r>
            <a:r>
              <a:rPr lang="en-US" sz="2800" dirty="0" err="1" smtClean="0"/>
              <a:t>núi</a:t>
            </a:r>
            <a:r>
              <a:rPr lang="en-US" sz="2800" dirty="0" smtClean="0"/>
              <a:t> </a:t>
            </a:r>
            <a:r>
              <a:rPr lang="en-US" sz="2800" dirty="0" err="1" smtClean="0"/>
              <a:t>cao</a:t>
            </a:r>
            <a:r>
              <a:rPr lang="en-US" sz="2800" dirty="0" smtClean="0"/>
              <a:t>, </a:t>
            </a:r>
            <a:r>
              <a:rPr lang="en-US" sz="2800" dirty="0" err="1" smtClean="0"/>
              <a:t>vực</a:t>
            </a:r>
            <a:r>
              <a:rPr lang="en-US" sz="2800" dirty="0" smtClean="0"/>
              <a:t> </a:t>
            </a:r>
            <a:r>
              <a:rPr lang="en-US" sz="2800" dirty="0" err="1" smtClean="0"/>
              <a:t>sâu</a:t>
            </a:r>
            <a:r>
              <a:rPr lang="en-US" sz="2800" dirty="0" smtClean="0"/>
              <a:t>,,</a:t>
            </a:r>
            <a:r>
              <a:rPr lang="en-US" sz="2800" dirty="0" err="1" smtClean="0"/>
              <a:t>sa</a:t>
            </a:r>
            <a:r>
              <a:rPr lang="en-US" sz="2800" dirty="0" smtClean="0"/>
              <a:t> </a:t>
            </a:r>
            <a:r>
              <a:rPr lang="en-US" sz="2800" dirty="0" err="1" smtClean="0"/>
              <a:t>mạc</a:t>
            </a:r>
            <a:r>
              <a:rPr lang="en-US" sz="2800" dirty="0" smtClean="0"/>
              <a:t>…</a:t>
            </a:r>
            <a:endParaRPr lang="en-US" sz="2800" dirty="0"/>
          </a:p>
        </p:txBody>
      </p:sp>
    </p:spTree>
    <p:extLst>
      <p:ext uri="{BB962C8B-B14F-4D97-AF65-F5344CB8AC3E}">
        <p14:creationId xmlns:p14="http://schemas.microsoft.com/office/powerpoint/2010/main" val="2398078916"/>
      </p:ext>
    </p:extLst>
  </p:cSld>
  <p:clrMapOvr>
    <a:masterClrMapping/>
  </p:clrMapOvr>
  <p:transition spd="slow">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nodePh="1">
                                  <p:stCondLst>
                                    <p:cond delay="0"/>
                                  </p:stCondLst>
                                  <p:endCondLst>
                                    <p:cond evt="begin" delay="0">
                                      <p:tn val="5"/>
                                    </p:cond>
                                  </p:endCondLst>
                                  <p:iterate type="lt">
                                    <p:tmPct val="50000"/>
                                  </p:iterate>
                                  <p:childTnLst>
                                    <p:set>
                                      <p:cBhvr>
                                        <p:cTn id="6" dur="1" fill="hold">
                                          <p:stCondLst>
                                            <p:cond delay="0"/>
                                          </p:stCondLst>
                                        </p:cTn>
                                        <p:tgtEl>
                                          <p:spTgt spid="55316"/>
                                        </p:tgtEl>
                                        <p:attrNameLst>
                                          <p:attrName>style.visibility</p:attrName>
                                        </p:attrNameLst>
                                      </p:cBhvr>
                                      <p:to>
                                        <p:strVal val="visible"/>
                                      </p:to>
                                    </p:set>
                                    <p:anim calcmode="discrete" valueType="clr">
                                      <p:cBhvr override="childStyle">
                                        <p:cTn id="7" dur="80"/>
                                        <p:tgtEl>
                                          <p:spTgt spid="55316"/>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55316"/>
                                        </p:tgtEl>
                                        <p:attrNameLst>
                                          <p:attrName>fillcolor</p:attrName>
                                        </p:attrNameLst>
                                      </p:cBhvr>
                                      <p:tavLst>
                                        <p:tav tm="0">
                                          <p:val>
                                            <p:clrVal>
                                              <a:schemeClr val="accent2"/>
                                            </p:clrVal>
                                          </p:val>
                                        </p:tav>
                                        <p:tav tm="50000">
                                          <p:val>
                                            <p:clrVal>
                                              <a:schemeClr val="hlink"/>
                                            </p:clrVal>
                                          </p:val>
                                        </p:tav>
                                      </p:tavLst>
                                    </p:anim>
                                    <p:set>
                                      <p:cBhvr>
                                        <p:cTn id="9" dur="80"/>
                                        <p:tgtEl>
                                          <p:spTgt spid="55316"/>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316" grpId="0"/>
      <p:bldP spid="2" grpId="0"/>
      <p:bldP spid="3" grpId="0"/>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p:nvPr/>
        </p:nvSpPr>
        <p:spPr>
          <a:xfrm>
            <a:off x="171450" y="304800"/>
            <a:ext cx="8686800" cy="6002338"/>
          </a:xfrm>
          <a:prstGeom prst="rect">
            <a:avLst/>
          </a:prstGeom>
          <a:noFill/>
          <a:ln w="9525">
            <a:noFill/>
          </a:ln>
        </p:spPr>
        <p:txBody>
          <a:bodyPr>
            <a:spAutoFit/>
          </a:bodyPr>
          <a:lstStyle>
            <a:lvl1pPr marL="342900" indent="-342900" algn="l"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spcBef>
                <a:spcPct val="0"/>
              </a:spcBef>
              <a:buFontTx/>
              <a:buNone/>
            </a:pPr>
            <a:r>
              <a:rPr lang="fr-FR" altLang="en-US" u="sng" dirty="0">
                <a:latin typeface="Times New Roman" panose="02020603050405020304" pitchFamily="18" charset="0"/>
                <a:cs typeface="Arial" panose="020B0604020202020204" pitchFamily="34" charset="0"/>
              </a:rPr>
              <a:t>B</a:t>
            </a:r>
            <a:r>
              <a:rPr lang="fr-FR" altLang="en-US" u="sng" dirty="0">
                <a:latin typeface="Times New Roman" panose="02020603050405020304" pitchFamily="18" charset="0"/>
                <a:ea typeface="Arial" panose="020B0604020202020204" pitchFamily="34" charset="0"/>
              </a:rPr>
              <a:t>à</a:t>
            </a:r>
            <a:r>
              <a:rPr lang="fr-FR" altLang="en-US" u="sng" dirty="0">
                <a:latin typeface="Times New Roman" panose="02020603050405020304" pitchFamily="18" charset="0"/>
                <a:cs typeface="Arial" panose="020B0604020202020204" pitchFamily="34" charset="0"/>
              </a:rPr>
              <a:t>i 2:</a:t>
            </a:r>
            <a:r>
              <a:rPr lang="fr-FR" altLang="en-US" dirty="0">
                <a:latin typeface="Times New Roman" panose="02020603050405020304" pitchFamily="18" charset="0"/>
                <a:cs typeface="Arial" panose="020B0604020202020204" pitchFamily="34" charset="0"/>
              </a:rPr>
              <a:t> </a:t>
            </a:r>
            <a:r>
              <a:rPr lang="fr-FR" altLang="en-US" dirty="0" smtClean="0">
                <a:latin typeface="Times New Roman" panose="02020603050405020304" pitchFamily="18" charset="0"/>
                <a:cs typeface="Arial" panose="020B0604020202020204" pitchFamily="34" charset="0"/>
              </a:rPr>
              <a:t> </a:t>
            </a:r>
            <a:r>
              <a:rPr lang="fr-FR" altLang="en-US" u="sng" dirty="0">
                <a:latin typeface="Times New Roman" panose="02020603050405020304" pitchFamily="18" charset="0"/>
                <a:cs typeface="Arial" panose="020B0604020202020204" pitchFamily="34" charset="0"/>
              </a:rPr>
              <a:t>Những từ có tiếng lạc</a:t>
            </a:r>
            <a:r>
              <a:rPr lang="fr-FR" altLang="en-US" dirty="0">
                <a:latin typeface="Times New Roman" panose="02020603050405020304" pitchFamily="18" charset="0"/>
                <a:cs typeface="Arial" panose="020B0604020202020204" pitchFamily="34" charset="0"/>
              </a:rPr>
              <a:t> (</a:t>
            </a:r>
            <a:r>
              <a:rPr lang="fr-FR" altLang="en-US" dirty="0">
                <a:solidFill>
                  <a:srgbClr val="FF0000"/>
                </a:solidFill>
                <a:latin typeface="Times New Roman" panose="02020603050405020304" pitchFamily="18" charset="0"/>
                <a:cs typeface="Arial" panose="020B0604020202020204" pitchFamily="34" charset="0"/>
              </a:rPr>
              <a:t>lạc</a:t>
            </a:r>
            <a:r>
              <a:rPr lang="fr-FR" altLang="en-US" dirty="0">
                <a:latin typeface="Times New Roman" panose="02020603050405020304" pitchFamily="18" charset="0"/>
                <a:cs typeface="Arial" panose="020B0604020202020204" pitchFamily="34" charset="0"/>
              </a:rPr>
              <a:t> nghĩa l</a:t>
            </a:r>
            <a:r>
              <a:rPr lang="fr-FR" altLang="en-US" dirty="0">
                <a:latin typeface="Times New Roman" panose="02020603050405020304" pitchFamily="18" charset="0"/>
                <a:ea typeface="Arial" panose="020B0604020202020204" pitchFamily="34" charset="0"/>
              </a:rPr>
              <a:t>à</a:t>
            </a:r>
            <a:r>
              <a:rPr lang="fr-FR" altLang="en-US" dirty="0">
                <a:latin typeface="Times New Roman" panose="02020603050405020304" pitchFamily="18" charset="0"/>
                <a:cs typeface="Arial" panose="020B0604020202020204" pitchFamily="34" charset="0"/>
              </a:rPr>
              <a:t> vui mừng): </a:t>
            </a:r>
          </a:p>
          <a:p>
            <a:pPr marL="0" lvl="0" indent="0">
              <a:spcBef>
                <a:spcPct val="0"/>
              </a:spcBef>
              <a:buFontTx/>
              <a:buNone/>
            </a:pPr>
            <a:endParaRPr lang="en-US" altLang="en-US" dirty="0">
              <a:latin typeface="Times New Roman" panose="02020603050405020304" pitchFamily="18" charset="0"/>
              <a:cs typeface="Arial" panose="020B0604020202020204" pitchFamily="34" charset="0"/>
            </a:endParaRPr>
          </a:p>
          <a:p>
            <a:pPr marL="0" lvl="0" indent="0">
              <a:spcBef>
                <a:spcPct val="0"/>
              </a:spcBef>
              <a:buFontTx/>
              <a:buNone/>
            </a:pPr>
            <a:r>
              <a:rPr lang="fr-FR" altLang="en-US" dirty="0">
                <a:latin typeface="Times New Roman" panose="02020603050405020304" pitchFamily="18" charset="0"/>
                <a:cs typeface="Arial" panose="020B0604020202020204" pitchFamily="34" charset="0"/>
              </a:rPr>
              <a:t>+ </a:t>
            </a:r>
            <a:r>
              <a:rPr lang="fr-FR" altLang="en-US" u="sng" dirty="0">
                <a:latin typeface="Times New Roman" panose="02020603050405020304" pitchFamily="18" charset="0"/>
                <a:cs typeface="Arial" panose="020B0604020202020204" pitchFamily="34" charset="0"/>
              </a:rPr>
              <a:t>Những từ phức chứa tiếng vui</a:t>
            </a:r>
            <a:r>
              <a:rPr lang="fr-FR" altLang="en-US" dirty="0">
                <a:latin typeface="Times New Roman" panose="02020603050405020304" pitchFamily="18" charset="0"/>
                <a:cs typeface="Arial" panose="020B0604020202020204" pitchFamily="34" charset="0"/>
              </a:rPr>
              <a:t>: </a:t>
            </a:r>
            <a:r>
              <a:rPr lang="en-US" altLang="en-US" dirty="0">
                <a:latin typeface="Times New Roman" panose="02020603050405020304" pitchFamily="18" charset="0"/>
                <a:cs typeface="Arial" panose="020B0604020202020204" pitchFamily="34" charset="0"/>
              </a:rPr>
              <a:t>+ Vui chơi, góp vui, mua vui, vui thích, vui mừng, vui sướng, vui lòng, vui thú, vui vui, vui tính, vui nhộn, </a:t>
            </a:r>
            <a:r>
              <a:rPr lang="en-US" altLang="en-US" dirty="0" err="1">
                <a:latin typeface="Times New Roman" panose="02020603050405020304" pitchFamily="18" charset="0"/>
                <a:cs typeface="Arial" panose="020B0604020202020204" pitchFamily="34" charset="0"/>
              </a:rPr>
              <a:t>vui</a:t>
            </a:r>
            <a:r>
              <a:rPr lang="en-US" altLang="en-US" dirty="0">
                <a:latin typeface="Times New Roman" panose="02020603050405020304" pitchFamily="18" charset="0"/>
                <a:cs typeface="Arial" panose="020B0604020202020204" pitchFamily="34" charset="0"/>
              </a:rPr>
              <a:t> </a:t>
            </a:r>
            <a:r>
              <a:rPr lang="en-US" altLang="en-US" dirty="0" err="1" smtClean="0">
                <a:latin typeface="Times New Roman" panose="02020603050405020304" pitchFamily="18" charset="0"/>
                <a:cs typeface="Arial" panose="020B0604020202020204" pitchFamily="34" charset="0"/>
              </a:rPr>
              <a:t>tươi</a:t>
            </a:r>
            <a:r>
              <a:rPr lang="en-US" altLang="en-US" dirty="0" smtClean="0">
                <a:latin typeface="Times New Roman" panose="02020603050405020304" pitchFamily="18" charset="0"/>
                <a:cs typeface="Arial" panose="020B0604020202020204" pitchFamily="34" charset="0"/>
              </a:rPr>
              <a:t>, </a:t>
            </a:r>
            <a:r>
              <a:rPr lang="en-US" altLang="en-US" dirty="0" err="1" smtClean="0">
                <a:latin typeface="Times New Roman" panose="02020603050405020304" pitchFamily="18" charset="0"/>
                <a:cs typeface="Arial" panose="020B0604020202020204" pitchFamily="34" charset="0"/>
              </a:rPr>
              <a:t>vui</a:t>
            </a:r>
            <a:r>
              <a:rPr lang="en-US" altLang="en-US" dirty="0" smtClean="0">
                <a:latin typeface="Times New Roman" panose="02020603050405020304" pitchFamily="18" charset="0"/>
                <a:cs typeface="Arial" panose="020B0604020202020204" pitchFamily="34" charset="0"/>
              </a:rPr>
              <a:t> </a:t>
            </a:r>
            <a:r>
              <a:rPr lang="en-US" altLang="en-US" dirty="0">
                <a:latin typeface="Times New Roman" panose="02020603050405020304" pitchFamily="18" charset="0"/>
                <a:cs typeface="Arial" panose="020B0604020202020204" pitchFamily="34" charset="0"/>
              </a:rPr>
              <a:t>vẻ, </a:t>
            </a:r>
            <a:r>
              <a:rPr lang="en-US" altLang="en-US" dirty="0">
                <a:latin typeface="Times New Roman" panose="02020603050405020304" pitchFamily="18" charset="0"/>
                <a:ea typeface="Arial" panose="020B0604020202020204" pitchFamily="34" charset="0"/>
              </a:rPr>
              <a:t>…</a:t>
            </a:r>
            <a:endParaRPr lang="en-US" altLang="en-US" dirty="0">
              <a:latin typeface="Times New Roman" panose="02020603050405020304" pitchFamily="18" charset="0"/>
              <a:cs typeface="Arial" panose="020B0604020202020204" pitchFamily="34" charset="0"/>
            </a:endParaRPr>
          </a:p>
          <a:p>
            <a:pPr marL="0" lvl="0" indent="0">
              <a:spcBef>
                <a:spcPct val="0"/>
              </a:spcBef>
              <a:buFontTx/>
              <a:buNone/>
            </a:pPr>
            <a:r>
              <a:rPr lang="fr-FR" altLang="en-US" dirty="0">
                <a:latin typeface="Times New Roman" panose="02020603050405020304" pitchFamily="18" charset="0"/>
                <a:cs typeface="Arial" panose="020B0604020202020204" pitchFamily="34" charset="0"/>
              </a:rPr>
              <a:t>+ </a:t>
            </a:r>
            <a:r>
              <a:rPr lang="fr-FR" altLang="en-US" u="sng" dirty="0">
                <a:latin typeface="Times New Roman" panose="02020603050405020304" pitchFamily="18" charset="0"/>
                <a:cs typeface="Arial" panose="020B0604020202020204" pitchFamily="34" charset="0"/>
              </a:rPr>
              <a:t>Từ miêu tả tiếng cười: </a:t>
            </a:r>
            <a:r>
              <a:rPr lang="en-US" altLang="en-US" dirty="0">
                <a:latin typeface="Times New Roman" panose="02020603050405020304" pitchFamily="18" charset="0"/>
                <a:cs typeface="Arial" panose="020B0604020202020204" pitchFamily="34" charset="0"/>
              </a:rPr>
              <a:t>khanh khách, rúc rích, ha hả, hì hì,  hí, hơ hớ, hơ hơ, kh</a:t>
            </a:r>
            <a:r>
              <a:rPr lang="en-US" altLang="en-US" dirty="0">
                <a:latin typeface="Times New Roman" panose="02020603050405020304" pitchFamily="18" charset="0"/>
                <a:ea typeface="Arial" panose="020B0604020202020204" pitchFamily="34" charset="0"/>
              </a:rPr>
              <a:t>à</a:t>
            </a:r>
            <a:r>
              <a:rPr lang="en-US" altLang="en-US" dirty="0">
                <a:latin typeface="Times New Roman" panose="02020603050405020304" pitchFamily="18" charset="0"/>
                <a:cs typeface="Arial" panose="020B0604020202020204" pitchFamily="34" charset="0"/>
              </a:rPr>
              <a:t>nh khạch, khùng khục, khúc khích, rinh rích, sằng sặc, </a:t>
            </a:r>
            <a:r>
              <a:rPr lang="en-US" altLang="en-US" dirty="0">
                <a:latin typeface="Times New Roman" panose="02020603050405020304" pitchFamily="18" charset="0"/>
                <a:ea typeface="Arial" panose="020B0604020202020204" pitchFamily="34" charset="0"/>
              </a:rPr>
              <a:t>…</a:t>
            </a:r>
            <a:endParaRPr lang="en-US" altLang="en-US" dirty="0">
              <a:latin typeface="Times New Roman" panose="02020603050405020304" pitchFamily="18" charset="0"/>
              <a:cs typeface="Arial" panose="020B0604020202020204" pitchFamily="34" charset="0"/>
            </a:endParaRPr>
          </a:p>
          <a:p>
            <a:pPr marL="0" lvl="0" indent="0">
              <a:spcBef>
                <a:spcPct val="0"/>
              </a:spcBef>
              <a:buFontTx/>
              <a:buNone/>
            </a:pPr>
            <a:r>
              <a:rPr lang="en-US" altLang="en-US" dirty="0">
                <a:latin typeface="Times New Roman" panose="02020603050405020304" pitchFamily="18" charset="0"/>
                <a:cs typeface="Arial" panose="020B0604020202020204" pitchFamily="34" charset="0"/>
              </a:rPr>
              <a:t> + </a:t>
            </a:r>
            <a:r>
              <a:rPr lang="en-US" altLang="en-US" u="sng" dirty="0">
                <a:latin typeface="Times New Roman" panose="02020603050405020304" pitchFamily="18" charset="0"/>
                <a:cs typeface="Arial" panose="020B0604020202020204" pitchFamily="34" charset="0"/>
              </a:rPr>
              <a:t>Tục ngữ: </a:t>
            </a:r>
            <a:r>
              <a:rPr lang="en-US" altLang="en-US" dirty="0">
                <a:latin typeface="Times New Roman" panose="02020603050405020304" pitchFamily="18" charset="0"/>
                <a:cs typeface="Arial" panose="020B0604020202020204" pitchFamily="34" charset="0"/>
              </a:rPr>
              <a:t>sông có khúc, người có lúc.</a:t>
            </a:r>
          </a:p>
          <a:p>
            <a:pPr marL="0" lvl="0" indent="0">
              <a:spcBef>
                <a:spcPct val="0"/>
              </a:spcBef>
              <a:buFontTx/>
              <a:buNone/>
            </a:pPr>
            <a:r>
              <a:rPr lang="en-US" altLang="en-US" dirty="0">
                <a:latin typeface="Times New Roman" panose="02020603050405020304" pitchFamily="18" charset="0"/>
                <a:cs typeface="Arial" panose="020B0604020202020204" pitchFamily="34" charset="0"/>
              </a:rPr>
              <a:t>Kiến tha lâu cũng có ng</a:t>
            </a:r>
            <a:r>
              <a:rPr lang="en-US" altLang="en-US" dirty="0">
                <a:latin typeface="Times New Roman" panose="02020603050405020304" pitchFamily="18" charset="0"/>
                <a:ea typeface="Arial" panose="020B0604020202020204" pitchFamily="34" charset="0"/>
              </a:rPr>
              <a:t>à</a:t>
            </a:r>
            <a:r>
              <a:rPr lang="en-US" altLang="en-US" dirty="0">
                <a:latin typeface="Times New Roman" panose="02020603050405020304" pitchFamily="18" charset="0"/>
                <a:cs typeface="Arial" panose="020B0604020202020204" pitchFamily="34" charset="0"/>
              </a:rPr>
              <a:t>y đầy tổ.</a:t>
            </a:r>
            <a:endParaRPr lang="en-US" altLang="en-US" dirty="0">
              <a:latin typeface="Times New Roman" panose="02020603050405020304" pitchFamily="18" charset="0"/>
              <a:ea typeface="Arial" panose="020B0604020202020204" pitchFamily="34" charset="0"/>
            </a:endParaRPr>
          </a:p>
        </p:txBody>
      </p:sp>
      <p:sp>
        <p:nvSpPr>
          <p:cNvPr id="11267" name="Rectangle 4"/>
          <p:cNvSpPr/>
          <p:nvPr/>
        </p:nvSpPr>
        <p:spPr>
          <a:xfrm>
            <a:off x="1752600" y="1143000"/>
            <a:ext cx="4800600" cy="954107"/>
          </a:xfrm>
          <a:prstGeom prst="rect">
            <a:avLst/>
          </a:prstGeom>
          <a:noFill/>
          <a:ln w="9525">
            <a:noFill/>
          </a:ln>
        </p:spPr>
        <p:txBody>
          <a:bodyPr wrap="square">
            <a:spAutoFit/>
          </a:bodyPr>
          <a:lstStyle>
            <a:lvl1pPr marL="342900" indent="-342900" algn="l"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spcBef>
                <a:spcPct val="0"/>
              </a:spcBef>
              <a:buFontTx/>
              <a:buNone/>
            </a:pPr>
            <a:r>
              <a:rPr lang="en-US" altLang="en-US" sz="2800" b="1" dirty="0">
                <a:solidFill>
                  <a:srgbClr val="FF0000"/>
                </a:solidFill>
                <a:latin typeface="Times New Roman" panose="02020603050405020304" pitchFamily="18" charset="0"/>
                <a:cs typeface="Arial" panose="020B0604020202020204" pitchFamily="34" charset="0"/>
              </a:rPr>
              <a:t>+ Lạc quan, lạc thú.</a:t>
            </a:r>
          </a:p>
          <a:p>
            <a:pPr marL="0" lvl="0" indent="0">
              <a:spcBef>
                <a:spcPct val="0"/>
              </a:spcBef>
              <a:buFontTx/>
              <a:buNone/>
            </a:pPr>
            <a:endParaRPr lang="en-US" altLang="en-US" sz="2800" dirty="0">
              <a:latin typeface="Times New Roman" panose="02020603050405020304" pitchFamily="18" charset="0"/>
              <a:ea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26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26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266">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126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TotalTime>
  <Words>1098</Words>
  <Application>Microsoft Office PowerPoint</Application>
  <PresentationFormat>On-screen Show (4:3)</PresentationFormat>
  <Paragraphs>133</Paragraphs>
  <Slides>12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.VnTime</vt:lpstr>
      <vt:lpstr>Arial</vt:lpstr>
      <vt:lpstr>Calibri</vt:lpstr>
      <vt:lpstr>Garamond</vt:lpstr>
      <vt:lpstr>Tahoma</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Dặn dò:  Chuẩn bị tiết 3: Quan sát và viết đoạn văn tả cây xương rồng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meo luong</dc:creator>
  <cp:lastModifiedBy>Windows User</cp:lastModifiedBy>
  <cp:revision>263</cp:revision>
  <dcterms:created xsi:type="dcterms:W3CDTF">2007-11-03T10:15:04Z</dcterms:created>
  <dcterms:modified xsi:type="dcterms:W3CDTF">2021-05-16T23:52:14Z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1033-11.2.0.10132</vt:lpwstr>
  </property>
</Properties>
</file>