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240E9-5284-4070-86DB-3F8F1AF554D4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4536E-BA8B-4B71-82D7-4E56B1CD6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455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240E9-5284-4070-86DB-3F8F1AF554D4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4536E-BA8B-4B71-82D7-4E56B1CD6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125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240E9-5284-4070-86DB-3F8F1AF554D4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4536E-BA8B-4B71-82D7-4E56B1CD6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873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240E9-5284-4070-86DB-3F8F1AF554D4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4536E-BA8B-4B71-82D7-4E56B1CD6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169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240E9-5284-4070-86DB-3F8F1AF554D4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4536E-BA8B-4B71-82D7-4E56B1CD6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117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240E9-5284-4070-86DB-3F8F1AF554D4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4536E-BA8B-4B71-82D7-4E56B1CD6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861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240E9-5284-4070-86DB-3F8F1AF554D4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4536E-BA8B-4B71-82D7-4E56B1CD6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284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240E9-5284-4070-86DB-3F8F1AF554D4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4536E-BA8B-4B71-82D7-4E56B1CD6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224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240E9-5284-4070-86DB-3F8F1AF554D4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4536E-BA8B-4B71-82D7-4E56B1CD6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47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240E9-5284-4070-86DB-3F8F1AF554D4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4536E-BA8B-4B71-82D7-4E56B1CD6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681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240E9-5284-4070-86DB-3F8F1AF554D4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4536E-BA8B-4B71-82D7-4E56B1CD6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854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240E9-5284-4070-86DB-3F8F1AF554D4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4536E-BA8B-4B71-82D7-4E56B1CD6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064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76994" y="352698"/>
            <a:ext cx="92746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/>
              <a:t>Thứ</a:t>
            </a:r>
            <a:r>
              <a:rPr lang="en-US" sz="2800" dirty="0" smtClean="0"/>
              <a:t> </a:t>
            </a:r>
            <a:r>
              <a:rPr lang="en-US" sz="2800" dirty="0" err="1" smtClean="0"/>
              <a:t>sáu</a:t>
            </a:r>
            <a:r>
              <a:rPr lang="en-US" sz="2800" dirty="0" smtClean="0"/>
              <a:t> </a:t>
            </a:r>
            <a:r>
              <a:rPr lang="en-US" sz="2800" dirty="0" err="1" smtClean="0"/>
              <a:t>ngày</a:t>
            </a:r>
            <a:r>
              <a:rPr lang="en-US" sz="2800" dirty="0" smtClean="0"/>
              <a:t> 14 </a:t>
            </a:r>
            <a:r>
              <a:rPr lang="en-US" sz="2800" dirty="0" err="1" smtClean="0"/>
              <a:t>tháng</a:t>
            </a:r>
            <a:r>
              <a:rPr lang="en-US" sz="2800" dirty="0" smtClean="0"/>
              <a:t> 5 </a:t>
            </a:r>
            <a:r>
              <a:rPr lang="en-US" sz="2800" dirty="0" err="1" smtClean="0"/>
              <a:t>năm</a:t>
            </a:r>
            <a:r>
              <a:rPr lang="en-US" sz="2800" dirty="0" smtClean="0"/>
              <a:t> 2021</a:t>
            </a:r>
          </a:p>
          <a:p>
            <a:pPr algn="ctr"/>
            <a:r>
              <a:rPr lang="en-US" sz="2800" dirty="0" err="1" smtClean="0"/>
              <a:t>Toán</a:t>
            </a:r>
            <a:r>
              <a:rPr lang="en-US" sz="2800" dirty="0" smtClean="0"/>
              <a:t>: </a:t>
            </a:r>
            <a:r>
              <a:rPr lang="en-US" sz="2800" dirty="0" err="1" smtClean="0"/>
              <a:t>Ôn</a:t>
            </a:r>
            <a:r>
              <a:rPr lang="en-US" sz="2800" dirty="0" smtClean="0"/>
              <a:t> </a:t>
            </a:r>
            <a:r>
              <a:rPr lang="en-US" sz="2800" dirty="0" err="1" smtClean="0"/>
              <a:t>tập</a:t>
            </a:r>
            <a:r>
              <a:rPr lang="en-US" sz="2800" dirty="0" smtClean="0"/>
              <a:t> </a:t>
            </a:r>
            <a:r>
              <a:rPr lang="en-US" sz="2800" dirty="0" err="1" smtClean="0"/>
              <a:t>về</a:t>
            </a:r>
            <a:r>
              <a:rPr lang="en-US" sz="2800" dirty="0" smtClean="0"/>
              <a:t> </a:t>
            </a:r>
            <a:r>
              <a:rPr lang="en-US" sz="2800" dirty="0" err="1" smtClean="0"/>
              <a:t>hình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17566" y="1658982"/>
            <a:ext cx="1176963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1/173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14350" indent="-514350">
              <a:buAutoNum type="alphaLcParenR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14350" indent="-514350">
              <a:buAutoNum type="alphaLcParenR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thang  ABCD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AB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DC song song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724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2331" y="352697"/>
            <a:ext cx="106070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2/173: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3cm.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 vi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x 4 = 12 (cm)</a:t>
            </a:r>
          </a:p>
          <a:p>
            <a:pPr algn="ctr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x 3 = 9 (cm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12 cm, 9 cm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2331" y="4180114"/>
            <a:ext cx="1007146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Đ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Chu vi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endParaRPr lang="en-US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Chu vi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105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41863" y="561703"/>
            <a:ext cx="629629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</a:p>
          <a:p>
            <a:pPr algn="ctr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 x20 = 400 (cm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  <a:p>
            <a:pPr algn="ctr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x 8 = 40  (m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) = 400 000 cm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lát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400 000 : 400 =1000 (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1000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04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53143" y="404949"/>
            <a:ext cx="1112955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</a:p>
          <a:p>
            <a:r>
              <a:rPr lang="en-US" sz="28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1/174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a)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AB:</a:t>
            </a:r>
          </a:p>
          <a:p>
            <a:pPr marL="285750" indent="-285750">
              <a:buFontTx/>
              <a:buChar char="-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song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AB.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BC?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CD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thằng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BC 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0708" y="3500846"/>
            <a:ext cx="917012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ABCD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MNPQ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14350" indent="-514350" algn="ctr">
              <a:buAutoNum type="alphaLcParenR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64 cm    	b) 32 cm		c) 16 cm		d) 12cm 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590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66652" y="209005"/>
            <a:ext cx="10724606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3/174: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 vi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( 5 + 4) x 2 =  18 (cm)</a:t>
            </a:r>
          </a:p>
          <a:p>
            <a:pPr algn="ctr"/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x 4  = 20 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(cm</a:t>
            </a:r>
            <a:r>
              <a:rPr lang="en-US" sz="27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 vi: 18 cm.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20 (cm</a:t>
            </a:r>
            <a:r>
              <a:rPr lang="en-US" sz="27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7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</a:t>
            </a:r>
          </a:p>
          <a:p>
            <a:pPr algn="ctr"/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ABCD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x 4  = 12  (cm</a:t>
            </a:r>
            <a:r>
              <a:rPr lang="en-US" sz="27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BEGC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x 4  = 12 (cm</a:t>
            </a:r>
            <a:r>
              <a:rPr lang="en-US" sz="27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 + 12 = 24 (cm</a:t>
            </a:r>
            <a:r>
              <a:rPr lang="en-US" sz="27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24 (cm</a:t>
            </a:r>
            <a:r>
              <a:rPr lang="en-US" sz="27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097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473</Words>
  <Application>Microsoft Office PowerPoint</Application>
  <PresentationFormat>Widescreen</PresentationFormat>
  <Paragraphs>53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10</cp:revision>
  <dcterms:created xsi:type="dcterms:W3CDTF">2021-05-14T11:10:34Z</dcterms:created>
  <dcterms:modified xsi:type="dcterms:W3CDTF">2021-05-14T12:06:30Z</dcterms:modified>
</cp:coreProperties>
</file>