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5.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6"/>
  </p:notesMasterIdLst>
  <p:sldIdLst>
    <p:sldId id="537" r:id="rId2"/>
    <p:sldId id="313" r:id="rId3"/>
    <p:sldId id="370" r:id="rId4"/>
    <p:sldId id="257" r:id="rId5"/>
    <p:sldId id="258" r:id="rId6"/>
    <p:sldId id="259" r:id="rId7"/>
    <p:sldId id="260" r:id="rId8"/>
    <p:sldId id="267" r:id="rId9"/>
    <p:sldId id="342" r:id="rId10"/>
    <p:sldId id="343" r:id="rId11"/>
    <p:sldId id="409" r:id="rId12"/>
    <p:sldId id="410" r:id="rId13"/>
    <p:sldId id="411" r:id="rId14"/>
    <p:sldId id="412" r:id="rId15"/>
    <p:sldId id="347" r:id="rId16"/>
    <p:sldId id="352" r:id="rId17"/>
    <p:sldId id="365" r:id="rId18"/>
    <p:sldId id="348" r:id="rId19"/>
    <p:sldId id="413" r:id="rId20"/>
    <p:sldId id="366" r:id="rId21"/>
    <p:sldId id="373" r:id="rId22"/>
    <p:sldId id="539" r:id="rId23"/>
    <p:sldId id="540" r:id="rId24"/>
    <p:sldId id="327" r:id="rId25"/>
  </p:sldIdLst>
  <p:sldSz cx="12161838" cy="6858000"/>
  <p:notesSz cx="6858000" cy="9144000"/>
  <p:embeddedFontLst>
    <p:embeddedFont>
      <p:font typeface="Roboto Condensed Light" charset="0"/>
      <p:regular r:id="rId27"/>
      <p:italic r:id="rId28"/>
    </p:embeddedFont>
    <p:embeddedFont>
      <p:font typeface="HP001 4 hàng" pitchFamily="34" charset="0"/>
      <p:regular r:id="rId29"/>
      <p:bold r:id="rId30"/>
    </p:embeddedFont>
    <p:embeddedFont>
      <p:font typeface="Arial-Rounded" charset="0"/>
      <p:regular r:id="rId31"/>
    </p:embeddedFont>
    <p:embeddedFont>
      <p:font typeface="Georgia" pitchFamily="18" charset="0"/>
      <p:regular r:id="rId32"/>
      <p:bold r:id="rId33"/>
      <p:italic r:id="rId34"/>
      <p:boldItalic r:id="rId35"/>
    </p:embeddedFont>
    <p:embeddedFont>
      <p:font typeface="Bebas Neue" charset="0"/>
      <p:regular r:id="rId36"/>
    </p:embeddedFont>
    <p:embeddedFont>
      <p:font typeface="Titan One" charset="0"/>
      <p:regular r:id="rId37"/>
    </p:embeddedFont>
    <p:embeddedFont>
      <p:font typeface="Quicksand" charset="0"/>
      <p:regular r:id="rId38"/>
      <p:bold r:id="rId39"/>
    </p:embeddedFont>
    <p:embeddedFont>
      <p:font typeface="Arial Black" pitchFamily="34" charset="0"/>
      <p:bold r:id="rId40"/>
    </p:embeddedFont>
    <p:embeddedFont>
      <p:font typeface="Fira Sans Extra Condensed Medium" charset="0"/>
      <p:regular r:id="rId41"/>
      <p:bold r:id="rId42"/>
      <p:italic r:id="rId43"/>
      <p:boldItalic r:id="rId44"/>
    </p:embeddedFont>
    <p:embeddedFont>
      <p:font typeface="Calibri" pitchFamily="34" charset="0"/>
      <p:regular r:id="rId45"/>
      <p:bold r:id="rId46"/>
      <p:italic r:id="rId47"/>
      <p:boldItalic r:id="rId48"/>
    </p:embeddedFont>
    <p:embeddedFont>
      <p:font typeface="Source Sans Pro" charset="0"/>
      <p:regular r:id="rId49"/>
      <p:bold r:id="rId50"/>
      <p:italic r:id="rId51"/>
      <p:boldItalic r:id="rId52"/>
    </p:embeddedFont>
    <p:embeddedFont>
      <p:font typeface="Dosis" charset="0"/>
      <p:regular r:id="rId53"/>
      <p:bold r:id="rId54"/>
    </p:embeddedFont>
    <p:embeddedFont>
      <p:font typeface="Arial Rounded MT Bold" charset="0"/>
      <p:regular r:id="rId55"/>
    </p:embeddedFont>
    <p:embeddedFont>
      <p:font typeface="HP001 5 hàng" pitchFamily="3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0093"/>
    <a:srgbClr val="FFFFFF"/>
    <a:srgbClr val="FFAB81"/>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88766" autoAdjust="0"/>
  </p:normalViewPr>
  <p:slideViewPr>
    <p:cSldViewPr>
      <p:cViewPr varScale="1">
        <p:scale>
          <a:sx n="65" d="100"/>
          <a:sy n="65" d="100"/>
        </p:scale>
        <p:origin x="-960" y="-102"/>
      </p:cViewPr>
      <p:guideLst>
        <p:guide orient="horz" pos="216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Còn có các từ khác dễ nhầm, GV có thể nói miệng hoặc cho HS luyện từ khác tuỳ vùng miền</a:t>
            </a:r>
          </a:p>
        </p:txBody>
      </p:sp>
    </p:spTree>
    <p:extLst>
      <p:ext uri="{BB962C8B-B14F-4D97-AF65-F5344CB8AC3E}">
        <p14:creationId xmlns:p14="http://schemas.microsoft.com/office/powerpoint/2010/main" val="379646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64677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33022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17</a:t>
            </a:fld>
            <a:endParaRPr lang="en-US"/>
          </a:p>
        </p:txBody>
      </p:sp>
    </p:spTree>
    <p:extLst>
      <p:ext uri="{BB962C8B-B14F-4D97-AF65-F5344CB8AC3E}">
        <p14:creationId xmlns:p14="http://schemas.microsoft.com/office/powerpoint/2010/main" val="302485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351567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a:t>
            </a:r>
            <a:r>
              <a:rPr lang="en-US" baseline="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19</a:t>
            </a:fld>
            <a:endParaRPr lang="en-US"/>
          </a:p>
        </p:txBody>
      </p:sp>
    </p:spTree>
    <p:extLst>
      <p:ext uri="{BB962C8B-B14F-4D97-AF65-F5344CB8AC3E}">
        <p14:creationId xmlns:p14="http://schemas.microsoft.com/office/powerpoint/2010/main" val="93090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955111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670777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vi-VN" b="1" baseline="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05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nhân dịp</a:t>
            </a:r>
          </a:p>
        </p:txBody>
      </p:sp>
    </p:spTree>
    <p:extLst>
      <p:ext uri="{BB962C8B-B14F-4D97-AF65-F5344CB8AC3E}">
        <p14:creationId xmlns:p14="http://schemas.microsoft.com/office/powerpoint/2010/main" val="11936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385535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415705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Văn bản có mấy câu</a:t>
            </a:r>
          </a:p>
        </p:txBody>
      </p:sp>
    </p:spTree>
    <p:extLst>
      <p:ext uri="{BB962C8B-B14F-4D97-AF65-F5344CB8AC3E}">
        <p14:creationId xmlns:p14="http://schemas.microsoft.com/office/powerpoint/2010/main" val="270915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đầu đầu</a:t>
            </a:r>
          </a:p>
        </p:txBody>
      </p:sp>
    </p:spTree>
    <p:extLst>
      <p:ext uri="{BB962C8B-B14F-4D97-AF65-F5344CB8AC3E}">
        <p14:creationId xmlns:p14="http://schemas.microsoft.com/office/powerpoint/2010/main" val="248085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hoa những chữ nào?</a:t>
            </a:r>
          </a:p>
        </p:txBody>
      </p:sp>
    </p:spTree>
    <p:extLst>
      <p:ext uri="{BB962C8B-B14F-4D97-AF65-F5344CB8AC3E}">
        <p14:creationId xmlns:p14="http://schemas.microsoft.com/office/powerpoint/2010/main" val="128509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7507" indent="0" algn="ctr">
              <a:buNone/>
              <a:defRPr>
                <a:solidFill>
                  <a:schemeClr val="tx1">
                    <a:tint val="75000"/>
                  </a:schemeClr>
                </a:solidFill>
              </a:defRPr>
            </a:lvl2pPr>
            <a:lvl3pPr marL="1215015" indent="0" algn="ctr">
              <a:buNone/>
              <a:defRPr>
                <a:solidFill>
                  <a:schemeClr val="tx1">
                    <a:tint val="75000"/>
                  </a:schemeClr>
                </a:solidFill>
              </a:defRPr>
            </a:lvl3pPr>
            <a:lvl4pPr marL="1822522" indent="0" algn="ctr">
              <a:buNone/>
              <a:defRPr>
                <a:solidFill>
                  <a:schemeClr val="tx1">
                    <a:tint val="75000"/>
                  </a:schemeClr>
                </a:solidFill>
              </a:defRPr>
            </a:lvl4pPr>
            <a:lvl5pPr marL="2430030" indent="0" algn="ctr">
              <a:buNone/>
              <a:defRPr>
                <a:solidFill>
                  <a:schemeClr val="tx1">
                    <a:tint val="75000"/>
                  </a:schemeClr>
                </a:solidFill>
              </a:defRPr>
            </a:lvl5pPr>
            <a:lvl6pPr marL="3037536" indent="0" algn="ctr">
              <a:buNone/>
              <a:defRPr>
                <a:solidFill>
                  <a:schemeClr val="tx1">
                    <a:tint val="75000"/>
                  </a:schemeClr>
                </a:solidFill>
              </a:defRPr>
            </a:lvl6pPr>
            <a:lvl7pPr marL="3645043" indent="0" algn="ctr">
              <a:buNone/>
              <a:defRPr>
                <a:solidFill>
                  <a:schemeClr val="tx1">
                    <a:tint val="75000"/>
                  </a:schemeClr>
                </a:solidFill>
              </a:defRPr>
            </a:lvl7pPr>
            <a:lvl8pPr marL="4252551" indent="0" algn="ctr">
              <a:buNone/>
              <a:defRPr>
                <a:solidFill>
                  <a:schemeClr val="tx1">
                    <a:tint val="75000"/>
                  </a:schemeClr>
                </a:solidFill>
              </a:defRPr>
            </a:lvl8pPr>
            <a:lvl9pPr marL="48600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457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0488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4" r:id="rId4"/>
    <p:sldLayoutId id="2147483669" r:id="rId5"/>
    <p:sldLayoutId id="2147483682" r:id="rId6"/>
    <p:sldLayoutId id="2147483683"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FB41CB57-8F78-4FE7-BA97-4B9860325E2C}"/>
              </a:ext>
            </a:extLst>
          </p:cNvPr>
          <p:cNvSpPr txBox="1"/>
          <p:nvPr/>
        </p:nvSpPr>
        <p:spPr>
          <a:xfrm>
            <a:off x="576477" y="2211300"/>
            <a:ext cx="11022354" cy="4401072"/>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a:p>
            <a:pPr algn="r"/>
            <a:r>
              <a:rPr lang="en-US" sz="4000">
                <a:latin typeface="Arial" panose="020B0604020202020204" pitchFamily="34" charset="0"/>
                <a:ea typeface="Arial-Rounded" panose="020B0500000000000000" pitchFamily="34" charset="0"/>
                <a:cs typeface="Arial" panose="020B0604020202020204" pitchFamily="34" charset="0"/>
              </a:rPr>
              <a:t>(Theo </a:t>
            </a:r>
            <a:r>
              <a:rPr lang="en-US" sz="4000" i="1">
                <a:latin typeface="Arial" panose="020B0604020202020204" pitchFamily="34" charset="0"/>
                <a:ea typeface="Arial-Rounded" panose="020B0500000000000000" pitchFamily="34" charset="0"/>
                <a:cs typeface="Arial" panose="020B0604020202020204" pitchFamily="34" charset="0"/>
              </a:rPr>
              <a:t>Bác Hồ kính yêu)</a:t>
            </a:r>
            <a:endParaRPr lang="en-US" sz="4000">
              <a:latin typeface="Arial" panose="020B0604020202020204" pitchFamily="34" charset="0"/>
              <a:ea typeface="Arial-Rounded" panose="020B0500000000000000"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F653C1CB-2E03-4E23-837B-86F9E1D040C8}"/>
              </a:ext>
            </a:extLst>
          </p:cNvPr>
          <p:cNvGrpSpPr/>
          <p:nvPr/>
        </p:nvGrpSpPr>
        <p:grpSpPr>
          <a:xfrm>
            <a:off x="549086" y="399169"/>
            <a:ext cx="11022354" cy="1090785"/>
            <a:chOff x="280267" y="915918"/>
            <a:chExt cx="11022354" cy="1090785"/>
          </a:xfrm>
        </p:grpSpPr>
        <p:grpSp>
          <p:nvGrpSpPr>
            <p:cNvPr id="4" name="Group 3">
              <a:extLst>
                <a:ext uri="{FF2B5EF4-FFF2-40B4-BE49-F238E27FC236}">
                  <a16:creationId xmlns="" xmlns:a16="http://schemas.microsoft.com/office/drawing/2014/main" id="{796DA6AB-0C05-4E8E-BEF2-F93BA6DA8506}"/>
                </a:ext>
              </a:extLst>
            </p:cNvPr>
            <p:cNvGrpSpPr/>
            <p:nvPr/>
          </p:nvGrpSpPr>
          <p:grpSpPr>
            <a:xfrm>
              <a:off x="280267" y="915918"/>
              <a:ext cx="838162" cy="731520"/>
              <a:chOff x="3041858" y="1727884"/>
              <a:chExt cx="1371500" cy="1188720"/>
            </a:xfrm>
          </p:grpSpPr>
          <p:sp>
            <p:nvSpPr>
              <p:cNvPr id="6" name="Google Shape;418;p36">
                <a:extLst>
                  <a:ext uri="{FF2B5EF4-FFF2-40B4-BE49-F238E27FC236}">
                    <a16:creationId xmlns="" xmlns:a16="http://schemas.microsoft.com/office/drawing/2014/main" id="{9139949B-959A-477F-B50F-DE83681594A2}"/>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chemeClr val="tx1"/>
                  </a:solidFill>
                  <a:latin typeface="+mj-lt"/>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E5669EA9-E732-42DA-A8C2-2873C191C601}"/>
                  </a:ext>
                </a:extLst>
              </p:cNvPr>
              <p:cNvSpPr txBox="1">
                <a:spLocks/>
              </p:cNvSpPr>
              <p:nvPr/>
            </p:nvSpPr>
            <p:spPr>
              <a:xfrm>
                <a:off x="3216360" y="1912463"/>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400">
                    <a:solidFill>
                      <a:srgbClr val="0070C0"/>
                    </a:solidFill>
                    <a:latin typeface="+mj-lt"/>
                    <a:ea typeface="Arial-Rounded" pitchFamily="34" charset="0"/>
                    <a:cs typeface="Arial-Rounded" pitchFamily="34" charset="0"/>
                  </a:rPr>
                  <a:t>1</a:t>
                </a:r>
              </a:p>
            </p:txBody>
          </p:sp>
        </p:grpSp>
        <p:sp>
          <p:nvSpPr>
            <p:cNvPr id="5" name="TextBox 4">
              <a:extLst>
                <a:ext uri="{FF2B5EF4-FFF2-40B4-BE49-F238E27FC236}">
                  <a16:creationId xmlns="" xmlns:a16="http://schemas.microsoft.com/office/drawing/2014/main" id="{3AF43753-0D70-4854-8B8C-47937B172D56}"/>
                </a:ext>
              </a:extLst>
            </p:cNvPr>
            <p:cNvSpPr txBox="1"/>
            <p:nvPr/>
          </p:nvSpPr>
          <p:spPr>
            <a:xfrm>
              <a:off x="1006727" y="991040"/>
              <a:ext cx="10295894" cy="1015663"/>
            </a:xfrm>
            <a:prstGeom prst="rect">
              <a:avLst/>
            </a:prstGeom>
            <a:noFill/>
          </p:spPr>
          <p:txBody>
            <a:bodyPr wrap="square" rtlCol="0">
              <a:spAutoFit/>
            </a:bodyPr>
            <a:lstStyle/>
            <a:p>
              <a:pPr algn="just"/>
              <a:r>
                <a:rPr lang="en-US" sz="3000">
                  <a:solidFill>
                    <a:srgbClr val="002060"/>
                  </a:solidFill>
                  <a:latin typeface="+mj-lt"/>
                  <a:ea typeface="Arial-Rounded" pitchFamily="34" charset="0"/>
                  <a:cs typeface="Arial-Rounded" pitchFamily="34" charset="0"/>
                </a:rPr>
                <a:t>Nghe – viết: </a:t>
              </a:r>
              <a:r>
                <a:rPr lang="en-US" sz="3000" i="1">
                  <a:solidFill>
                    <a:srgbClr val="002060"/>
                  </a:solidFill>
                  <a:latin typeface="+mj-lt"/>
                  <a:ea typeface="Arial-Rounded" pitchFamily="34" charset="0"/>
                  <a:cs typeface="Arial-Rounded" pitchFamily="34" charset="0"/>
                </a:rPr>
                <a:t>Chiếc rễ đa tròn </a:t>
              </a:r>
              <a:r>
                <a:rPr lang="en-US" sz="3000">
                  <a:solidFill>
                    <a:srgbClr val="002060"/>
                  </a:solidFill>
                  <a:latin typeface="+mj-lt"/>
                  <a:ea typeface="Arial-Rounded" pitchFamily="34" charset="0"/>
                  <a:cs typeface="Arial-Rounded" pitchFamily="34" charset="0"/>
                </a:rPr>
                <a:t>(từ </a:t>
              </a:r>
              <a:r>
                <a:rPr lang="en-US" sz="3000" i="1">
                  <a:solidFill>
                    <a:srgbClr val="002060"/>
                  </a:solidFill>
                  <a:latin typeface="+mj-lt"/>
                  <a:ea typeface="Arial-Rounded" pitchFamily="34" charset="0"/>
                  <a:cs typeface="Arial-Rounded" pitchFamily="34" charset="0"/>
                </a:rPr>
                <a:t>Nhiều năm sau</a:t>
              </a:r>
              <a:r>
                <a:rPr lang="en-US" sz="3000">
                  <a:solidFill>
                    <a:srgbClr val="002060"/>
                  </a:solidFill>
                  <a:latin typeface="+mj-lt"/>
                  <a:ea typeface="Arial-Rounded" pitchFamily="34" charset="0"/>
                  <a:cs typeface="Arial-Rounded" pitchFamily="34" charset="0"/>
                </a:rPr>
                <a:t> đến </a:t>
              </a:r>
              <a:r>
                <a:rPr lang="en-US" sz="3000" i="1">
                  <a:solidFill>
                    <a:srgbClr val="002060"/>
                  </a:solidFill>
                  <a:latin typeface="+mj-lt"/>
                  <a:ea typeface="Arial-Rounded" pitchFamily="34" charset="0"/>
                  <a:cs typeface="Arial-Rounded" pitchFamily="34" charset="0"/>
                </a:rPr>
                <a:t>hình tròn như thế</a:t>
              </a:r>
              <a:r>
                <a:rPr lang="en-US" sz="3000">
                  <a:solidFill>
                    <a:srgbClr val="002060"/>
                  </a:solidFill>
                  <a:latin typeface="+mj-lt"/>
                  <a:ea typeface="Arial-Rounded" pitchFamily="34" charset="0"/>
                  <a:cs typeface="Arial-Rounded" pitchFamily="34" charset="0"/>
                </a:rPr>
                <a:t>)</a:t>
              </a:r>
              <a:r>
                <a:rPr lang="en-US" sz="3000" i="1">
                  <a:solidFill>
                    <a:srgbClr val="002060"/>
                  </a:solidFill>
                  <a:latin typeface="+mj-lt"/>
                  <a:ea typeface="Arial-Rounded" pitchFamily="34" charset="0"/>
                  <a:cs typeface="Arial-Rounded" pitchFamily="34" charset="0"/>
                </a:rPr>
                <a:t>.</a:t>
              </a:r>
              <a:endParaRPr lang="en-US" sz="3000">
                <a:solidFill>
                  <a:srgbClr val="002060"/>
                </a:solidFill>
                <a:latin typeface="+mj-lt"/>
                <a:ea typeface="Arial-Rounded" pitchFamily="34" charset="0"/>
                <a:cs typeface="Arial-Rounded" pitchFamily="34" charset="0"/>
              </a:endParaRPr>
            </a:p>
          </p:txBody>
        </p:sp>
      </p:grpSp>
      <p:sp>
        <p:nvSpPr>
          <p:cNvPr id="14" name="TextBox 13">
            <a:extLst>
              <a:ext uri="{FF2B5EF4-FFF2-40B4-BE49-F238E27FC236}">
                <a16:creationId xmlns="" xmlns:a16="http://schemas.microsoft.com/office/drawing/2014/main" id="{D553B6A6-4A21-4A5B-9BAB-013539211DC5}"/>
              </a:ext>
            </a:extLst>
          </p:cNvPr>
          <p:cNvSpPr txBox="1"/>
          <p:nvPr/>
        </p:nvSpPr>
        <p:spPr>
          <a:xfrm>
            <a:off x="2103135" y="1371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353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Tree>
    <p:extLst>
      <p:ext uri="{BB962C8B-B14F-4D97-AF65-F5344CB8AC3E}">
        <p14:creationId xmlns:p14="http://schemas.microsoft.com/office/powerpoint/2010/main" val="16037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2" name="Arrow: Right 1">
            <a:extLst>
              <a:ext uri="{FF2B5EF4-FFF2-40B4-BE49-F238E27FC236}">
                <a16:creationId xmlns="" xmlns:a16="http://schemas.microsoft.com/office/drawing/2014/main" id="{F056B52A-492C-4B63-B172-A778EBC6AB3D}"/>
              </a:ext>
            </a:extLst>
          </p:cNvPr>
          <p:cNvSpPr/>
          <p:nvPr/>
        </p:nvSpPr>
        <p:spPr>
          <a:xfrm>
            <a:off x="592343" y="2286000"/>
            <a:ext cx="914400" cy="3028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2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8975BFCC-C126-457B-9922-3D5321A10A1D}"/>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0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00">
                <a:latin typeface="Arial" panose="020B0604020202020204" pitchFamily="34" charset="0"/>
                <a:ea typeface="Arial-Rounded" panose="020B0500000000000000" pitchFamily="34" charset="0"/>
                <a:cs typeface="Arial" panose="020B0604020202020204" pitchFamily="34" charset="0"/>
              </a:rPr>
              <a:t> </a:t>
            </a:r>
            <a:r>
              <a:rPr lang="en-US" sz="400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3" name="Oval 2">
            <a:extLst>
              <a:ext uri="{FF2B5EF4-FFF2-40B4-BE49-F238E27FC236}">
                <a16:creationId xmlns="" xmlns:a16="http://schemas.microsoft.com/office/drawing/2014/main" id="{EBF36507-802F-4D5C-8F0B-E9B5416DE0ED}"/>
              </a:ext>
            </a:extLst>
          </p:cNvPr>
          <p:cNvSpPr/>
          <p:nvPr/>
        </p:nvSpPr>
        <p:spPr>
          <a:xfrm>
            <a:off x="1465857" y="2144423"/>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B5DE0BCD-17A3-45DE-BBB3-03D9E99AEEA9}"/>
              </a:ext>
            </a:extLst>
          </p:cNvPr>
          <p:cNvSpPr/>
          <p:nvPr/>
        </p:nvSpPr>
        <p:spPr>
          <a:xfrm>
            <a:off x="6995319" y="2755528"/>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1E6C1957-A572-47C0-B19E-3B4DBE782EE2}"/>
              </a:ext>
            </a:extLst>
          </p:cNvPr>
          <p:cNvSpPr/>
          <p:nvPr/>
        </p:nvSpPr>
        <p:spPr>
          <a:xfrm>
            <a:off x="6050848" y="3952156"/>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431E9F4A-9969-4623-8ED9-D45436EC0291}"/>
              </a:ext>
            </a:extLst>
          </p:cNvPr>
          <p:cNvSpPr/>
          <p:nvPr/>
        </p:nvSpPr>
        <p:spPr>
          <a:xfrm>
            <a:off x="1875489" y="3364043"/>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7235D5C4-A6FC-4B27-AF75-F0BB0B9EBF71}"/>
              </a:ext>
            </a:extLst>
          </p:cNvPr>
          <p:cNvSpPr/>
          <p:nvPr/>
        </p:nvSpPr>
        <p:spPr>
          <a:xfrm>
            <a:off x="3459123" y="4580126"/>
            <a:ext cx="515252" cy="513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67D5A900-EB99-42CF-AE3A-B95065533348}"/>
              </a:ext>
            </a:extLst>
          </p:cNvPr>
          <p:cNvSpPr/>
          <p:nvPr/>
        </p:nvSpPr>
        <p:spPr>
          <a:xfrm>
            <a:off x="6707708" y="3033643"/>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2543CFBE-964D-43D7-8CAF-38B5726AAA73}"/>
              </a:ext>
            </a:extLst>
          </p:cNvPr>
          <p:cNvSpPr/>
          <p:nvPr/>
        </p:nvSpPr>
        <p:spPr>
          <a:xfrm>
            <a:off x="5808304" y="4253999"/>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4111C0DF-4C87-4554-A434-973D96DAF3A0}"/>
              </a:ext>
            </a:extLst>
          </p:cNvPr>
          <p:cNvSpPr/>
          <p:nvPr/>
        </p:nvSpPr>
        <p:spPr>
          <a:xfrm>
            <a:off x="3369309" y="5512331"/>
            <a:ext cx="272615" cy="299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6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FB41CB57-8F78-4FE7-BA97-4B9860325E2C}"/>
              </a:ext>
            </a:extLst>
          </p:cNvPr>
          <p:cNvSpPr txBox="1"/>
          <p:nvPr/>
        </p:nvSpPr>
        <p:spPr>
          <a:xfrm>
            <a:off x="569742" y="2059397"/>
            <a:ext cx="11022354" cy="3785518"/>
          </a:xfrm>
          <a:prstGeom prst="rect">
            <a:avLst/>
          </a:prstGeom>
          <a:noFill/>
        </p:spPr>
        <p:txBody>
          <a:bodyPr wrap="square" lIns="91305" tIns="45654" rIns="91305" bIns="45654" rtlCol="0">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 xmlns:a16="http://schemas.microsoft.com/office/drawing/2014/main" id="{D553B6A6-4A21-4A5B-9BAB-013539211DC5}"/>
              </a:ext>
            </a:extLst>
          </p:cNvPr>
          <p:cNvSpPr txBox="1"/>
          <p:nvPr/>
        </p:nvSpPr>
        <p:spPr>
          <a:xfrm>
            <a:off x="2103135" y="990600"/>
            <a:ext cx="7955568" cy="769308"/>
          </a:xfrm>
          <a:prstGeom prst="rect">
            <a:avLst/>
          </a:prstGeom>
          <a:noFill/>
        </p:spPr>
        <p:txBody>
          <a:bodyPr wrap="square" lIns="91305" tIns="45654" rIns="91305" bIns="45654" rtlCol="0">
            <a:spAutoFit/>
          </a:bodyPr>
          <a:lstStyle/>
          <a:p>
            <a:pPr algn="ctr"/>
            <a:r>
              <a:rPr lang="en-US" sz="4400" b="1">
                <a:latin typeface="+mj-lt"/>
                <a:ea typeface="Arial-Rounded" panose="020B0500000000000000" pitchFamily="34" charset="0"/>
                <a:cs typeface="Arial-Rounded" panose="020B0500000000000000" pitchFamily="34" charset="0"/>
              </a:rPr>
              <a:t>Chiếc rễ đa tròn</a:t>
            </a:r>
            <a:endParaRPr lang="en-US" sz="4400" b="1" dirty="0">
              <a:latin typeface="+mj-lt"/>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79095A93-EC58-4481-B241-CED928F9A549}"/>
              </a:ext>
            </a:extLst>
          </p:cNvPr>
          <p:cNvCxnSpPr/>
          <p:nvPr/>
        </p:nvCxnSpPr>
        <p:spPr>
          <a:xfrm>
            <a:off x="5563759" y="2652010"/>
            <a:ext cx="1905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046018C5-02AF-43BB-81B0-5629A589A689}"/>
              </a:ext>
            </a:extLst>
          </p:cNvPr>
          <p:cNvCxnSpPr/>
          <p:nvPr/>
        </p:nvCxnSpPr>
        <p:spPr>
          <a:xfrm>
            <a:off x="5867817" y="3270145"/>
            <a:ext cx="88869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 xmlns:a16="http://schemas.microsoft.com/office/drawing/2014/main" id="{FBBD5229-E038-4A0A-B9C3-831C1120655C}"/>
              </a:ext>
            </a:extLst>
          </p:cNvPr>
          <p:cNvCxnSpPr/>
          <p:nvPr/>
        </p:nvCxnSpPr>
        <p:spPr>
          <a:xfrm>
            <a:off x="1981617" y="3886200"/>
            <a:ext cx="88869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97398405-A03F-48F7-8A06-E9824B471BE5}"/>
              </a:ext>
            </a:extLst>
          </p:cNvPr>
          <p:cNvCxnSpPr/>
          <p:nvPr/>
        </p:nvCxnSpPr>
        <p:spPr>
          <a:xfrm>
            <a:off x="8686454" y="3910739"/>
            <a:ext cx="1731819"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1FCD6117-1172-4C5A-8424-AD9EF5C3CA21}"/>
              </a:ext>
            </a:extLst>
          </p:cNvPr>
          <p:cNvCxnSpPr>
            <a:cxnSpLocks/>
          </p:cNvCxnSpPr>
          <p:nvPr/>
        </p:nvCxnSpPr>
        <p:spPr>
          <a:xfrm>
            <a:off x="10647073" y="3910739"/>
            <a:ext cx="76784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 xmlns:a16="http://schemas.microsoft.com/office/drawing/2014/main" id="{0A7E80BA-06D7-4065-822F-661BD16D8C90}"/>
              </a:ext>
            </a:extLst>
          </p:cNvPr>
          <p:cNvCxnSpPr>
            <a:cxnSpLocks/>
          </p:cNvCxnSpPr>
          <p:nvPr/>
        </p:nvCxnSpPr>
        <p:spPr>
          <a:xfrm>
            <a:off x="4662705" y="5105400"/>
            <a:ext cx="112420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 xmlns:a16="http://schemas.microsoft.com/office/drawing/2014/main" id="{21E614B9-3ACE-4D35-95CD-26084BBE388F}"/>
              </a:ext>
            </a:extLst>
          </p:cNvPr>
          <p:cNvCxnSpPr>
            <a:cxnSpLocks/>
          </p:cNvCxnSpPr>
          <p:nvPr/>
        </p:nvCxnSpPr>
        <p:spPr>
          <a:xfrm>
            <a:off x="622326" y="5715000"/>
            <a:ext cx="92909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 xmlns:a16="http://schemas.microsoft.com/office/drawing/2014/main" id="{6C38C1E8-3DFB-49A0-A7E0-F9A4B79D6EE3}"/>
              </a:ext>
            </a:extLst>
          </p:cNvPr>
          <p:cNvCxnSpPr/>
          <p:nvPr/>
        </p:nvCxnSpPr>
        <p:spPr>
          <a:xfrm>
            <a:off x="6080919" y="5105400"/>
            <a:ext cx="1905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 xmlns:a16="http://schemas.microsoft.com/office/drawing/2014/main" id="{77EB4E89-5E6B-4A73-A699-B1B44E2B91B3}"/>
              </a:ext>
            </a:extLst>
          </p:cNvPr>
          <p:cNvCxnSpPr>
            <a:cxnSpLocks/>
          </p:cNvCxnSpPr>
          <p:nvPr/>
        </p:nvCxnSpPr>
        <p:spPr>
          <a:xfrm>
            <a:off x="1683558" y="4495800"/>
            <a:ext cx="929094"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48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15" name="TextBox 14">
            <a:extLst>
              <a:ext uri="{FF2B5EF4-FFF2-40B4-BE49-F238E27FC236}">
                <a16:creationId xmlns="" xmlns:a16="http://schemas.microsoft.com/office/drawing/2014/main" id="{6AEA5476-3905-4CDA-90F0-82510C454296}"/>
              </a:ext>
            </a:extLst>
          </p:cNvPr>
          <p:cNvSpPr txBox="1"/>
          <p:nvPr/>
        </p:nvSpPr>
        <p:spPr>
          <a:xfrm>
            <a:off x="2862375" y="1582401"/>
            <a:ext cx="7257101" cy="1446550"/>
          </a:xfrm>
          <a:prstGeom prst="rect">
            <a:avLst/>
          </a:prstGeom>
          <a:noFill/>
        </p:spPr>
        <p:txBody>
          <a:bodyPr wrap="square" rtlCol="0">
            <a:spAutoFit/>
          </a:bodyPr>
          <a:lstStyle/>
          <a:p>
            <a:r>
              <a:rPr lang="vi-VN" sz="8800">
                <a:solidFill>
                  <a:srgbClr val="FFFFFF"/>
                </a:solidFill>
                <a:latin typeface="HP001 4 hàng" pitchFamily="34" charset="0"/>
              </a:rPr>
              <a:t> </a:t>
            </a:r>
            <a:r>
              <a:rPr lang="el-GR" sz="8800">
                <a:solidFill>
                  <a:srgbClr val="FFFFFF"/>
                </a:solidFill>
                <a:latin typeface="HP001 4 hàng" pitchFamily="34" charset="0"/>
              </a:rPr>
              <a:t>εΗ</a:t>
            </a:r>
            <a:r>
              <a:rPr lang="vi-VN" sz="8800">
                <a:solidFill>
                  <a:srgbClr val="FFFFFF"/>
                </a:solidFill>
                <a:latin typeface="HP001 4 hàng" pitchFamily="34" charset="0"/>
              </a:rPr>
              <a:t>Ğc ǟ</a:t>
            </a:r>
            <a:r>
              <a:rPr lang="el-GR" sz="8800">
                <a:solidFill>
                  <a:srgbClr val="FFFFFF"/>
                </a:solidFill>
                <a:latin typeface="HP001 4 hàng" pitchFamily="34" charset="0"/>
              </a:rPr>
              <a:t>Ω</a:t>
            </a:r>
            <a:endParaRPr lang="en-US" sz="8800">
              <a:solidFill>
                <a:srgbClr val="FFFFFF"/>
              </a:solidFill>
              <a:latin typeface="HP001 4 hàng" pitchFamily="34" charset="0"/>
            </a:endParaRPr>
          </a:p>
        </p:txBody>
      </p:sp>
      <p:sp>
        <p:nvSpPr>
          <p:cNvPr id="11" name="TextBox 10">
            <a:extLst>
              <a:ext uri="{FF2B5EF4-FFF2-40B4-BE49-F238E27FC236}">
                <a16:creationId xmlns="" xmlns:a16="http://schemas.microsoft.com/office/drawing/2014/main" id="{5A1AF6F9-48DD-4D3D-B82F-369109F962C7}"/>
              </a:ext>
            </a:extLst>
          </p:cNvPr>
          <p:cNvSpPr txBox="1"/>
          <p:nvPr/>
        </p:nvSpPr>
        <p:spPr>
          <a:xfrm>
            <a:off x="3032919" y="3429000"/>
            <a:ext cx="7257101" cy="1446550"/>
          </a:xfrm>
          <a:prstGeom prst="rect">
            <a:avLst/>
          </a:prstGeom>
          <a:noFill/>
        </p:spPr>
        <p:txBody>
          <a:bodyPr wrap="square" rtlCol="0">
            <a:spAutoFit/>
          </a:bodyPr>
          <a:lstStyle/>
          <a:p>
            <a:r>
              <a:rPr lang="vi-VN" sz="8800">
                <a:solidFill>
                  <a:srgbClr val="FFFFFF"/>
                </a:solidFill>
                <a:latin typeface="HP001 4 hàng" pitchFamily="34" charset="0"/>
              </a:rPr>
              <a:t>ǇrŜ</a:t>
            </a:r>
            <a:endParaRPr lang="en-US" sz="8800">
              <a:solidFill>
                <a:srgbClr val="FFFFFF"/>
              </a:solidFill>
              <a:latin typeface="HP001 4 hàng" pitchFamily="34" charset="0"/>
            </a:endParaRPr>
          </a:p>
        </p:txBody>
      </p:sp>
      <p:cxnSp>
        <p:nvCxnSpPr>
          <p:cNvPr id="14" name="Straight Connector 13">
            <a:extLst>
              <a:ext uri="{FF2B5EF4-FFF2-40B4-BE49-F238E27FC236}">
                <a16:creationId xmlns="" xmlns:a16="http://schemas.microsoft.com/office/drawing/2014/main" id="{60853CEB-938E-428A-9670-A7D3D673656C}"/>
              </a:ext>
            </a:extLst>
          </p:cNvPr>
          <p:cNvCxnSpPr>
            <a:cxnSpLocks/>
          </p:cNvCxnSpPr>
          <p:nvPr/>
        </p:nvCxnSpPr>
        <p:spPr>
          <a:xfrm>
            <a:off x="4957662" y="2561094"/>
            <a:ext cx="5639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82B9E44-B404-4005-8654-913C773E282B}"/>
              </a:ext>
            </a:extLst>
          </p:cNvPr>
          <p:cNvCxnSpPr>
            <a:cxnSpLocks/>
          </p:cNvCxnSpPr>
          <p:nvPr/>
        </p:nvCxnSpPr>
        <p:spPr>
          <a:xfrm>
            <a:off x="3087793"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1FB666B9-FD98-43FE-AACF-6D23B9C1E159}"/>
              </a:ext>
            </a:extLst>
          </p:cNvPr>
          <p:cNvCxnSpPr>
            <a:cxnSpLocks/>
          </p:cNvCxnSpPr>
          <p:nvPr/>
        </p:nvCxnSpPr>
        <p:spPr>
          <a:xfrm>
            <a:off x="4306302" y="4419600"/>
            <a:ext cx="682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B52A4FBA-E7CC-4363-BB7F-F19F3464F2CF}"/>
              </a:ext>
            </a:extLst>
          </p:cNvPr>
          <p:cNvCxnSpPr>
            <a:cxnSpLocks/>
          </p:cNvCxnSpPr>
          <p:nvPr/>
        </p:nvCxnSpPr>
        <p:spPr>
          <a:xfrm>
            <a:off x="5670213" y="2561094"/>
            <a:ext cx="5639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A5395C7-9BCD-4A8D-9E11-3CE9B584AC3A}"/>
              </a:ext>
            </a:extLst>
          </p:cNvPr>
          <p:cNvPicPr>
            <a:picLocks noChangeAspect="1"/>
          </p:cNvPicPr>
          <p:nvPr/>
        </p:nvPicPr>
        <p:blipFill>
          <a:blip r:embed="rId4"/>
          <a:stretch>
            <a:fillRect/>
          </a:stretch>
        </p:blipFill>
        <p:spPr>
          <a:xfrm>
            <a:off x="594043" y="219178"/>
            <a:ext cx="10973751" cy="6419644"/>
          </a:xfrm>
          <a:prstGeom prst="rect">
            <a:avLst/>
          </a:prstGeom>
        </p:spPr>
      </p:pic>
      <p:sp>
        <p:nvSpPr>
          <p:cNvPr id="11" name="TextBox 10">
            <a:extLst>
              <a:ext uri="{FF2B5EF4-FFF2-40B4-BE49-F238E27FC236}">
                <a16:creationId xmlns="" xmlns:a16="http://schemas.microsoft.com/office/drawing/2014/main" id="{5A1AF6F9-48DD-4D3D-B82F-369109F962C7}"/>
              </a:ext>
            </a:extLst>
          </p:cNvPr>
          <p:cNvSpPr txBox="1"/>
          <p:nvPr/>
        </p:nvSpPr>
        <p:spPr>
          <a:xfrm>
            <a:off x="3044282" y="3419366"/>
            <a:ext cx="6679633" cy="1446550"/>
          </a:xfrm>
          <a:prstGeom prst="rect">
            <a:avLst/>
          </a:prstGeom>
          <a:noFill/>
        </p:spPr>
        <p:txBody>
          <a:bodyPr wrap="square" rtlCol="0">
            <a:spAutoFit/>
          </a:bodyPr>
          <a:lstStyle/>
          <a:p>
            <a:r>
              <a:rPr lang="lv-LV" sz="8800">
                <a:solidFill>
                  <a:srgbClr val="FFFFFF"/>
                </a:solidFill>
                <a:latin typeface="HP001 4 hàng" pitchFamily="34" charset="0"/>
              </a:rPr>
              <a:t>Ǉrò </a:t>
            </a:r>
            <a:r>
              <a:rPr lang="el-GR" sz="8800">
                <a:solidFill>
                  <a:srgbClr val="FFFFFF"/>
                </a:solidFill>
                <a:latin typeface="HP001 4 hàng" pitchFamily="34" charset="0"/>
              </a:rPr>
              <a:t>εΠ</a:t>
            </a:r>
            <a:endParaRPr lang="en-US" sz="8800">
              <a:solidFill>
                <a:srgbClr val="FFFFFF"/>
              </a:solidFill>
              <a:latin typeface="HP001 4 hàng" pitchFamily="34" charset="0"/>
            </a:endParaRPr>
          </a:p>
        </p:txBody>
      </p:sp>
      <p:cxnSp>
        <p:nvCxnSpPr>
          <p:cNvPr id="13" name="Straight Connector 12">
            <a:extLst>
              <a:ext uri="{FF2B5EF4-FFF2-40B4-BE49-F238E27FC236}">
                <a16:creationId xmlns="" xmlns:a16="http://schemas.microsoft.com/office/drawing/2014/main" id="{A37DDB4B-A703-4F19-B23F-F40A62912720}"/>
              </a:ext>
            </a:extLst>
          </p:cNvPr>
          <p:cNvCxnSpPr>
            <a:cxnSpLocks/>
          </p:cNvCxnSpPr>
          <p:nvPr/>
        </p:nvCxnSpPr>
        <p:spPr>
          <a:xfrm>
            <a:off x="3103604" y="4418283"/>
            <a:ext cx="7039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ACA38F9-95B3-41BD-954B-2E5FB3F9D73E}"/>
              </a:ext>
            </a:extLst>
          </p:cNvPr>
          <p:cNvSpPr txBox="1"/>
          <p:nvPr/>
        </p:nvSpPr>
        <p:spPr>
          <a:xfrm>
            <a:off x="3059505" y="1585686"/>
            <a:ext cx="6964906" cy="1446550"/>
          </a:xfrm>
          <a:prstGeom prst="rect">
            <a:avLst/>
          </a:prstGeom>
          <a:noFill/>
        </p:spPr>
        <p:txBody>
          <a:bodyPr wrap="square" rtlCol="0">
            <a:spAutoFit/>
          </a:bodyPr>
          <a:lstStyle/>
          <a:p>
            <a:r>
              <a:rPr lang="en-US" sz="8800">
                <a:solidFill>
                  <a:srgbClr val="FFFFFF"/>
                </a:solidFill>
                <a:latin typeface="HP001 4 hàng" pitchFamily="34" charset="0"/>
              </a:rPr>
              <a:t>Bác</a:t>
            </a:r>
          </a:p>
        </p:txBody>
      </p:sp>
      <p:cxnSp>
        <p:nvCxnSpPr>
          <p:cNvPr id="9" name="Straight Connector 8">
            <a:extLst>
              <a:ext uri="{FF2B5EF4-FFF2-40B4-BE49-F238E27FC236}">
                <a16:creationId xmlns="" xmlns:a16="http://schemas.microsoft.com/office/drawing/2014/main" id="{3C4E41FC-D2E7-4604-ABA0-7C5B4338DB91}"/>
              </a:ext>
            </a:extLst>
          </p:cNvPr>
          <p:cNvCxnSpPr>
            <a:cxnSpLocks/>
          </p:cNvCxnSpPr>
          <p:nvPr/>
        </p:nvCxnSpPr>
        <p:spPr>
          <a:xfrm>
            <a:off x="3137171" y="2580592"/>
            <a:ext cx="962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7DB3F00-179C-4F52-9B8E-85709F941D14}"/>
              </a:ext>
            </a:extLst>
          </p:cNvPr>
          <p:cNvCxnSpPr>
            <a:cxnSpLocks/>
          </p:cNvCxnSpPr>
          <p:nvPr/>
        </p:nvCxnSpPr>
        <p:spPr>
          <a:xfrm>
            <a:off x="4742838" y="4418283"/>
            <a:ext cx="8517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0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4439" t="11501" r="4251" b="19817"/>
          <a:stretch/>
        </p:blipFill>
        <p:spPr>
          <a:xfrm>
            <a:off x="-243681" y="-141098"/>
            <a:ext cx="12572999" cy="7139264"/>
          </a:xfrm>
          <a:prstGeom prst="rect">
            <a:avLst/>
          </a:prstGeom>
        </p:spPr>
      </p:pic>
      <p:sp>
        <p:nvSpPr>
          <p:cNvPr id="8" name="Text Box 2"/>
          <p:cNvSpPr txBox="1">
            <a:spLocks noChangeArrowheads="1"/>
          </p:cNvSpPr>
          <p:nvPr/>
        </p:nvSpPr>
        <p:spPr bwMode="auto">
          <a:xfrm>
            <a:off x="1712475" y="310446"/>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600" b="1" i="1" dirty="0">
              <a:solidFill>
                <a:srgbClr val="FFFFFF"/>
              </a:solidFill>
              <a:latin typeface="HP001 4 hàng" pitchFamily="34" charset="0"/>
            </a:endParaRP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r>
              <a:rPr lang="en-US" altLang="en-US" sz="3600" b="1" dirty="0">
                <a:solidFill>
                  <a:srgbClr val="FFFFFF"/>
                </a:solidFill>
                <a:latin typeface="HP001 4 hàng" pitchFamily="34" charset="0"/>
              </a:rPr>
              <a:t>  </a:t>
            </a:r>
          </a:p>
          <a:p>
            <a:pPr>
              <a:spcAft>
                <a:spcPts val="750"/>
              </a:spcAft>
              <a:defRPr/>
            </a:pPr>
            <a:endParaRPr lang="en-US" altLang="en-US" sz="3600" b="1" dirty="0">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a:solidFill>
                <a:srgbClr val="FFFFFF"/>
              </a:solidFill>
              <a:latin typeface="HP001 4 hàng" pitchFamily="34" charset="0"/>
            </a:endParaRPr>
          </a:p>
          <a:p>
            <a:pPr>
              <a:spcAft>
                <a:spcPts val="750"/>
              </a:spcAft>
              <a:defRPr/>
            </a:pPr>
            <a:endParaRPr lang="en-US" altLang="en-US" sz="3600" b="1" dirty="0">
              <a:solidFill>
                <a:srgbClr val="FFFFFF"/>
              </a:solidFill>
              <a:latin typeface="HP001 4 hàng" pitchFamily="34" charset="0"/>
            </a:endParaRPr>
          </a:p>
          <a:p>
            <a:pPr>
              <a:defRPr/>
            </a:pPr>
            <a:r>
              <a:rPr lang="en-US" altLang="en-US" sz="3600" b="1">
                <a:solidFill>
                  <a:srgbClr val="FFFFFF"/>
                </a:solidFill>
                <a:latin typeface="HP001 4 hàng" pitchFamily="34" charset="0"/>
              </a:rPr>
              <a:t> Thứ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gày … </a:t>
            </a:r>
            <a:r>
              <a:rPr lang="en-US" sz="3600" b="1">
                <a:solidFill>
                  <a:srgbClr val="FFFFFF"/>
                </a:solidFill>
                <a:latin typeface="HP001 4 hàng" pitchFamily="34" charset="0"/>
                <a:ea typeface="Calibri"/>
              </a:rPr>
              <a:t>Ǉ</a:t>
            </a:r>
            <a:r>
              <a:rPr lang="en-US" altLang="en-US" sz="3600" b="1">
                <a:solidFill>
                  <a:srgbClr val="FFFFFF"/>
                </a:solidFill>
                <a:latin typeface="HP001 4 hàng" pitchFamily="34" charset="0"/>
              </a:rPr>
              <a:t>háng … </a:t>
            </a:r>
            <a:r>
              <a:rPr lang="en-US" sz="3600" b="1">
                <a:solidFill>
                  <a:srgbClr val="FFFFFF"/>
                </a:solidFill>
                <a:latin typeface="HP001 4 hàng" pitchFamily="34" charset="0"/>
              </a:rPr>
              <a:t>w</a:t>
            </a:r>
            <a:r>
              <a:rPr lang="en-US" altLang="en-US" sz="3600" b="1">
                <a:solidFill>
                  <a:srgbClr val="FFFFFF"/>
                </a:solidFill>
                <a:latin typeface="HP001 4 hàng" pitchFamily="34" charset="0"/>
              </a:rPr>
              <a:t>ăm 2022</a:t>
            </a:r>
            <a:endParaRPr lang="en-US" altLang="en-US" sz="3600" b="1" dirty="0">
              <a:solidFill>
                <a:srgbClr val="FFFFFF"/>
              </a:solidFill>
              <a:latin typeface="HP001 4 hàng" pitchFamily="34" charset="0"/>
            </a:endParaRPr>
          </a:p>
        </p:txBody>
      </p:sp>
      <p:sp>
        <p:nvSpPr>
          <p:cNvPr id="9" name="Text Box 2"/>
          <p:cNvSpPr txBox="1">
            <a:spLocks noChangeArrowheads="1"/>
          </p:cNvSpPr>
          <p:nvPr/>
        </p:nvSpPr>
        <p:spPr bwMode="auto">
          <a:xfrm>
            <a:off x="4163569" y="1144545"/>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600" b="1">
                <a:solidFill>
                  <a:srgbClr val="FFFFFF"/>
                </a:solidFill>
                <a:latin typeface="HP001 4 hàng" pitchFamily="34" charset="0"/>
              </a:rPr>
              <a:t> T</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Ğng V</a:t>
            </a:r>
            <a:r>
              <a:rPr lang="el-GR" altLang="en-US" sz="3600" b="1">
                <a:solidFill>
                  <a:srgbClr val="FFFFFF"/>
                </a:solidFill>
                <a:latin typeface="HP001 4 hàng" pitchFamily="34" charset="0"/>
              </a:rPr>
              <a:t>Η</a:t>
            </a:r>
            <a:r>
              <a:rPr lang="en-US" altLang="en-US" sz="3600" b="1">
                <a:solidFill>
                  <a:srgbClr val="FFFFFF"/>
                </a:solidFill>
                <a:latin typeface="HP001 4 hàng" pitchFamily="34" charset="0"/>
              </a:rPr>
              <a:t>İt</a:t>
            </a:r>
            <a:r>
              <a:rPr lang="el-GR" altLang="en-US" sz="3600" b="1">
                <a:solidFill>
                  <a:srgbClr val="FFFFFF"/>
                </a:solidFill>
                <a:latin typeface="HP001 4 hàng" pitchFamily="34" charset="0"/>
              </a:rPr>
              <a:t> </a:t>
            </a:r>
            <a:endParaRPr lang="en-US" altLang="en-US" sz="3600" b="1" dirty="0">
              <a:solidFill>
                <a:srgbClr val="FFFFFF"/>
              </a:solidFill>
              <a:latin typeface="HP001 4 hàng" pitchFamily="34" charset="0"/>
            </a:endParaRPr>
          </a:p>
        </p:txBody>
      </p:sp>
      <p:sp>
        <p:nvSpPr>
          <p:cNvPr id="13" name="Text Box 2"/>
          <p:cNvSpPr txBox="1">
            <a:spLocks noChangeArrowheads="1"/>
          </p:cNvSpPr>
          <p:nvPr/>
        </p:nvSpPr>
        <p:spPr bwMode="auto">
          <a:xfrm>
            <a:off x="3727062" y="1658604"/>
            <a:ext cx="5978072" cy="6400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r>
              <a:rPr lang="en-US" sz="3600" b="1">
                <a:solidFill>
                  <a:srgbClr val="FFFFFF"/>
                </a:solidFill>
                <a:latin typeface="HP001 4 hàng" pitchFamily="34" charset="0"/>
              </a:rPr>
              <a:t> Ch</a:t>
            </a:r>
            <a:r>
              <a:rPr lang="el-GR" sz="3600" b="1">
                <a:solidFill>
                  <a:srgbClr val="FFFFFF"/>
                </a:solidFill>
                <a:latin typeface="HP001 4 hàng" pitchFamily="34" charset="0"/>
              </a:rPr>
              <a:t>Η</a:t>
            </a:r>
            <a:r>
              <a:rPr lang="en-US" sz="3600" b="1">
                <a:solidFill>
                  <a:srgbClr val="FFFFFF"/>
                </a:solidFill>
                <a:latin typeface="HP001 4 hàng" pitchFamily="34" charset="0"/>
              </a:rPr>
              <a:t>Ğc ǟễ đa ǇrŜ</a:t>
            </a:r>
          </a:p>
        </p:txBody>
      </p:sp>
      <p:sp>
        <p:nvSpPr>
          <p:cNvPr id="21" name="Rectangle 20"/>
          <p:cNvSpPr/>
          <p:nvPr/>
        </p:nvSpPr>
        <p:spPr>
          <a:xfrm>
            <a:off x="289719" y="1641402"/>
            <a:ext cx="3733800" cy="646331"/>
          </a:xfrm>
          <a:prstGeom prst="rect">
            <a:avLst/>
          </a:prstGeom>
        </p:spPr>
        <p:txBody>
          <a:bodyPr wrap="square">
            <a:spAutoFit/>
          </a:bodyPr>
          <a:lstStyle/>
          <a:p>
            <a:pPr algn="just"/>
            <a:r>
              <a:rPr lang="en-US" sz="3600" b="1">
                <a:solidFill>
                  <a:srgbClr val="FFFFFF"/>
                </a:solidFill>
                <a:latin typeface="HP001 4 hàng" pitchFamily="34" charset="0"/>
              </a:rPr>
              <a:t> 1. N</a:t>
            </a:r>
            <a:r>
              <a:rPr lang="el-GR" sz="3600" b="1">
                <a:solidFill>
                  <a:srgbClr val="FFFFFF"/>
                </a:solidFill>
                <a:latin typeface="HP001 4 hàng" pitchFamily="34" charset="0"/>
              </a:rPr>
              <a:t>Ή; - νμ</a:t>
            </a:r>
            <a:r>
              <a:rPr lang="en-US" sz="3600" b="1">
                <a:solidFill>
                  <a:srgbClr val="FFFFFF"/>
                </a:solidFill>
                <a:latin typeface="HP001 4 hàng" pitchFamily="34" charset="0"/>
              </a:rPr>
              <a:t>Ğt:</a:t>
            </a:r>
          </a:p>
        </p:txBody>
      </p:sp>
      <p:sp>
        <p:nvSpPr>
          <p:cNvPr id="10" name="Rectangle 9">
            <a:extLst>
              <a:ext uri="{FF2B5EF4-FFF2-40B4-BE49-F238E27FC236}">
                <a16:creationId xmlns="" xmlns:a16="http://schemas.microsoft.com/office/drawing/2014/main" id="{DE8E93A4-CCF0-42E7-89DA-CFD7CBCDE3EC}"/>
              </a:ext>
            </a:extLst>
          </p:cNvPr>
          <p:cNvSpPr/>
          <p:nvPr/>
        </p:nvSpPr>
        <p:spPr>
          <a:xfrm>
            <a:off x="746919" y="2478706"/>
            <a:ext cx="10287000" cy="3416320"/>
          </a:xfrm>
          <a:prstGeom prst="rect">
            <a:avLst/>
          </a:prstGeom>
        </p:spPr>
        <p:txBody>
          <a:bodyPr wrap="square">
            <a:spAutoFit/>
          </a:bodyPr>
          <a:lstStyle/>
          <a:p>
            <a:pPr algn="just"/>
            <a:r>
              <a:rPr lang="en-US" sz="3600" b="1">
                <a:solidFill>
                  <a:srgbClr val="FFFFFF"/>
                </a:solidFill>
                <a:latin typeface="HP001 5 hàng" panose="020B0603050302020204" pitchFamily="34" charset="0"/>
              </a:rPr>
              <a:t>	</a:t>
            </a:r>
            <a:r>
              <a:rPr lang="vi-VN" sz="3600" b="1">
                <a:solidFill>
                  <a:srgbClr val="FFFFFF"/>
                </a:solidFill>
                <a:latin typeface="HP001 5 hàng" panose="020B0603050302020204" pitchFamily="34" charset="0"/>
              </a:rPr>
              <a:t>NǖΗϛu wăm sau, εΗĞc ǟễ đã lņ và κàζ cây đa cΪ có vŜg lá ǇrŜ. ThΗĞu ηi vào κăm νΰŊ Bác, em wào cũng κíε εΠ Ǉrò εΠ εui Ǖίa εui lại vŜg lá ấy. Lúc đó, jĊ wgưƟ jƞ hΗϜu νŰ sao Bác ǇrŬg εΗĞc ǟễ đa κàζ hìζ ǇrŜ ηư Όı.</a:t>
            </a:r>
            <a:endParaRPr lang="en-US" sz="3600" b="1">
              <a:solidFill>
                <a:srgbClr val="FFFFFF"/>
              </a:solidFill>
              <a:latin typeface="HP001 5 hàng" panose="020B0603050302020204" pitchFamily="34" charset="0"/>
            </a:endParaRPr>
          </a:p>
          <a:p>
            <a:pPr algn="r"/>
            <a:r>
              <a:rPr lang="en-US" sz="3600" b="1">
                <a:solidFill>
                  <a:srgbClr val="FFFFFF"/>
                </a:solidFill>
                <a:latin typeface="HP001 5 hàng" panose="020B0603050302020204" pitchFamily="34" charset="0"/>
              </a:rPr>
              <a:t>(T</a:t>
            </a:r>
            <a:r>
              <a:rPr lang="el-GR" sz="3600" b="1">
                <a:solidFill>
                  <a:srgbClr val="FFFFFF"/>
                </a:solidFill>
                <a:latin typeface="HP001 5 hàng" panose="020B0603050302020204" pitchFamily="34" charset="0"/>
              </a:rPr>
              <a:t>Β΄</a:t>
            </a:r>
            <a:r>
              <a:rPr lang="en-US" sz="3600" b="1">
                <a:solidFill>
                  <a:srgbClr val="FFFFFF"/>
                </a:solidFill>
                <a:latin typeface="HP001 5 hàng" panose="020B0603050302020204" pitchFamily="34" charset="0"/>
              </a:rPr>
              <a:t>o Bác Hồ kí</a:t>
            </a:r>
            <a:r>
              <a:rPr lang="el-GR" sz="3600" b="1">
                <a:solidFill>
                  <a:srgbClr val="FFFFFF"/>
                </a:solidFill>
                <a:latin typeface="HP001 5 hàng" panose="020B0603050302020204" pitchFamily="34" charset="0"/>
              </a:rPr>
              <a:t>ζ ΐ</a:t>
            </a:r>
            <a:r>
              <a:rPr lang="en-US" sz="3600" b="1">
                <a:solidFill>
                  <a:srgbClr val="FFFFFF"/>
                </a:solidFill>
                <a:latin typeface="HP001 5 hàng" panose="020B0603050302020204" pitchFamily="34" charset="0"/>
              </a:rPr>
              <a:t>êu)</a:t>
            </a:r>
            <a:endParaRPr lang="vi-VN" sz="3600" b="1">
              <a:solidFill>
                <a:srgbClr val="FFFFFF"/>
              </a:solidFill>
              <a:latin typeface="HP001 4 hàng" pitchFamily="34" charset="0"/>
            </a:endParaRPr>
          </a:p>
        </p:txBody>
      </p:sp>
    </p:spTree>
    <p:extLst>
      <p:ext uri="{BB962C8B-B14F-4D97-AF65-F5344CB8AC3E}">
        <p14:creationId xmlns:p14="http://schemas.microsoft.com/office/powerpoint/2010/main" val="3962411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B1351AE-A355-4A9C-8E02-B705CA20AB7C}"/>
              </a:ext>
            </a:extLst>
          </p:cNvPr>
          <p:cNvGrpSpPr/>
          <p:nvPr/>
        </p:nvGrpSpPr>
        <p:grpSpPr>
          <a:xfrm>
            <a:off x="816756" y="838200"/>
            <a:ext cx="10946155" cy="1323439"/>
            <a:chOff x="280267" y="915918"/>
            <a:chExt cx="10946155" cy="1323439"/>
          </a:xfrm>
        </p:grpSpPr>
        <p:grpSp>
          <p:nvGrpSpPr>
            <p:cNvPr id="3" name="Group 2">
              <a:extLst>
                <a:ext uri="{FF2B5EF4-FFF2-40B4-BE49-F238E27FC236}">
                  <a16:creationId xmlns="" xmlns:a16="http://schemas.microsoft.com/office/drawing/2014/main" id="{E67D19F5-9813-436D-875A-3B57893C59E9}"/>
                </a:ext>
              </a:extLst>
            </p:cNvPr>
            <p:cNvGrpSpPr/>
            <p:nvPr/>
          </p:nvGrpSpPr>
          <p:grpSpPr>
            <a:xfrm>
              <a:off x="280267" y="915918"/>
              <a:ext cx="758018" cy="731520"/>
              <a:chOff x="3041858" y="1727884"/>
              <a:chExt cx="1240359" cy="1188720"/>
            </a:xfrm>
          </p:grpSpPr>
          <p:sp>
            <p:nvSpPr>
              <p:cNvPr id="5" name="Google Shape;418;p36">
                <a:extLst>
                  <a:ext uri="{FF2B5EF4-FFF2-40B4-BE49-F238E27FC236}">
                    <a16:creationId xmlns="" xmlns:a16="http://schemas.microsoft.com/office/drawing/2014/main" id="{4E1BCA1C-AC87-4E49-A01A-2FCB184D6F20}"/>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 xmlns:a16="http://schemas.microsoft.com/office/drawing/2014/main" id="{17BAD22A-6099-4538-B2BE-966831648017}"/>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2</a:t>
                </a:r>
              </a:p>
            </p:txBody>
          </p:sp>
        </p:grpSp>
        <p:sp>
          <p:nvSpPr>
            <p:cNvPr id="4" name="TextBox 3">
              <a:extLst>
                <a:ext uri="{FF2B5EF4-FFF2-40B4-BE49-F238E27FC236}">
                  <a16:creationId xmlns="" xmlns:a16="http://schemas.microsoft.com/office/drawing/2014/main" id="{7D1F20F1-E727-432B-B01C-938D4AC21EE8}"/>
                </a:ext>
              </a:extLst>
            </p:cNvPr>
            <p:cNvSpPr txBox="1"/>
            <p:nvPr/>
          </p:nvSpPr>
          <p:spPr>
            <a:xfrm>
              <a:off x="1033226" y="915918"/>
              <a:ext cx="10193196" cy="1323439"/>
            </a:xfrm>
            <a:prstGeom prst="rect">
              <a:avLst/>
            </a:prstGeom>
            <a:noFill/>
          </p:spPr>
          <p:txBody>
            <a:bodyPr wrap="square" rtlCol="0">
              <a:spAutoFit/>
            </a:bodyPr>
            <a:lstStyle/>
            <a:p>
              <a:pPr algn="just" defTabSz="1219140">
                <a:defRPr/>
              </a:pPr>
              <a:r>
                <a:rPr lang="en-US" sz="4000">
                  <a:latin typeface="+mj-lt"/>
                  <a:ea typeface="Arial-Rounded" panose="020B0500000000000000" pitchFamily="34" charset="0"/>
                  <a:cs typeface="Arial-Rounded" panose="020B0500000000000000" pitchFamily="34" charset="0"/>
                </a:rPr>
                <a:t>Viết vào vở tên của hai nhân vật được nói đến trong chủ đề </a:t>
              </a:r>
              <a:r>
                <a:rPr lang="en-US" sz="4000" i="1">
                  <a:latin typeface="+mj-lt"/>
                  <a:ea typeface="Arial-Rounded" panose="020B0500000000000000" pitchFamily="34" charset="0"/>
                  <a:cs typeface="Arial-Rounded" panose="020B0500000000000000" pitchFamily="34" charset="0"/>
                </a:rPr>
                <a:t>Con người Việt Nam.</a:t>
              </a:r>
              <a:endParaRPr lang="vi-VN" sz="4000" dirty="0">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6496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439" t="11501" r="4251" b="19817"/>
          <a:stretch/>
        </p:blipFill>
        <p:spPr>
          <a:xfrm>
            <a:off x="-243681" y="-141098"/>
            <a:ext cx="12572999" cy="7139264"/>
          </a:xfrm>
          <a:prstGeom prst="rect">
            <a:avLst/>
          </a:prstGeom>
        </p:spPr>
      </p:pic>
      <p:sp>
        <p:nvSpPr>
          <p:cNvPr id="21" name="Rectangle 20"/>
          <p:cNvSpPr/>
          <p:nvPr/>
        </p:nvSpPr>
        <p:spPr>
          <a:xfrm>
            <a:off x="442119" y="762000"/>
            <a:ext cx="3733800" cy="646331"/>
          </a:xfrm>
          <a:prstGeom prst="rect">
            <a:avLst/>
          </a:prstGeom>
        </p:spPr>
        <p:txBody>
          <a:bodyPr wrap="square">
            <a:spAutoFit/>
          </a:bodyPr>
          <a:lstStyle/>
          <a:p>
            <a:pPr algn="just"/>
            <a:r>
              <a:rPr lang="en-US" sz="3600" b="1">
                <a:solidFill>
                  <a:srgbClr val="FFFFFF"/>
                </a:solidFill>
                <a:latin typeface="HP001 4 hàng" pitchFamily="34" charset="0"/>
              </a:rPr>
              <a:t> 2.</a:t>
            </a:r>
          </a:p>
        </p:txBody>
      </p:sp>
      <p:sp>
        <p:nvSpPr>
          <p:cNvPr id="10" name="Rectangle 9">
            <a:extLst>
              <a:ext uri="{FF2B5EF4-FFF2-40B4-BE49-F238E27FC236}">
                <a16:creationId xmlns="" xmlns:a16="http://schemas.microsoft.com/office/drawing/2014/main" id="{DE8E93A4-CCF0-42E7-89DA-CFD7CBCDE3EC}"/>
              </a:ext>
            </a:extLst>
          </p:cNvPr>
          <p:cNvSpPr/>
          <p:nvPr/>
        </p:nvSpPr>
        <p:spPr>
          <a:xfrm>
            <a:off x="1089819" y="1360046"/>
            <a:ext cx="10287000" cy="1754326"/>
          </a:xfrm>
          <a:prstGeom prst="rect">
            <a:avLst/>
          </a:prstGeom>
        </p:spPr>
        <p:txBody>
          <a:bodyPr wrap="square">
            <a:spAutoFit/>
          </a:bodyPr>
          <a:lstStyle/>
          <a:p>
            <a:pPr algn="just">
              <a:lnSpc>
                <a:spcPct val="150000"/>
              </a:lnSpc>
            </a:pPr>
            <a:r>
              <a:rPr lang="en-US" sz="3600" b="1">
                <a:solidFill>
                  <a:srgbClr val="FFFFFF"/>
                </a:solidFill>
                <a:latin typeface="HP001 5 hàng" panose="020B0603050302020204" pitchFamily="34" charset="0"/>
              </a:rPr>
              <a:t>- Mai An T</a:t>
            </a:r>
            <a:r>
              <a:rPr lang="el-GR" sz="3600" b="1">
                <a:solidFill>
                  <a:srgbClr val="FFFFFF"/>
                </a:solidFill>
                <a:latin typeface="HP001 5 hàng" panose="020B0603050302020204" pitchFamily="34" charset="0"/>
              </a:rPr>
              <a:t>Η</a:t>
            </a:r>
            <a:r>
              <a:rPr lang="en-US" sz="3600" b="1">
                <a:solidFill>
                  <a:srgbClr val="FFFFFF"/>
                </a:solidFill>
                <a:latin typeface="HP001 5 hàng" panose="020B0603050302020204" pitchFamily="34" charset="0"/>
              </a:rPr>
              <a:t>łm</a:t>
            </a:r>
          </a:p>
          <a:p>
            <a:pPr algn="just">
              <a:lnSpc>
                <a:spcPct val="150000"/>
              </a:lnSpc>
            </a:pPr>
            <a:r>
              <a:rPr lang="en-US" sz="3600" b="1">
                <a:solidFill>
                  <a:srgbClr val="FFFFFF"/>
                </a:solidFill>
                <a:latin typeface="HP001 4 hàng" pitchFamily="34" charset="0"/>
              </a:rPr>
              <a:t>- Bác Hồ</a:t>
            </a:r>
            <a:endParaRPr lang="vi-VN" sz="3600" b="1">
              <a:solidFill>
                <a:srgbClr val="FFFFFF"/>
              </a:solidFill>
              <a:latin typeface="HP001 4 hàng" pitchFamily="34" charset="0"/>
            </a:endParaRPr>
          </a:p>
        </p:txBody>
      </p:sp>
    </p:spTree>
    <p:extLst>
      <p:ext uri="{BB962C8B-B14F-4D97-AF65-F5344CB8AC3E}">
        <p14:creationId xmlns:p14="http://schemas.microsoft.com/office/powerpoint/2010/main" val="305983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34" r="1868"/>
          <a:stretch/>
        </p:blipFill>
        <p:spPr bwMode="auto">
          <a:xfrm>
            <a:off x="870810" y="547513"/>
            <a:ext cx="10315501" cy="309559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73953" y="-15325"/>
            <a:ext cx="1889525" cy="1749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70919" y="1310479"/>
            <a:ext cx="10866862" cy="1569660"/>
            <a:chOff x="1204124" y="1295398"/>
            <a:chExt cx="10947714" cy="1569660"/>
          </a:xfrm>
        </p:grpSpPr>
        <p:sp>
          <p:nvSpPr>
            <p:cNvPr id="7" name="TextBox 6"/>
            <p:cNvSpPr txBox="1"/>
            <p:nvPr/>
          </p:nvSpPr>
          <p:spPr>
            <a:xfrm>
              <a:off x="1204124" y="1372032"/>
              <a:ext cx="10947714" cy="144655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8800" b="1">
                  <a:ln w="11430"/>
                  <a:solidFill>
                    <a:schemeClr val="bg1">
                      <a:lumMod val="50000"/>
                    </a:schemeClr>
                  </a:solidFill>
                  <a:effectLst>
                    <a:outerShdw blurRad="80000" dist="40000" dir="5040000" algn="tl">
                      <a:srgbClr val="000000">
                        <a:alpha val="30000"/>
                      </a:srgbClr>
                    </a:outerShdw>
                  </a:effectLst>
                  <a:latin typeface="Arial" pitchFamily="34" charset="0"/>
                  <a:cs typeface="Arial" pitchFamily="34" charset="0"/>
                </a:rPr>
                <a:t>TIẾNG VIỆT</a:t>
              </a:r>
            </a:p>
          </p:txBody>
        </p:sp>
        <p:sp>
          <p:nvSpPr>
            <p:cNvPr id="9" name="TextBox 8"/>
            <p:cNvSpPr txBox="1"/>
            <p:nvPr/>
          </p:nvSpPr>
          <p:spPr>
            <a:xfrm>
              <a:off x="7995215" y="1295398"/>
              <a:ext cx="2543036" cy="156966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9600" b="1" spc="149">
                  <a:ln w="11430"/>
                  <a:solidFill>
                    <a:srgbClr val="F8F8F8"/>
                  </a:solidFill>
                  <a:effectLst>
                    <a:outerShdw blurRad="25400" algn="tl" rotWithShape="0">
                      <a:srgbClr val="000000">
                        <a:alpha val="43000"/>
                      </a:srgbClr>
                    </a:outerShdw>
                  </a:effectLst>
                  <a:latin typeface="Arial" pitchFamily="34" charset="0"/>
                  <a:cs typeface="Arial" pitchFamily="34" charset="0"/>
                </a:rPr>
                <a:t>2</a:t>
              </a:r>
            </a:p>
          </p:txBody>
        </p:sp>
      </p:grpSp>
      <p:pic>
        <p:nvPicPr>
          <p:cNvPr id="3" name="Picture 2">
            <a:extLst>
              <a:ext uri="{FF2B5EF4-FFF2-40B4-BE49-F238E27FC236}">
                <a16:creationId xmlns="" xmlns:a16="http://schemas.microsoft.com/office/drawing/2014/main" id="{816EF58F-2AE3-424B-9817-EFA6689B0DB0}"/>
              </a:ext>
            </a:extLst>
          </p:cNvPr>
          <p:cNvPicPr>
            <a:picLocks noChangeAspect="1"/>
          </p:cNvPicPr>
          <p:nvPr/>
        </p:nvPicPr>
        <p:blipFill>
          <a:blip r:embed="rId7"/>
          <a:stretch>
            <a:fillRect/>
          </a:stretch>
        </p:blipFill>
        <p:spPr>
          <a:xfrm>
            <a:off x="4861719" y="3643105"/>
            <a:ext cx="2054543" cy="2804837"/>
          </a:xfrm>
          <a:prstGeom prst="rect">
            <a:avLst/>
          </a:prstGeom>
        </p:spPr>
      </p:pic>
    </p:spTree>
    <p:extLst>
      <p:ext uri="{BB962C8B-B14F-4D97-AF65-F5344CB8AC3E}">
        <p14:creationId xmlns:p14="http://schemas.microsoft.com/office/powerpoint/2010/main" val="55181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E7ECAEB-A9B6-462A-AAE0-43F0DB408E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15009" y="1912087"/>
            <a:ext cx="8252213" cy="4504767"/>
          </a:xfrm>
          <a:prstGeom prst="roundRect">
            <a:avLst/>
          </a:prstGeom>
        </p:spPr>
      </p:pic>
      <p:grpSp>
        <p:nvGrpSpPr>
          <p:cNvPr id="3" name="Group 2">
            <a:extLst>
              <a:ext uri="{FF2B5EF4-FFF2-40B4-BE49-F238E27FC236}">
                <a16:creationId xmlns="" xmlns:a16="http://schemas.microsoft.com/office/drawing/2014/main" id="{7B1D6738-21D6-4C1F-A98B-1AEDCCB9B8CA}"/>
              </a:ext>
            </a:extLst>
          </p:cNvPr>
          <p:cNvGrpSpPr/>
          <p:nvPr/>
        </p:nvGrpSpPr>
        <p:grpSpPr>
          <a:xfrm>
            <a:off x="581817" y="373935"/>
            <a:ext cx="10972801" cy="731520"/>
            <a:chOff x="280267" y="915918"/>
            <a:chExt cx="10972801" cy="731520"/>
          </a:xfrm>
        </p:grpSpPr>
        <p:grpSp>
          <p:nvGrpSpPr>
            <p:cNvPr id="4" name="Group 3">
              <a:extLst>
                <a:ext uri="{FF2B5EF4-FFF2-40B4-BE49-F238E27FC236}">
                  <a16:creationId xmlns=""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 xmlns:a16="http://schemas.microsoft.com/office/drawing/2014/main" id="{92EBD2EB-BD11-4C78-850B-9B43DE80B793}"/>
              </a:ext>
            </a:extLst>
          </p:cNvPr>
          <p:cNvSpPr txBox="1"/>
          <p:nvPr/>
        </p:nvSpPr>
        <p:spPr>
          <a:xfrm>
            <a:off x="1355233" y="1105455"/>
            <a:ext cx="9666521" cy="646331"/>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a. Tìm từ ngữ có tiếng chứa </a:t>
            </a:r>
            <a:r>
              <a:rPr lang="en-US" sz="3600" i="1">
                <a:solidFill>
                  <a:srgbClr val="002060"/>
                </a:solidFill>
                <a:latin typeface="+mj-lt"/>
                <a:ea typeface="Arial-Rounded" pitchFamily="34" charset="0"/>
                <a:cs typeface="Arial-Rounded" pitchFamily="34" charset="0"/>
              </a:rPr>
              <a:t>iu </a:t>
            </a:r>
            <a:r>
              <a:rPr lang="en-US" sz="3600">
                <a:solidFill>
                  <a:srgbClr val="002060"/>
                </a:solidFill>
                <a:latin typeface="+mj-lt"/>
                <a:ea typeface="Arial-Rounded" pitchFamily="34" charset="0"/>
                <a:cs typeface="Arial-Rounded" pitchFamily="34" charset="0"/>
              </a:rPr>
              <a:t>hoặc </a:t>
            </a:r>
            <a:r>
              <a:rPr lang="en-US" sz="3600" i="1">
                <a:solidFill>
                  <a:srgbClr val="002060"/>
                </a:solidFill>
                <a:latin typeface="+mj-lt"/>
                <a:ea typeface="Arial-Rounded" pitchFamily="34" charset="0"/>
                <a:cs typeface="Arial-Rounded" pitchFamily="34" charset="0"/>
              </a:rPr>
              <a:t>ưu.</a:t>
            </a:r>
            <a:endParaRPr lang="en-US" sz="3600">
              <a:solidFill>
                <a:srgbClr val="002060"/>
              </a:solidFill>
              <a:latin typeface="+mj-lt"/>
              <a:ea typeface="Arial-Rounded" pitchFamily="34" charset="0"/>
              <a:cs typeface="Arial-Rounded" pitchFamily="34" charset="0"/>
            </a:endParaRPr>
          </a:p>
        </p:txBody>
      </p:sp>
      <p:sp>
        <p:nvSpPr>
          <p:cNvPr id="11" name="Oval 10">
            <a:extLst>
              <a:ext uri="{FF2B5EF4-FFF2-40B4-BE49-F238E27FC236}">
                <a16:creationId xmlns="" xmlns:a16="http://schemas.microsoft.com/office/drawing/2014/main" id="{5D1CDD50-6E80-4D45-9AF1-E0E2E165773E}"/>
              </a:ext>
            </a:extLst>
          </p:cNvPr>
          <p:cNvSpPr/>
          <p:nvPr/>
        </p:nvSpPr>
        <p:spPr>
          <a:xfrm>
            <a:off x="2194719" y="2819400"/>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1</a:t>
            </a:r>
          </a:p>
        </p:txBody>
      </p:sp>
      <p:sp>
        <p:nvSpPr>
          <p:cNvPr id="12" name="Rectangle: Rounded Corners 11">
            <a:extLst>
              <a:ext uri="{FF2B5EF4-FFF2-40B4-BE49-F238E27FC236}">
                <a16:creationId xmlns="" xmlns:a16="http://schemas.microsoft.com/office/drawing/2014/main" id="{6CB8ABD1-9EFD-4D2B-BE22-E1C3EC6BA1EE}"/>
              </a:ext>
            </a:extLst>
          </p:cNvPr>
          <p:cNvSpPr/>
          <p:nvPr/>
        </p:nvSpPr>
        <p:spPr>
          <a:xfrm>
            <a:off x="458486" y="2148069"/>
            <a:ext cx="2194719" cy="563480"/>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xe cấp cứu</a:t>
            </a:r>
          </a:p>
        </p:txBody>
      </p:sp>
      <p:sp>
        <p:nvSpPr>
          <p:cNvPr id="24" name="Oval 23">
            <a:extLst>
              <a:ext uri="{FF2B5EF4-FFF2-40B4-BE49-F238E27FC236}">
                <a16:creationId xmlns="" xmlns:a16="http://schemas.microsoft.com/office/drawing/2014/main" id="{A62E9345-8768-404D-9815-AB96955D7C6A}"/>
              </a:ext>
            </a:extLst>
          </p:cNvPr>
          <p:cNvSpPr/>
          <p:nvPr/>
        </p:nvSpPr>
        <p:spPr>
          <a:xfrm>
            <a:off x="3185319" y="4750401"/>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2</a:t>
            </a:r>
          </a:p>
        </p:txBody>
      </p:sp>
      <p:sp>
        <p:nvSpPr>
          <p:cNvPr id="25" name="Rectangle: Rounded Corners 24">
            <a:extLst>
              <a:ext uri="{FF2B5EF4-FFF2-40B4-BE49-F238E27FC236}">
                <a16:creationId xmlns="" xmlns:a16="http://schemas.microsoft.com/office/drawing/2014/main" id="{BBD78C1B-AE6E-4225-B36E-657E80E1C8F3}"/>
              </a:ext>
            </a:extLst>
          </p:cNvPr>
          <p:cNvSpPr/>
          <p:nvPr/>
        </p:nvSpPr>
        <p:spPr>
          <a:xfrm>
            <a:off x="1136621" y="4956188"/>
            <a:ext cx="1556775" cy="474092"/>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cừu</a:t>
            </a:r>
          </a:p>
        </p:txBody>
      </p:sp>
      <p:sp>
        <p:nvSpPr>
          <p:cNvPr id="32" name="Oval 31">
            <a:extLst>
              <a:ext uri="{FF2B5EF4-FFF2-40B4-BE49-F238E27FC236}">
                <a16:creationId xmlns="" xmlns:a16="http://schemas.microsoft.com/office/drawing/2014/main" id="{01ECFC29-BA6E-4CA6-83EE-E51E4F9B4605}"/>
              </a:ext>
            </a:extLst>
          </p:cNvPr>
          <p:cNvSpPr/>
          <p:nvPr/>
        </p:nvSpPr>
        <p:spPr>
          <a:xfrm>
            <a:off x="9508633" y="2595797"/>
            <a:ext cx="458486" cy="3048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4</a:t>
            </a:r>
          </a:p>
        </p:txBody>
      </p:sp>
      <p:sp>
        <p:nvSpPr>
          <p:cNvPr id="33" name="Rectangle: Rounded Corners 32">
            <a:extLst>
              <a:ext uri="{FF2B5EF4-FFF2-40B4-BE49-F238E27FC236}">
                <a16:creationId xmlns="" xmlns:a16="http://schemas.microsoft.com/office/drawing/2014/main" id="{B458BBA1-9FA8-4E5C-8AF5-2DCAC3C05570}"/>
              </a:ext>
            </a:extLst>
          </p:cNvPr>
          <p:cNvSpPr/>
          <p:nvPr/>
        </p:nvSpPr>
        <p:spPr>
          <a:xfrm>
            <a:off x="9960782" y="3056922"/>
            <a:ext cx="1415250" cy="474092"/>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địu</a:t>
            </a:r>
          </a:p>
        </p:txBody>
      </p:sp>
    </p:spTree>
    <p:extLst>
      <p:ext uri="{BB962C8B-B14F-4D97-AF65-F5344CB8AC3E}">
        <p14:creationId xmlns:p14="http://schemas.microsoft.com/office/powerpoint/2010/main" val="2483633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childTnLst>
        </p:cTn>
      </p:par>
    </p:tnLst>
    <p:bldLst>
      <p:bldP spid="12" grpId="0" animBg="1"/>
      <p:bldP spid="25"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B1D6738-21D6-4C1F-A98B-1AEDCCB9B8CA}"/>
              </a:ext>
            </a:extLst>
          </p:cNvPr>
          <p:cNvGrpSpPr/>
          <p:nvPr/>
        </p:nvGrpSpPr>
        <p:grpSpPr>
          <a:xfrm>
            <a:off x="899319" y="685800"/>
            <a:ext cx="10972801" cy="731520"/>
            <a:chOff x="280267" y="915918"/>
            <a:chExt cx="10972801" cy="731520"/>
          </a:xfrm>
        </p:grpSpPr>
        <p:grpSp>
          <p:nvGrpSpPr>
            <p:cNvPr id="4" name="Group 3">
              <a:extLst>
                <a:ext uri="{FF2B5EF4-FFF2-40B4-BE49-F238E27FC236}">
                  <a16:creationId xmlns=""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600">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00">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0">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 xmlns:a16="http://schemas.microsoft.com/office/drawing/2014/main" id="{92EBD2EB-BD11-4C78-850B-9B43DE80B793}"/>
              </a:ext>
            </a:extLst>
          </p:cNvPr>
          <p:cNvSpPr txBox="1"/>
          <p:nvPr/>
        </p:nvSpPr>
        <p:spPr>
          <a:xfrm>
            <a:off x="1672735" y="1714143"/>
            <a:ext cx="10364486" cy="646331"/>
          </a:xfrm>
          <a:prstGeom prst="rect">
            <a:avLst/>
          </a:prstGeom>
          <a:noFill/>
        </p:spPr>
        <p:txBody>
          <a:bodyPr wrap="square" rtlCol="0">
            <a:spAutoFit/>
          </a:bodyPr>
          <a:lstStyle/>
          <a:p>
            <a:pPr lvl="2" algn="just"/>
            <a:r>
              <a:rPr lang="en-US" sz="3600">
                <a:solidFill>
                  <a:srgbClr val="002060"/>
                </a:solidFill>
                <a:latin typeface="+mj-lt"/>
                <a:ea typeface="Arial-Rounded" pitchFamily="34" charset="0"/>
                <a:cs typeface="Arial-Rounded" pitchFamily="34" charset="0"/>
              </a:rPr>
              <a:t>b) Chọn </a:t>
            </a:r>
            <a:r>
              <a:rPr lang="en-US" sz="3600" i="1">
                <a:solidFill>
                  <a:srgbClr val="002060"/>
                </a:solidFill>
                <a:latin typeface="+mj-lt"/>
                <a:ea typeface="Arial-Rounded" pitchFamily="34" charset="0"/>
                <a:cs typeface="Arial-Rounded" pitchFamily="34" charset="0"/>
              </a:rPr>
              <a:t>im </a:t>
            </a:r>
            <a:r>
              <a:rPr lang="en-US" sz="3600">
                <a:solidFill>
                  <a:srgbClr val="002060"/>
                </a:solidFill>
                <a:latin typeface="+mj-lt"/>
                <a:ea typeface="Arial-Rounded" pitchFamily="34" charset="0"/>
                <a:cs typeface="Arial-Rounded" pitchFamily="34" charset="0"/>
              </a:rPr>
              <a:t>hoặc </a:t>
            </a:r>
            <a:r>
              <a:rPr lang="en-US" sz="3600" i="1">
                <a:solidFill>
                  <a:srgbClr val="002060"/>
                </a:solidFill>
                <a:latin typeface="+mj-lt"/>
                <a:ea typeface="Arial-Rounded" pitchFamily="34" charset="0"/>
                <a:cs typeface="Arial-Rounded" pitchFamily="34" charset="0"/>
              </a:rPr>
              <a:t>iêm </a:t>
            </a:r>
            <a:r>
              <a:rPr lang="en-US" sz="3600">
                <a:solidFill>
                  <a:srgbClr val="002060"/>
                </a:solidFill>
                <a:latin typeface="+mj-lt"/>
                <a:ea typeface="Arial-Rounded" pitchFamily="34" charset="0"/>
                <a:cs typeface="Arial-Rounded" pitchFamily="34" charset="0"/>
              </a:rPr>
              <a:t>thay cho ô vuông.</a:t>
            </a:r>
          </a:p>
        </p:txBody>
      </p:sp>
      <p:sp>
        <p:nvSpPr>
          <p:cNvPr id="25" name="TextBox 24">
            <a:extLst>
              <a:ext uri="{FF2B5EF4-FFF2-40B4-BE49-F238E27FC236}">
                <a16:creationId xmlns="" xmlns:a16="http://schemas.microsoft.com/office/drawing/2014/main" id="{E8C4EB84-B4FE-46B1-9148-74F2CE65E8DE}"/>
              </a:ext>
            </a:extLst>
          </p:cNvPr>
          <p:cNvSpPr txBox="1"/>
          <p:nvPr/>
        </p:nvSpPr>
        <p:spPr>
          <a:xfrm>
            <a:off x="2296283" y="2723858"/>
            <a:ext cx="9423436"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đàn ch</a:t>
            </a:r>
            <a:r>
              <a:rPr lang="en-US" sz="3600">
                <a:solidFill>
                  <a:srgbClr val="FF0000"/>
                </a:solidFill>
                <a:latin typeface="+mj-lt"/>
                <a:ea typeface="Arial-Rounded" pitchFamily="34" charset="0"/>
                <a:cs typeface="Arial-Rounded" pitchFamily="34" charset="0"/>
              </a:rPr>
              <a:t>im		</a:t>
            </a:r>
            <a:r>
              <a:rPr lang="en-US" sz="3600">
                <a:solidFill>
                  <a:schemeClr val="tx1"/>
                </a:solidFill>
                <a:latin typeface="+mj-lt"/>
                <a:ea typeface="Arial-Rounded" pitchFamily="34" charset="0"/>
                <a:cs typeface="Arial-Rounded" pitchFamily="34" charset="0"/>
              </a:rPr>
              <a:t>quả hồng x</a:t>
            </a:r>
            <a:r>
              <a:rPr lang="en-US" sz="3600">
                <a:solidFill>
                  <a:srgbClr val="FF0000"/>
                </a:solidFill>
                <a:latin typeface="+mj-lt"/>
                <a:ea typeface="Arial-Rounded" pitchFamily="34" charset="0"/>
                <a:cs typeface="Arial-Rounded" pitchFamily="34" charset="0"/>
              </a:rPr>
              <a:t>iêm</a:t>
            </a:r>
          </a:p>
        </p:txBody>
      </p:sp>
      <p:sp>
        <p:nvSpPr>
          <p:cNvPr id="27" name="Rounded Rectangle 15">
            <a:extLst>
              <a:ext uri="{FF2B5EF4-FFF2-40B4-BE49-F238E27FC236}">
                <a16:creationId xmlns="" xmlns:a16="http://schemas.microsoft.com/office/drawing/2014/main" id="{4EF69E29-2D7F-447C-9E0B-9337939BA2E5}"/>
              </a:ext>
            </a:extLst>
          </p:cNvPr>
          <p:cNvSpPr/>
          <p:nvPr/>
        </p:nvSpPr>
        <p:spPr>
          <a:xfrm>
            <a:off x="3768623" y="2893005"/>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15">
            <a:extLst>
              <a:ext uri="{FF2B5EF4-FFF2-40B4-BE49-F238E27FC236}">
                <a16:creationId xmlns="" xmlns:a16="http://schemas.microsoft.com/office/drawing/2014/main" id="{FC1604F0-D87E-4C5B-B245-0F88AAC9A59A}"/>
              </a:ext>
            </a:extLst>
          </p:cNvPr>
          <p:cNvSpPr/>
          <p:nvPr/>
        </p:nvSpPr>
        <p:spPr>
          <a:xfrm>
            <a:off x="8336939" y="2855004"/>
            <a:ext cx="704135" cy="689242"/>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Box 31">
            <a:extLst>
              <a:ext uri="{FF2B5EF4-FFF2-40B4-BE49-F238E27FC236}">
                <a16:creationId xmlns="" xmlns:a16="http://schemas.microsoft.com/office/drawing/2014/main" id="{F222E223-3201-46AF-9820-56DAD257996C}"/>
              </a:ext>
            </a:extLst>
          </p:cNvPr>
          <p:cNvSpPr txBox="1"/>
          <p:nvPr/>
        </p:nvSpPr>
        <p:spPr>
          <a:xfrm>
            <a:off x="7084219" y="3781609"/>
            <a:ext cx="1470631" cy="461665"/>
          </a:xfrm>
          <a:prstGeom prst="rect">
            <a:avLst/>
          </a:prstGeom>
          <a:noFill/>
        </p:spPr>
        <p:txBody>
          <a:bodyPr wrap="square" rtlCol="0">
            <a:spAutoFit/>
          </a:bodyPr>
          <a:lstStyle/>
          <a:p>
            <a:pPr algn="just" defTabSz="1219140">
              <a:spcBef>
                <a:spcPts val="1200"/>
              </a:spcBef>
              <a:spcAft>
                <a:spcPts val="1200"/>
              </a:spcAft>
              <a:defRPr/>
            </a:pPr>
            <a:r>
              <a:rPr lang="vi-VN" sz="2400">
                <a:solidFill>
                  <a:schemeClr val="tx1"/>
                </a:solidFill>
                <a:latin typeface="+mj-lt"/>
                <a:ea typeface="Arial-Rounded" panose="020B0500000000000000" pitchFamily="34" charset="0"/>
                <a:cs typeface="Times New Roman" panose="02020603050405020304" pitchFamily="18" charset="0"/>
              </a:rPr>
              <a:t>⸝</a:t>
            </a:r>
            <a:endParaRPr lang="vi-VN" sz="2400" dirty="0">
              <a:solidFill>
                <a:schemeClr val="tx1"/>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F1A9F538-D391-4846-8EE8-5992529B15D5}"/>
              </a:ext>
            </a:extLst>
          </p:cNvPr>
          <p:cNvSpPr txBox="1"/>
          <p:nvPr/>
        </p:nvSpPr>
        <p:spPr>
          <a:xfrm>
            <a:off x="2250706" y="3818763"/>
            <a:ext cx="9423436" cy="820674"/>
          </a:xfrm>
          <a:prstGeom prst="rect">
            <a:avLst/>
          </a:prstGeom>
          <a:noFill/>
        </p:spPr>
        <p:txBody>
          <a:bodyPr wrap="square" rtlCol="0">
            <a:spAutoFit/>
          </a:bodyPr>
          <a:lstStyle/>
          <a:p>
            <a:pPr lvl="2" algn="just">
              <a:lnSpc>
                <a:spcPct val="150000"/>
              </a:lnSpc>
            </a:pPr>
            <a:r>
              <a:rPr lang="en-US" sz="3600">
                <a:solidFill>
                  <a:srgbClr val="002060"/>
                </a:solidFill>
                <a:latin typeface="+mj-lt"/>
                <a:ea typeface="Arial-Rounded" pitchFamily="34" charset="0"/>
                <a:cs typeface="Arial-Rounded" pitchFamily="34" charset="0"/>
              </a:rPr>
              <a:t>đứng ngh</a:t>
            </a:r>
            <a:r>
              <a:rPr lang="en-US" sz="3600">
                <a:solidFill>
                  <a:srgbClr val="FF0000"/>
                </a:solidFill>
                <a:latin typeface="+mj-lt"/>
                <a:ea typeface="Arial-Rounded" pitchFamily="34" charset="0"/>
                <a:cs typeface="Arial-Rounded" pitchFamily="34" charset="0"/>
              </a:rPr>
              <a:t>iêm 	</a:t>
            </a:r>
            <a:r>
              <a:rPr lang="en-US" sz="3600">
                <a:solidFill>
                  <a:schemeClr val="tx1"/>
                </a:solidFill>
                <a:latin typeface="+mj-lt"/>
                <a:ea typeface="Arial-Rounded" pitchFamily="34" charset="0"/>
                <a:cs typeface="Arial-Rounded" pitchFamily="34" charset="0"/>
              </a:rPr>
              <a:t>màu t</a:t>
            </a:r>
            <a:r>
              <a:rPr lang="en-US" sz="3600">
                <a:solidFill>
                  <a:srgbClr val="FF0000"/>
                </a:solidFill>
                <a:latin typeface="+mj-lt"/>
                <a:ea typeface="Arial-Rounded" pitchFamily="34" charset="0"/>
                <a:cs typeface="Arial-Rounded" pitchFamily="34" charset="0"/>
              </a:rPr>
              <a:t>im</a:t>
            </a:r>
          </a:p>
        </p:txBody>
      </p:sp>
      <p:sp>
        <p:nvSpPr>
          <p:cNvPr id="19" name="Rounded Rectangle 15">
            <a:extLst>
              <a:ext uri="{FF2B5EF4-FFF2-40B4-BE49-F238E27FC236}">
                <a16:creationId xmlns="" xmlns:a16="http://schemas.microsoft.com/office/drawing/2014/main" id="{1237A8F8-E322-438C-8863-106AFAD2FDDA}"/>
              </a:ext>
            </a:extLst>
          </p:cNvPr>
          <p:cNvSpPr/>
          <p:nvPr/>
        </p:nvSpPr>
        <p:spPr>
          <a:xfrm>
            <a:off x="4315395" y="3985467"/>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Rounded Rectangle 15">
            <a:extLst>
              <a:ext uri="{FF2B5EF4-FFF2-40B4-BE49-F238E27FC236}">
                <a16:creationId xmlns="" xmlns:a16="http://schemas.microsoft.com/office/drawing/2014/main" id="{5AFDC124-5C4A-45CE-80F1-9AF915307C24}"/>
              </a:ext>
            </a:extLst>
          </p:cNvPr>
          <p:cNvSpPr/>
          <p:nvPr/>
        </p:nvSpPr>
        <p:spPr>
          <a:xfrm>
            <a:off x="7143204" y="4097158"/>
            <a:ext cx="704135" cy="688395"/>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988581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27"/>
                                        </p:tgtEl>
                                        <p:attrNameLst>
                                          <p:attrName>ppt_x</p:attrName>
                                        </p:attrNameLst>
                                      </p:cBhvr>
                                      <p:tavLst>
                                        <p:tav tm="0">
                                          <p:val>
                                            <p:strVal val="ppt_x"/>
                                          </p:val>
                                        </p:tav>
                                        <p:tav tm="100000">
                                          <p:val>
                                            <p:strVal val="ppt_x"/>
                                          </p:val>
                                        </p:tav>
                                      </p:tavLst>
                                    </p:anim>
                                    <p:anim calcmode="lin" valueType="num">
                                      <p:cBhvr additive="base">
                                        <p:cTn id="7" dur="10"/>
                                        <p:tgtEl>
                                          <p:spTgt spid="27"/>
                                        </p:tgtEl>
                                        <p:attrNameLst>
                                          <p:attrName>ppt_y</p:attrName>
                                        </p:attrNameLst>
                                      </p:cBhvr>
                                      <p:tavLst>
                                        <p:tav tm="0">
                                          <p:val>
                                            <p:strVal val="ppt_y"/>
                                          </p:val>
                                        </p:tav>
                                        <p:tav tm="100000">
                                          <p:val>
                                            <p:strVal val="1+ppt_h/2"/>
                                          </p:val>
                                        </p:tav>
                                      </p:tavLst>
                                    </p:anim>
                                    <p:set>
                                      <p:cBhvr>
                                        <p:cTn id="8" dur="1" fill="hold">
                                          <p:stCondLst>
                                            <p:cond delay="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0"/>
                                        <p:tgtEl>
                                          <p:spTgt spid="31"/>
                                        </p:tgtEl>
                                        <p:attrNameLst>
                                          <p:attrName>ppt_x</p:attrName>
                                        </p:attrNameLst>
                                      </p:cBhvr>
                                      <p:tavLst>
                                        <p:tav tm="0">
                                          <p:val>
                                            <p:strVal val="ppt_x"/>
                                          </p:val>
                                        </p:tav>
                                        <p:tav tm="100000">
                                          <p:val>
                                            <p:strVal val="ppt_x"/>
                                          </p:val>
                                        </p:tav>
                                      </p:tavLst>
                                    </p:anim>
                                    <p:anim calcmode="lin" valueType="num">
                                      <p:cBhvr additive="base">
                                        <p:cTn id="14" dur="10"/>
                                        <p:tgtEl>
                                          <p:spTgt spid="31"/>
                                        </p:tgtEl>
                                        <p:attrNameLst>
                                          <p:attrName>ppt_y</p:attrName>
                                        </p:attrNameLst>
                                      </p:cBhvr>
                                      <p:tavLst>
                                        <p:tav tm="0">
                                          <p:val>
                                            <p:strVal val="ppt_y"/>
                                          </p:val>
                                        </p:tav>
                                        <p:tav tm="100000">
                                          <p:val>
                                            <p:strVal val="1+ppt_h/2"/>
                                          </p:val>
                                        </p:tav>
                                      </p:tavLst>
                                    </p:anim>
                                    <p:set>
                                      <p:cBhvr>
                                        <p:cTn id="15" dur="1" fill="hold">
                                          <p:stCondLst>
                                            <p:cond delay="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10"/>
                                        <p:tgtEl>
                                          <p:spTgt spid="19"/>
                                        </p:tgtEl>
                                        <p:attrNameLst>
                                          <p:attrName>ppt_x</p:attrName>
                                        </p:attrNameLst>
                                      </p:cBhvr>
                                      <p:tavLst>
                                        <p:tav tm="0">
                                          <p:val>
                                            <p:strVal val="ppt_x"/>
                                          </p:val>
                                        </p:tav>
                                        <p:tav tm="100000">
                                          <p:val>
                                            <p:strVal val="ppt_x"/>
                                          </p:val>
                                        </p:tav>
                                      </p:tavLst>
                                    </p:anim>
                                    <p:anim calcmode="lin" valueType="num">
                                      <p:cBhvr additive="base">
                                        <p:cTn id="21" dur="10"/>
                                        <p:tgtEl>
                                          <p:spTgt spid="19"/>
                                        </p:tgtEl>
                                        <p:attrNameLst>
                                          <p:attrName>ppt_y</p:attrName>
                                        </p:attrNameLst>
                                      </p:cBhvr>
                                      <p:tavLst>
                                        <p:tav tm="0">
                                          <p:val>
                                            <p:strVal val="ppt_y"/>
                                          </p:val>
                                        </p:tav>
                                        <p:tav tm="100000">
                                          <p:val>
                                            <p:strVal val="1+ppt_h/2"/>
                                          </p:val>
                                        </p:tav>
                                      </p:tavLst>
                                    </p:anim>
                                    <p:set>
                                      <p:cBhvr>
                                        <p:cTn id="22" dur="1" fill="hold">
                                          <p:stCondLst>
                                            <p:cond delay="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10"/>
                                        <p:tgtEl>
                                          <p:spTgt spid="20"/>
                                        </p:tgtEl>
                                        <p:attrNameLst>
                                          <p:attrName>ppt_x</p:attrName>
                                        </p:attrNameLst>
                                      </p:cBhvr>
                                      <p:tavLst>
                                        <p:tav tm="0">
                                          <p:val>
                                            <p:strVal val="ppt_x"/>
                                          </p:val>
                                        </p:tav>
                                        <p:tav tm="100000">
                                          <p:val>
                                            <p:strVal val="ppt_x"/>
                                          </p:val>
                                        </p:tav>
                                      </p:tavLst>
                                    </p:anim>
                                    <p:anim calcmode="lin" valueType="num">
                                      <p:cBhvr additive="base">
                                        <p:cTn id="28" dur="10"/>
                                        <p:tgtEl>
                                          <p:spTgt spid="20"/>
                                        </p:tgtEl>
                                        <p:attrNameLst>
                                          <p:attrName>ppt_y</p:attrName>
                                        </p:attrNameLst>
                                      </p:cBhvr>
                                      <p:tavLst>
                                        <p:tav tm="0">
                                          <p:val>
                                            <p:strVal val="ppt_y"/>
                                          </p:val>
                                        </p:tav>
                                        <p:tav tm="100000">
                                          <p:val>
                                            <p:strVal val="1+ppt_h/2"/>
                                          </p:val>
                                        </p:tav>
                                      </p:tavLst>
                                    </p:anim>
                                    <p:set>
                                      <p:cBhvr>
                                        <p:cTn id="29" dur="1" fill="hold">
                                          <p:stCondLst>
                                            <p:cond delay="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7" grpId="0" animBg="1"/>
      <p:bldP spid="31"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 lợi ích của hồng xiêm cực tốt cho sức khỏe không nên bỏ qua">
            <a:extLst>
              <a:ext uri="{FF2B5EF4-FFF2-40B4-BE49-F238E27FC236}">
                <a16:creationId xmlns="" xmlns:a16="http://schemas.microsoft.com/office/drawing/2014/main" id="{C7E8D296-EC37-4A5B-816D-C1A7E95E6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12192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9 lợi ích của hồng xiêm cực tốt cho sức khỏe không nên bỏ qua - BlogAnChoi">
            <a:extLst>
              <a:ext uri="{FF2B5EF4-FFF2-40B4-BE49-F238E27FC236}">
                <a16:creationId xmlns="" xmlns:a16="http://schemas.microsoft.com/office/drawing/2014/main" id="{B3CCE397-2DBC-44B6-9644-54E4819FB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319" y="1961554"/>
            <a:ext cx="5106194" cy="38296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07A32AE-4EE3-48FD-B7DE-525B16133E39}"/>
              </a:ext>
            </a:extLst>
          </p:cNvPr>
          <p:cNvSpPr txBox="1"/>
          <p:nvPr/>
        </p:nvSpPr>
        <p:spPr>
          <a:xfrm>
            <a:off x="3566319" y="318898"/>
            <a:ext cx="6078510" cy="830997"/>
          </a:xfrm>
          <a:prstGeom prst="rect">
            <a:avLst/>
          </a:prstGeom>
          <a:noFill/>
        </p:spPr>
        <p:txBody>
          <a:bodyPr wrap="square">
            <a:spAutoFit/>
          </a:bodyPr>
          <a:lstStyle/>
          <a:p>
            <a:r>
              <a:rPr lang="en-US" sz="4800">
                <a:solidFill>
                  <a:schemeClr val="tx1"/>
                </a:solidFill>
                <a:latin typeface="+mj-lt"/>
                <a:ea typeface="Arial-Rounded" pitchFamily="34" charset="0"/>
                <a:cs typeface="Arial-Rounded" pitchFamily="34" charset="0"/>
              </a:rPr>
              <a:t>quả hồng xiêm</a:t>
            </a:r>
            <a:endParaRPr lang="en-US" sz="4400">
              <a:solidFill>
                <a:schemeClr val="tx1"/>
              </a:solidFill>
            </a:endParaRPr>
          </a:p>
        </p:txBody>
      </p:sp>
    </p:spTree>
    <p:extLst>
      <p:ext uri="{BB962C8B-B14F-4D97-AF65-F5344CB8AC3E}">
        <p14:creationId xmlns:p14="http://schemas.microsoft.com/office/powerpoint/2010/main" val="7349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102FB-E141-459E-964A-91AE10507426}"/>
              </a:ext>
            </a:extLst>
          </p:cNvPr>
          <p:cNvSpPr>
            <a:spLocks noGrp="1"/>
          </p:cNvSpPr>
          <p:nvPr>
            <p:ph type="title"/>
          </p:nvPr>
        </p:nvSpPr>
        <p:spPr/>
        <p:txBody>
          <a:bodyPr/>
          <a:lstStyle/>
          <a:p>
            <a:endParaRPr lang="en-US"/>
          </a:p>
        </p:txBody>
      </p:sp>
      <p:pic>
        <p:nvPicPr>
          <p:cNvPr id="3074" name="Picture 2" descr="Xem các chiến sĩ tập nghi lễ nghiêm trang giữa trời nắng nóng | VOV.VN">
            <a:extLst>
              <a:ext uri="{FF2B5EF4-FFF2-40B4-BE49-F238E27FC236}">
                <a16:creationId xmlns="" xmlns:a16="http://schemas.microsoft.com/office/drawing/2014/main" id="{B3880173-10F4-4622-AAAF-F10AFDEAB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19" y="754177"/>
            <a:ext cx="3594794" cy="542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6112DB5-B4E6-4206-8F98-D5FFD387937F}"/>
              </a:ext>
            </a:extLst>
          </p:cNvPr>
          <p:cNvSpPr txBox="1"/>
          <p:nvPr/>
        </p:nvSpPr>
        <p:spPr>
          <a:xfrm>
            <a:off x="5928519" y="2667000"/>
            <a:ext cx="6078510" cy="923330"/>
          </a:xfrm>
          <a:prstGeom prst="rect">
            <a:avLst/>
          </a:prstGeom>
          <a:noFill/>
        </p:spPr>
        <p:txBody>
          <a:bodyPr wrap="square">
            <a:spAutoFit/>
          </a:bodyPr>
          <a:lstStyle/>
          <a:p>
            <a:r>
              <a:rPr lang="en-US" sz="5400">
                <a:solidFill>
                  <a:schemeClr val="tx1"/>
                </a:solidFill>
                <a:latin typeface="+mj-lt"/>
                <a:ea typeface="Arial-Rounded" pitchFamily="34" charset="0"/>
                <a:cs typeface="Arial-Rounded" pitchFamily="34" charset="0"/>
              </a:rPr>
              <a:t>đứng nghiêm </a:t>
            </a:r>
            <a:endParaRPr lang="en-US" sz="5400">
              <a:solidFill>
                <a:schemeClr val="tx1"/>
              </a:solidFill>
            </a:endParaRPr>
          </a:p>
        </p:txBody>
      </p:sp>
    </p:spTree>
    <p:extLst>
      <p:ext uri="{BB962C8B-B14F-4D97-AF65-F5344CB8AC3E}">
        <p14:creationId xmlns:p14="http://schemas.microsoft.com/office/powerpoint/2010/main" val="11954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B9D44C0-FAC4-4BAE-B112-8FFDFB4E6124}"/>
              </a:ext>
            </a:extLst>
          </p:cNvPr>
          <p:cNvSpPr>
            <a:spLocks noGrp="1"/>
          </p:cNvSpPr>
          <p:nvPr>
            <p:ph type="title" idx="4294967295"/>
          </p:nvPr>
        </p:nvSpPr>
        <p:spPr>
          <a:xfrm>
            <a:off x="746919" y="3429000"/>
            <a:ext cx="10256838" cy="711200"/>
          </a:xfrm>
        </p:spPr>
        <p:txBody>
          <a:bodyPr/>
          <a:lstStyle/>
          <a:p>
            <a:pPr algn="ctr"/>
            <a:r>
              <a:rPr lang="en-US" sz="7200">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53725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ình ảnh có liên quan">
            <a:extLst>
              <a:ext uri="{FF2B5EF4-FFF2-40B4-BE49-F238E27FC236}">
                <a16:creationId xmlns="" xmlns:a16="http://schemas.microsoft.com/office/drawing/2014/main" id="{F038A8DD-2620-4D59-9C56-8C8887BB3F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85"/>
          <a:stretch/>
        </p:blipFill>
        <p:spPr bwMode="auto">
          <a:xfrm>
            <a:off x="-21292" y="-50364"/>
            <a:ext cx="12204422" cy="7293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AF7E35F9-EB69-4AA2-AEFF-B0F1DAFD1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94101" y="3078800"/>
            <a:ext cx="1338479" cy="1409281"/>
          </a:xfrm>
          <a:prstGeom prst="rect">
            <a:avLst/>
          </a:prstGeom>
        </p:spPr>
      </p:pic>
      <p:pic>
        <p:nvPicPr>
          <p:cNvPr id="9" name="Picture 8">
            <a:extLst>
              <a:ext uri="{FF2B5EF4-FFF2-40B4-BE49-F238E27FC236}">
                <a16:creationId xmlns="" xmlns:a16="http://schemas.microsoft.com/office/drawing/2014/main" id="{22A15584-4420-4558-B75A-D88138847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549" y="370697"/>
            <a:ext cx="2330926" cy="3198883"/>
          </a:xfrm>
          <a:prstGeom prst="rect">
            <a:avLst/>
          </a:prstGeom>
        </p:spPr>
      </p:pic>
      <p:pic>
        <p:nvPicPr>
          <p:cNvPr id="10" name="Picture 9">
            <a:extLst>
              <a:ext uri="{FF2B5EF4-FFF2-40B4-BE49-F238E27FC236}">
                <a16:creationId xmlns="" xmlns:a16="http://schemas.microsoft.com/office/drawing/2014/main" id="{336D5AFC-AB39-466E-B8F8-287A7B455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749" y="1657888"/>
            <a:ext cx="1089016" cy="838733"/>
          </a:xfrm>
          <a:prstGeom prst="rect">
            <a:avLst/>
          </a:prstGeom>
        </p:spPr>
      </p:pic>
      <p:sp>
        <p:nvSpPr>
          <p:cNvPr id="11" name="TextBox 10">
            <a:extLst>
              <a:ext uri="{FF2B5EF4-FFF2-40B4-BE49-F238E27FC236}">
                <a16:creationId xmlns="" xmlns:a16="http://schemas.microsoft.com/office/drawing/2014/main" id="{7AB38086-9C71-4131-9CB8-A0D0C37C0148}"/>
              </a:ext>
            </a:extLst>
          </p:cNvPr>
          <p:cNvSpPr txBox="1"/>
          <p:nvPr/>
        </p:nvSpPr>
        <p:spPr>
          <a:xfrm>
            <a:off x="2052624" y="7469590"/>
            <a:ext cx="8167846" cy="1612765"/>
          </a:xfrm>
          <a:prstGeom prst="rect">
            <a:avLst/>
          </a:prstGeom>
          <a:noFill/>
        </p:spPr>
        <p:txBody>
          <a:bodyPr wrap="square" rtlCol="0">
            <a:prstTxWarp prst="textFadeLeft">
              <a:avLst>
                <a:gd name="adj" fmla="val 24242"/>
              </a:avLst>
            </a:prstTxWarp>
            <a:spAutoFit/>
          </a:bodyPr>
          <a:lstStyle/>
          <a:p>
            <a:pPr defTabSz="912114">
              <a:buClrTx/>
              <a:defRPr/>
            </a:pPr>
            <a:r>
              <a:rPr lang="en-US" sz="1795" b="1" kern="1200" dirty="0">
                <a:ln w="28575">
                  <a:solidFill>
                    <a:prstClr val="white"/>
                  </a:solidFill>
                  <a:prstDash val="solid"/>
                </a:ln>
                <a:solidFill>
                  <a:srgbClr val="FF0000"/>
                </a:solidFill>
                <a:effectLst>
                  <a:outerShdw blurRad="38100" dist="38100" dir="2700000" algn="tl">
                    <a:srgbClr val="000000">
                      <a:alpha val="43137"/>
                    </a:srgbClr>
                  </a:outerShdw>
                </a:effectLst>
                <a:latin typeface="Georgia" panose="02040502050405020303" pitchFamily="18" charset="0"/>
                <a:ea typeface="+mn-ea"/>
                <a:cs typeface="+mn-cs"/>
              </a:rPr>
              <a:t>Đi tìm PIKACHU</a:t>
            </a:r>
          </a:p>
        </p:txBody>
      </p:sp>
      <p:pic>
        <p:nvPicPr>
          <p:cNvPr id="12" name="Picture 11">
            <a:extLst>
              <a:ext uri="{FF2B5EF4-FFF2-40B4-BE49-F238E27FC236}">
                <a16:creationId xmlns="" xmlns:a16="http://schemas.microsoft.com/office/drawing/2014/main" id="{76E1359F-B9D1-4218-AF6A-C6BFFE72C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2363" y="-49849"/>
            <a:ext cx="1783473" cy="1373586"/>
          </a:xfrm>
          <a:prstGeom prst="rect">
            <a:avLst/>
          </a:prstGeom>
        </p:spPr>
      </p:pic>
      <p:pic>
        <p:nvPicPr>
          <p:cNvPr id="13" name="Picture 12">
            <a:extLst>
              <a:ext uri="{FF2B5EF4-FFF2-40B4-BE49-F238E27FC236}">
                <a16:creationId xmlns="" xmlns:a16="http://schemas.microsoft.com/office/drawing/2014/main" id="{A0A5EA1C-5019-4B36-9B28-4902350B6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1182" y="4453608"/>
            <a:ext cx="599475" cy="822700"/>
          </a:xfrm>
          <a:prstGeom prst="rect">
            <a:avLst/>
          </a:prstGeom>
        </p:spPr>
      </p:pic>
      <p:pic>
        <p:nvPicPr>
          <p:cNvPr id="14" name="Picture 13">
            <a:extLst>
              <a:ext uri="{FF2B5EF4-FFF2-40B4-BE49-F238E27FC236}">
                <a16:creationId xmlns="" xmlns:a16="http://schemas.microsoft.com/office/drawing/2014/main" id="{FFC08A8A-751F-4E9E-928B-272E9512A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055" y="4647003"/>
            <a:ext cx="1195377" cy="1258610"/>
          </a:xfrm>
          <a:prstGeom prst="rect">
            <a:avLst/>
          </a:prstGeom>
        </p:spPr>
      </p:pic>
      <p:pic>
        <p:nvPicPr>
          <p:cNvPr id="15" name="Picture 14">
            <a:extLst>
              <a:ext uri="{FF2B5EF4-FFF2-40B4-BE49-F238E27FC236}">
                <a16:creationId xmlns="" xmlns:a16="http://schemas.microsoft.com/office/drawing/2014/main" id="{75AAD933-000A-4471-AEB7-96653E9BF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25806" y="5084409"/>
            <a:ext cx="1268816" cy="1136648"/>
          </a:xfrm>
          <a:prstGeom prst="rect">
            <a:avLst/>
          </a:prstGeom>
        </p:spPr>
      </p:pic>
      <p:pic>
        <p:nvPicPr>
          <p:cNvPr id="16" name="Picture 15">
            <a:extLst>
              <a:ext uri="{FF2B5EF4-FFF2-40B4-BE49-F238E27FC236}">
                <a16:creationId xmlns="" xmlns:a16="http://schemas.microsoft.com/office/drawing/2014/main" id="{5C6CF83C-5975-43A6-A98F-19B4EF090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7416" y="1970138"/>
            <a:ext cx="918535" cy="822855"/>
          </a:xfrm>
          <a:prstGeom prst="rect">
            <a:avLst/>
          </a:prstGeom>
        </p:spPr>
      </p:pic>
      <p:pic>
        <p:nvPicPr>
          <p:cNvPr id="5" name="Picture 4">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985317" y="5126590"/>
            <a:ext cx="2517322" cy="1279570"/>
          </a:xfrm>
          <a:prstGeom prst="rect">
            <a:avLst/>
          </a:prstGeom>
        </p:spPr>
      </p:pic>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4193" y="-1251022"/>
            <a:ext cx="608092" cy="608092"/>
          </a:xfrm>
          <a:prstGeom prst="rect">
            <a:avLst/>
          </a:prstGeom>
        </p:spPr>
      </p:pic>
      <p:pic>
        <p:nvPicPr>
          <p:cNvPr id="2" name="Picture 1"/>
          <p:cNvPicPr>
            <a:picLocks noChangeAspect="1"/>
          </p:cNvPicPr>
          <p:nvPr/>
        </p:nvPicPr>
        <p:blipFill>
          <a:blip r:embed="rId14"/>
          <a:stretch>
            <a:fillRect/>
          </a:stretch>
        </p:blipFill>
        <p:spPr>
          <a:xfrm>
            <a:off x="2052624" y="2902081"/>
            <a:ext cx="8276848" cy="1678479"/>
          </a:xfrm>
          <a:prstGeom prst="rect">
            <a:avLst/>
          </a:prstGeom>
        </p:spPr>
      </p:pic>
    </p:spTree>
    <p:extLst>
      <p:ext uri="{BB962C8B-B14F-4D97-AF65-F5344CB8AC3E}">
        <p14:creationId xmlns:p14="http://schemas.microsoft.com/office/powerpoint/2010/main" val="38246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500"/>
                                        <p:tgtEl>
                                          <p:spTgt spid="11"/>
                                        </p:tgtEl>
                                      </p:cBhvr>
                                    </p:animEffect>
                                  </p:childTnLst>
                                </p:cTn>
                              </p:par>
                              <p:par>
                                <p:cTn id="14" presetID="1" presetClass="mediacall" presetSubtype="0" fill="hold" nodeType="withEffect">
                                  <p:stCondLst>
                                    <p:cond delay="0"/>
                                  </p:stCondLst>
                                  <p:childTnLst>
                                    <p:cmd type="call" cmd="playFrom(0.0)">
                                      <p:cBhvr>
                                        <p:cTn id="15" dur="180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16"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337719" y="1777704"/>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dỗ giành</a:t>
            </a:r>
            <a:endParaRPr lang="en-US" altLang="en-US" sz="3192" b="1" kern="1200" dirty="0">
              <a:solidFill>
                <a:srgbClr val="002060"/>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337718" y="3229196"/>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tranh dành</a:t>
            </a:r>
            <a:endParaRPr lang="en-US" altLang="en-US" sz="3192" b="1" kern="1200" dirty="0">
              <a:solidFill>
                <a:srgbClr val="002060"/>
              </a:solidFill>
            </a:endParaRPr>
          </a:p>
        </p:txBody>
      </p:sp>
      <p:sp>
        <p:nvSpPr>
          <p:cNvPr id="24" name="DungMsPham"/>
          <p:cNvSpPr/>
          <p:nvPr/>
        </p:nvSpPr>
        <p:spPr>
          <a:xfrm>
            <a:off x="3351236" y="4739902"/>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tranh giành</a:t>
            </a:r>
            <a:endParaRPr lang="en-US" altLang="en-US" sz="3192" b="1" kern="1200"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257" y="1705117"/>
            <a:ext cx="1077957" cy="115341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257" y="3245862"/>
            <a:ext cx="1077957" cy="1153413"/>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40296" y="4030914"/>
            <a:ext cx="2065082" cy="1849969"/>
          </a:xfrm>
          <a:prstGeom prst="rect">
            <a:avLst/>
          </a:prstGeom>
        </p:spPr>
      </p:pic>
    </p:spTree>
    <p:extLst>
      <p:ext uri="{BB962C8B-B14F-4D97-AF65-F5344CB8AC3E}">
        <p14:creationId xmlns:p14="http://schemas.microsoft.com/office/powerpoint/2010/main" val="1813776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746871" y="4771325"/>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sầu riên</a:t>
            </a:r>
            <a:endParaRPr lang="en-US" altLang="en-US" sz="3192" b="1" kern="1200" dirty="0">
              <a:solidFill>
                <a:schemeClr val="tx1"/>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733353" y="3298624"/>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xầu riêng</a:t>
            </a:r>
            <a:endParaRPr lang="en-US" altLang="en-US" sz="3192" b="1" kern="1200" dirty="0">
              <a:solidFill>
                <a:schemeClr val="tx1"/>
              </a:solidFill>
            </a:endParaRPr>
          </a:p>
        </p:txBody>
      </p:sp>
      <p:sp>
        <p:nvSpPr>
          <p:cNvPr id="24" name="DungMsPham"/>
          <p:cNvSpPr/>
          <p:nvPr/>
        </p:nvSpPr>
        <p:spPr>
          <a:xfrm>
            <a:off x="3718719" y="1846121"/>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chemeClr val="tx1"/>
                </a:solidFill>
              </a:rPr>
              <a:t>sầu riêng</a:t>
            </a:r>
            <a:endParaRPr lang="en-US" altLang="en-US" sz="3192" b="1" kern="1200" dirty="0">
              <a:solidFill>
                <a:schemeClr val="tx1"/>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408" y="4698738"/>
            <a:ext cx="1077957" cy="115341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7892" y="3315290"/>
            <a:ext cx="1077957" cy="1153413"/>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86178" y="1040115"/>
            <a:ext cx="2065082" cy="1849969"/>
          </a:xfrm>
          <a:prstGeom prst="rect">
            <a:avLst/>
          </a:prstGeom>
        </p:spPr>
      </p:pic>
    </p:spTree>
    <p:extLst>
      <p:ext uri="{BB962C8B-B14F-4D97-AF65-F5344CB8AC3E}">
        <p14:creationId xmlns:p14="http://schemas.microsoft.com/office/powerpoint/2010/main" val="397833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8" name="MsPham"/>
          <p:cNvSpPr/>
          <p:nvPr/>
        </p:nvSpPr>
        <p:spPr>
          <a:xfrm>
            <a:off x="779523" y="283920"/>
            <a:ext cx="10371969" cy="1064161"/>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389" b="1" kern="1200">
                <a:solidFill>
                  <a:srgbClr val="002060"/>
                </a:solidFill>
              </a:rPr>
              <a:t>Từ ngữ nào viết đúng chính tả?</a:t>
            </a:r>
            <a:endParaRPr lang="en-US" sz="4389" b="1" kern="1200" dirty="0">
              <a:solidFill>
                <a:srgbClr val="002060"/>
              </a:solidFill>
            </a:endParaRPr>
          </a:p>
        </p:txBody>
      </p:sp>
      <p:sp>
        <p:nvSpPr>
          <p:cNvPr id="2" name="Sai1MsPham"/>
          <p:cNvSpPr/>
          <p:nvPr/>
        </p:nvSpPr>
        <p:spPr>
          <a:xfrm>
            <a:off x="3261519" y="1890079"/>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thịp mời</a:t>
            </a:r>
            <a:endParaRPr lang="en-US" altLang="en-US" sz="3192" b="1" kern="1200" dirty="0">
              <a:solidFill>
                <a:srgbClr val="002060"/>
              </a:solidFill>
            </a:endParaRPr>
          </a:p>
        </p:txBody>
      </p:sp>
      <p:pic>
        <p:nvPicPr>
          <p:cNvPr id="15" name="Picture 14">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3324" y="6012038"/>
            <a:ext cx="1594850" cy="708822"/>
          </a:xfrm>
          <a:prstGeom prst="rect">
            <a:avLst/>
          </a:prstGeom>
        </p:spPr>
      </p:pic>
      <p:sp>
        <p:nvSpPr>
          <p:cNvPr id="23" name="Sai2MsPham"/>
          <p:cNvSpPr/>
          <p:nvPr/>
        </p:nvSpPr>
        <p:spPr>
          <a:xfrm>
            <a:off x="3261518" y="4809480"/>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nhân diệp</a:t>
            </a:r>
            <a:endParaRPr lang="en-US" altLang="en-US" sz="3192" b="1" kern="1200" dirty="0">
              <a:solidFill>
                <a:srgbClr val="002060"/>
              </a:solidFill>
            </a:endParaRPr>
          </a:p>
        </p:txBody>
      </p:sp>
      <p:sp>
        <p:nvSpPr>
          <p:cNvPr id="24" name="DungMsPham"/>
          <p:cNvSpPr/>
          <p:nvPr/>
        </p:nvSpPr>
        <p:spPr>
          <a:xfrm>
            <a:off x="3275036" y="3344082"/>
            <a:ext cx="5020729" cy="1064161"/>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altLang="en-US" sz="3192" b="1" kern="1200">
                <a:solidFill>
                  <a:srgbClr val="002060"/>
                </a:solidFill>
              </a:rPr>
              <a:t>thiệp mời</a:t>
            </a:r>
            <a:endParaRPr lang="en-US" altLang="en-US" sz="3192" b="1" kern="1200" dirty="0">
              <a:solidFill>
                <a:srgbClr val="00206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6057" y="1817492"/>
            <a:ext cx="1077957" cy="115341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6057" y="4826146"/>
            <a:ext cx="1077957" cy="1153413"/>
          </a:xfrm>
          <a:prstGeom prst="rect">
            <a:avLst/>
          </a:prstGeom>
        </p:spPr>
      </p:pic>
      <p:pic>
        <p:nvPicPr>
          <p:cNvPr id="16" name="PiMsPham"/>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64096" y="2635094"/>
            <a:ext cx="2065082" cy="1849969"/>
          </a:xfrm>
          <a:prstGeom prst="rect">
            <a:avLst/>
          </a:prstGeom>
        </p:spPr>
      </p:pic>
    </p:spTree>
    <p:extLst>
      <p:ext uri="{BB962C8B-B14F-4D97-AF65-F5344CB8AC3E}">
        <p14:creationId xmlns:p14="http://schemas.microsoft.com/office/powerpoint/2010/main" val="2396906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3" name="Picture 2"/>
          <p:cNvPicPr>
            <a:picLocks noChangeAspect="1"/>
          </p:cNvPicPr>
          <p:nvPr/>
        </p:nvPicPr>
        <p:blipFill rotWithShape="1">
          <a:blip r:embed="rId6"/>
          <a:srcRect t="5183"/>
          <a:stretch/>
        </p:blipFill>
        <p:spPr>
          <a:xfrm>
            <a:off x="-24853" y="8484"/>
            <a:ext cx="12211543" cy="723662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552225" y="-2627362"/>
            <a:ext cx="3422397" cy="2635846"/>
          </a:xfrm>
          <a:prstGeom prst="rect">
            <a:avLst/>
          </a:prstGeom>
        </p:spPr>
      </p:pic>
      <p:pic>
        <p:nvPicPr>
          <p:cNvPr id="8"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4193" y="-1251022"/>
            <a:ext cx="608092" cy="608092"/>
          </a:xfrm>
          <a:prstGeom prst="rect">
            <a:avLst/>
          </a:prstGeom>
        </p:spPr>
      </p:pic>
      <p:pic>
        <p:nvPicPr>
          <p:cNvPr id="7" name="Picture 6">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8595862" y="5906621"/>
            <a:ext cx="1912726" cy="972250"/>
          </a:xfrm>
          <a:prstGeom prst="rect">
            <a:avLst/>
          </a:prstGeom>
        </p:spPr>
      </p:pic>
      <p:sp>
        <p:nvSpPr>
          <p:cNvPr id="2" name="TextBox 1"/>
          <p:cNvSpPr txBox="1"/>
          <p:nvPr/>
        </p:nvSpPr>
        <p:spPr>
          <a:xfrm>
            <a:off x="2826814" y="3029824"/>
            <a:ext cx="6917563" cy="1565777"/>
          </a:xfrm>
          <a:prstGeom prst="rect">
            <a:avLst/>
          </a:prstGeom>
          <a:noFill/>
        </p:spPr>
        <p:txBody>
          <a:bodyPr wrap="none" rtlCol="0">
            <a:spAutoFit/>
          </a:bodyPr>
          <a:lstStyle/>
          <a:p>
            <a:pPr defTabSz="912114">
              <a:buClrTx/>
              <a:defRPr/>
            </a:pPr>
            <a:r>
              <a:rPr lang="en-US" sz="9576" kern="1200" dirty="0">
                <a:ln w="38100">
                  <a:solidFill>
                    <a:srgbClr val="FF0000"/>
                  </a:solidFill>
                </a:ln>
                <a:solidFill>
                  <a:srgbClr val="FFA7A7"/>
                </a:solidFill>
                <a:effectLst>
                  <a:outerShdw blurRad="60007" dist="200025" dir="15000000" sy="30000" kx="-1800000" algn="bl" rotWithShape="0">
                    <a:prstClr val="black">
                      <a:alpha val="32000"/>
                    </a:prstClr>
                  </a:outerShdw>
                  <a:reflection blurRad="6350" stA="53000" endA="300" endPos="35500" dir="5400000" sy="-90000" algn="bl" rotWithShape="0"/>
                </a:effectLst>
                <a:latin typeface="Arial Black" panose="020B0A04020102020204" pitchFamily="34" charset="0"/>
                <a:ea typeface="+mn-ea"/>
                <a:cs typeface="+mn-cs"/>
              </a:rPr>
              <a:t>Excellent!</a:t>
            </a:r>
          </a:p>
        </p:txBody>
      </p:sp>
    </p:spTree>
    <p:extLst>
      <p:ext uri="{BB962C8B-B14F-4D97-AF65-F5344CB8AC3E}">
        <p14:creationId xmlns:p14="http://schemas.microsoft.com/office/powerpoint/2010/main" val="40806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5" fill="hold"/>
                                        <p:tgtEl>
                                          <p:spTgt spid="8"/>
                                        </p:tgtEl>
                                      </p:cBhvr>
                                    </p:cmd>
                                  </p:childTnLst>
                                </p:cTn>
                              </p:par>
                              <p:par>
                                <p:cTn id="7" presetID="42" presetClass="path" presetSubtype="0" accel="48000" decel="52000" fill="hold" nodeType="withEffect">
                                  <p:stCondLst>
                                    <p:cond delay="0"/>
                                  </p:stCondLst>
                                  <p:childTnLst>
                                    <p:animMotion origin="layout" path="M -1.66667E-6 2.59259E-6 L -0.37604 0.51481 " pathEditMode="relative" rAng="0" ptsTypes="AA">
                                      <p:cBhvr>
                                        <p:cTn id="8" dur="1000" fill="hold"/>
                                        <p:tgtEl>
                                          <p:spTgt spid="16"/>
                                        </p:tgtEl>
                                        <p:attrNameLst>
                                          <p:attrName>ppt_x</p:attrName>
                                          <p:attrName>ppt_y</p:attrName>
                                        </p:attrNameLst>
                                      </p:cBhvr>
                                      <p:rCtr x="-18802" y="25741"/>
                                    </p:animMotion>
                                  </p:childTnLst>
                                  <p:subTnLst>
                                    <p:audio>
                                      <p:cMediaNode>
                                        <p:cTn display="0" masterRel="sameClick">
                                          <p:stCondLst>
                                            <p:cond evt="begin" delay="0">
                                              <p:tn val="7"/>
                                            </p:cond>
                                          </p:stCondLst>
                                          <p:endCondLst>
                                            <p:cond evt="onStopAudio" delay="0">
                                              <p:tgtEl>
                                                <p:sldTgt/>
                                              </p:tgtEl>
                                            </p:cond>
                                          </p:endCondLst>
                                        </p:cTn>
                                        <p:tgtEl>
                                          <p:sndTgt r:embed="rId4" name="applause.wav"/>
                                        </p:tgtEl>
                                      </p:cMediaNode>
                                    </p:audio>
                                  </p:subTnLst>
                                </p:cTn>
                              </p:par>
                              <p:par>
                                <p:cTn id="9" presetID="53" presetClass="entr" presetSubtype="16" fill="hold" grpId="0"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p:cTn id="2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51;p33">
            <a:extLst>
              <a:ext uri="{FF2B5EF4-FFF2-40B4-BE49-F238E27FC236}">
                <a16:creationId xmlns="" xmlns:a16="http://schemas.microsoft.com/office/drawing/2014/main" id="{248EC077-664A-427B-9D0B-A8F86B0CF67C}"/>
              </a:ext>
            </a:extLst>
          </p:cNvPr>
          <p:cNvSpPr/>
          <p:nvPr/>
        </p:nvSpPr>
        <p:spPr>
          <a:xfrm>
            <a:off x="10996196" y="3567534"/>
            <a:ext cx="417465"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5" name="Google Shape;152;p33">
            <a:extLst>
              <a:ext uri="{FF2B5EF4-FFF2-40B4-BE49-F238E27FC236}">
                <a16:creationId xmlns="" xmlns:a16="http://schemas.microsoft.com/office/drawing/2014/main" id="{EE90F215-DD0B-4722-A906-458349C18D25}"/>
              </a:ext>
            </a:extLst>
          </p:cNvPr>
          <p:cNvSpPr/>
          <p:nvPr/>
        </p:nvSpPr>
        <p:spPr>
          <a:xfrm>
            <a:off x="741894" y="5427885"/>
            <a:ext cx="377131"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sp>
        <p:nvSpPr>
          <p:cNvPr id="16" name="Google Shape;153;p33">
            <a:extLst>
              <a:ext uri="{FF2B5EF4-FFF2-40B4-BE49-F238E27FC236}">
                <a16:creationId xmlns="" xmlns:a16="http://schemas.microsoft.com/office/drawing/2014/main" id="{F8EB400F-0CCD-47B6-B58A-523175DF5131}"/>
              </a:ext>
            </a:extLst>
          </p:cNvPr>
          <p:cNvSpPr/>
          <p:nvPr/>
        </p:nvSpPr>
        <p:spPr>
          <a:xfrm>
            <a:off x="11433595" y="6104084"/>
            <a:ext cx="39522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705" tIns="121705" rIns="121705" bIns="121705" anchor="ctr" anchorCtr="0">
            <a:noAutofit/>
          </a:bodyPr>
          <a:lstStyle/>
          <a:p>
            <a:endParaRPr>
              <a:latin typeface="+mj-lt"/>
            </a:endParaRPr>
          </a:p>
        </p:txBody>
      </p:sp>
      <p:grpSp>
        <p:nvGrpSpPr>
          <p:cNvPr id="20" name="Google Shape;154;p33">
            <a:extLst>
              <a:ext uri="{FF2B5EF4-FFF2-40B4-BE49-F238E27FC236}">
                <a16:creationId xmlns="" xmlns:a16="http://schemas.microsoft.com/office/drawing/2014/main" id="{2F24CD1B-004C-4A6F-AFBA-30B3E39E42B6}"/>
              </a:ext>
            </a:extLst>
          </p:cNvPr>
          <p:cNvGrpSpPr/>
          <p:nvPr/>
        </p:nvGrpSpPr>
        <p:grpSpPr>
          <a:xfrm>
            <a:off x="10427772" y="433767"/>
            <a:ext cx="985888" cy="1056000"/>
            <a:chOff x="-3118700" y="2365900"/>
            <a:chExt cx="741250" cy="792000"/>
          </a:xfrm>
        </p:grpSpPr>
        <p:sp>
          <p:nvSpPr>
            <p:cNvPr id="21" name="Google Shape;155;p33">
              <a:extLst>
                <a:ext uri="{FF2B5EF4-FFF2-40B4-BE49-F238E27FC236}">
                  <a16:creationId xmlns="" xmlns:a16="http://schemas.microsoft.com/office/drawing/2014/main" id="{1B5721DB-C1AD-4D2B-BFF7-DD1B730AFBA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latin typeface="+mj-lt"/>
              </a:endParaRPr>
            </a:p>
          </p:txBody>
        </p:sp>
        <p:sp>
          <p:nvSpPr>
            <p:cNvPr id="22" name="Google Shape;156;p33">
              <a:extLst>
                <a:ext uri="{FF2B5EF4-FFF2-40B4-BE49-F238E27FC236}">
                  <a16:creationId xmlns="" xmlns:a16="http://schemas.microsoft.com/office/drawing/2014/main" id="{0DCADB8F-406A-4995-B603-A114954DE6E0}"/>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3" name="Google Shape;157;p33">
              <a:extLst>
                <a:ext uri="{FF2B5EF4-FFF2-40B4-BE49-F238E27FC236}">
                  <a16:creationId xmlns="" xmlns:a16="http://schemas.microsoft.com/office/drawing/2014/main" id="{75985CB0-DC7D-43C9-806B-DDC69FA2FFC5}"/>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4" name="Google Shape;158;p33">
              <a:extLst>
                <a:ext uri="{FF2B5EF4-FFF2-40B4-BE49-F238E27FC236}">
                  <a16:creationId xmlns="" xmlns:a16="http://schemas.microsoft.com/office/drawing/2014/main" id="{0A0E5C84-B3BF-4099-AC25-ACE91C9AB95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5" name="Google Shape;159;p33">
              <a:extLst>
                <a:ext uri="{FF2B5EF4-FFF2-40B4-BE49-F238E27FC236}">
                  <a16:creationId xmlns="" xmlns:a16="http://schemas.microsoft.com/office/drawing/2014/main" id="{FD01D523-4323-4862-9EF9-895FA32E18D4}"/>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6" name="Google Shape;160;p33">
              <a:extLst>
                <a:ext uri="{FF2B5EF4-FFF2-40B4-BE49-F238E27FC236}">
                  <a16:creationId xmlns="" xmlns:a16="http://schemas.microsoft.com/office/drawing/2014/main" id="{11D39293-A696-45EB-8A4F-0BE74060F83B}"/>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7" name="Google Shape;161;p33">
              <a:extLst>
                <a:ext uri="{FF2B5EF4-FFF2-40B4-BE49-F238E27FC236}">
                  <a16:creationId xmlns="" xmlns:a16="http://schemas.microsoft.com/office/drawing/2014/main" id="{8232BB8E-0EC8-45BD-9417-2F5D903C00D4}"/>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8" name="Google Shape;162;p33">
              <a:extLst>
                <a:ext uri="{FF2B5EF4-FFF2-40B4-BE49-F238E27FC236}">
                  <a16:creationId xmlns="" xmlns:a16="http://schemas.microsoft.com/office/drawing/2014/main" id="{181E8657-B16C-4B5C-806F-410DF008075B}"/>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29" name="Google Shape;163;p33">
              <a:extLst>
                <a:ext uri="{FF2B5EF4-FFF2-40B4-BE49-F238E27FC236}">
                  <a16:creationId xmlns="" xmlns:a16="http://schemas.microsoft.com/office/drawing/2014/main" id="{5DDC9D72-458A-4CB8-9D8B-F5E3F49817ED}"/>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30" name="Google Shape;164;p33">
              <a:extLst>
                <a:ext uri="{FF2B5EF4-FFF2-40B4-BE49-F238E27FC236}">
                  <a16:creationId xmlns="" xmlns:a16="http://schemas.microsoft.com/office/drawing/2014/main" id="{86AFFD5C-D6DD-41F5-B271-FAF986C958B0}"/>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31" name="Google Shape;165;p33">
            <a:extLst>
              <a:ext uri="{FF2B5EF4-FFF2-40B4-BE49-F238E27FC236}">
                <a16:creationId xmlns="" xmlns:a16="http://schemas.microsoft.com/office/drawing/2014/main" id="{D52F1BD1-2EFA-43EC-9A75-84E8B3FAD158}"/>
              </a:ext>
            </a:extLst>
          </p:cNvPr>
          <p:cNvGrpSpPr/>
          <p:nvPr/>
        </p:nvGrpSpPr>
        <p:grpSpPr>
          <a:xfrm>
            <a:off x="3048273" y="5649468"/>
            <a:ext cx="1272511" cy="738633"/>
            <a:chOff x="-1199475" y="2658325"/>
            <a:chExt cx="956750" cy="553975"/>
          </a:xfrm>
        </p:grpSpPr>
        <p:sp>
          <p:nvSpPr>
            <p:cNvPr id="32" name="Google Shape;166;p33">
              <a:extLst>
                <a:ext uri="{FF2B5EF4-FFF2-40B4-BE49-F238E27FC236}">
                  <a16:creationId xmlns="" xmlns:a16="http://schemas.microsoft.com/office/drawing/2014/main" id="{F1A84E06-4222-4CF4-915B-7B491645679D}"/>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latin typeface="+mj-lt"/>
              </a:endParaRPr>
            </a:p>
          </p:txBody>
        </p:sp>
        <p:sp>
          <p:nvSpPr>
            <p:cNvPr id="33" name="Google Shape;167;p33">
              <a:extLst>
                <a:ext uri="{FF2B5EF4-FFF2-40B4-BE49-F238E27FC236}">
                  <a16:creationId xmlns="" xmlns:a16="http://schemas.microsoft.com/office/drawing/2014/main" id="{72EACCD6-4849-449A-9B0C-D92DAC5E265F}"/>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4" name="Google Shape;168;p33">
              <a:extLst>
                <a:ext uri="{FF2B5EF4-FFF2-40B4-BE49-F238E27FC236}">
                  <a16:creationId xmlns="" xmlns:a16="http://schemas.microsoft.com/office/drawing/2014/main" id="{10BBAF0C-5A8A-4027-9DF6-EE5E7A099AE4}"/>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5" name="Google Shape;169;p33">
              <a:extLst>
                <a:ext uri="{FF2B5EF4-FFF2-40B4-BE49-F238E27FC236}">
                  <a16:creationId xmlns="" xmlns:a16="http://schemas.microsoft.com/office/drawing/2014/main" id="{5B744984-1DD8-4D9B-AFEA-BC6F93C8BBA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6" name="Google Shape;170;p33">
              <a:extLst>
                <a:ext uri="{FF2B5EF4-FFF2-40B4-BE49-F238E27FC236}">
                  <a16:creationId xmlns="" xmlns:a16="http://schemas.microsoft.com/office/drawing/2014/main" id="{4563C499-8C63-4448-9462-2D3EF8E0DDC9}"/>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7" name="Google Shape;171;p33">
              <a:extLst>
                <a:ext uri="{FF2B5EF4-FFF2-40B4-BE49-F238E27FC236}">
                  <a16:creationId xmlns="" xmlns:a16="http://schemas.microsoft.com/office/drawing/2014/main" id="{04216879-20AF-46D7-9789-89581DE339FF}"/>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latin typeface="+mj-lt"/>
              </a:endParaRPr>
            </a:p>
          </p:txBody>
        </p:sp>
        <p:sp>
          <p:nvSpPr>
            <p:cNvPr id="38" name="Google Shape;172;p33">
              <a:extLst>
                <a:ext uri="{FF2B5EF4-FFF2-40B4-BE49-F238E27FC236}">
                  <a16:creationId xmlns="" xmlns:a16="http://schemas.microsoft.com/office/drawing/2014/main" id="{E0ACF22B-F444-49BC-A17E-54DC9D12BD6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39" name="Google Shape;173;p33">
              <a:extLst>
                <a:ext uri="{FF2B5EF4-FFF2-40B4-BE49-F238E27FC236}">
                  <a16:creationId xmlns="" xmlns:a16="http://schemas.microsoft.com/office/drawing/2014/main" id="{32D355BD-80D1-4634-9BFA-ACF96AA0579A}"/>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latin typeface="+mj-lt"/>
              </a:endParaRPr>
            </a:p>
          </p:txBody>
        </p:sp>
        <p:sp>
          <p:nvSpPr>
            <p:cNvPr id="40" name="Google Shape;174;p33">
              <a:extLst>
                <a:ext uri="{FF2B5EF4-FFF2-40B4-BE49-F238E27FC236}">
                  <a16:creationId xmlns="" xmlns:a16="http://schemas.microsoft.com/office/drawing/2014/main" id="{77298DB3-5C26-45C8-983D-D47B909E9848}"/>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latin typeface="+mj-lt"/>
              </a:endParaRPr>
            </a:p>
          </p:txBody>
        </p:sp>
        <p:sp>
          <p:nvSpPr>
            <p:cNvPr id="41" name="Google Shape;175;p33">
              <a:extLst>
                <a:ext uri="{FF2B5EF4-FFF2-40B4-BE49-F238E27FC236}">
                  <a16:creationId xmlns="" xmlns:a16="http://schemas.microsoft.com/office/drawing/2014/main" id="{66FE055A-BC37-4763-9871-8B896036B21F}"/>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2" name="Google Shape;176;p33">
              <a:extLst>
                <a:ext uri="{FF2B5EF4-FFF2-40B4-BE49-F238E27FC236}">
                  <a16:creationId xmlns="" xmlns:a16="http://schemas.microsoft.com/office/drawing/2014/main" id="{9874FD2F-BDEC-4DE6-9F2C-A625F283AAD9}"/>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sp>
          <p:nvSpPr>
            <p:cNvPr id="43" name="Google Shape;177;p33">
              <a:extLst>
                <a:ext uri="{FF2B5EF4-FFF2-40B4-BE49-F238E27FC236}">
                  <a16:creationId xmlns="" xmlns:a16="http://schemas.microsoft.com/office/drawing/2014/main" id="{DA75656B-E696-455F-B4EA-7C1BE64B9ECD}"/>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28" name="Google Shape;262;p33">
            <a:extLst>
              <a:ext uri="{FF2B5EF4-FFF2-40B4-BE49-F238E27FC236}">
                <a16:creationId xmlns="" xmlns:a16="http://schemas.microsoft.com/office/drawing/2014/main" id="{0D5AEE75-839E-4E49-B544-558E1CFEC82F}"/>
              </a:ext>
            </a:extLst>
          </p:cNvPr>
          <p:cNvSpPr/>
          <p:nvPr/>
        </p:nvSpPr>
        <p:spPr>
          <a:xfrm>
            <a:off x="3414205" y="4102900"/>
            <a:ext cx="5333429"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705" tIns="121705" rIns="121705" bIns="121705" anchor="ctr" anchorCtr="0">
            <a:noAutofit/>
          </a:bodyPr>
          <a:lstStyle/>
          <a:p>
            <a:endParaRPr>
              <a:latin typeface="+mj-lt"/>
            </a:endParaRPr>
          </a:p>
        </p:txBody>
      </p:sp>
      <p:grpSp>
        <p:nvGrpSpPr>
          <p:cNvPr id="129" name="Google Shape;263;p33">
            <a:extLst>
              <a:ext uri="{FF2B5EF4-FFF2-40B4-BE49-F238E27FC236}">
                <a16:creationId xmlns="" xmlns:a16="http://schemas.microsoft.com/office/drawing/2014/main" id="{5675FBF0-4776-4F10-A2BA-2F4782174657}"/>
              </a:ext>
            </a:extLst>
          </p:cNvPr>
          <p:cNvGrpSpPr/>
          <p:nvPr/>
        </p:nvGrpSpPr>
        <p:grpSpPr>
          <a:xfrm>
            <a:off x="55812" y="332167"/>
            <a:ext cx="809858" cy="543333"/>
            <a:chOff x="4137713" y="525925"/>
            <a:chExt cx="608900" cy="407500"/>
          </a:xfrm>
        </p:grpSpPr>
        <p:sp>
          <p:nvSpPr>
            <p:cNvPr id="130" name="Google Shape;264;p33">
              <a:extLst>
                <a:ext uri="{FF2B5EF4-FFF2-40B4-BE49-F238E27FC236}">
                  <a16:creationId xmlns="" xmlns:a16="http://schemas.microsoft.com/office/drawing/2014/main" id="{6DD3DC33-4D1C-43EA-A0F4-CFA23EF0257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1" name="Google Shape;265;p33">
              <a:extLst>
                <a:ext uri="{FF2B5EF4-FFF2-40B4-BE49-F238E27FC236}">
                  <a16:creationId xmlns="" xmlns:a16="http://schemas.microsoft.com/office/drawing/2014/main" id="{6F81370D-3B95-47E6-AB5D-3AFEC14DDF6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2" name="Google Shape;266;p33">
            <a:extLst>
              <a:ext uri="{FF2B5EF4-FFF2-40B4-BE49-F238E27FC236}">
                <a16:creationId xmlns="" xmlns:a16="http://schemas.microsoft.com/office/drawing/2014/main" id="{0F75D4E7-7D36-4137-A61A-DE0CF177B1F7}"/>
              </a:ext>
            </a:extLst>
          </p:cNvPr>
          <p:cNvGrpSpPr/>
          <p:nvPr/>
        </p:nvGrpSpPr>
        <p:grpSpPr>
          <a:xfrm>
            <a:off x="641394" y="961101"/>
            <a:ext cx="632465" cy="383633"/>
            <a:chOff x="622013" y="907250"/>
            <a:chExt cx="475525" cy="287725"/>
          </a:xfrm>
        </p:grpSpPr>
        <p:sp>
          <p:nvSpPr>
            <p:cNvPr id="133" name="Google Shape;267;p33">
              <a:extLst>
                <a:ext uri="{FF2B5EF4-FFF2-40B4-BE49-F238E27FC236}">
                  <a16:creationId xmlns="" xmlns:a16="http://schemas.microsoft.com/office/drawing/2014/main" id="{F880CDB3-311A-422A-A31F-AD9F6F58828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latin typeface="+mj-lt"/>
              </a:endParaRPr>
            </a:p>
          </p:txBody>
        </p:sp>
        <p:sp>
          <p:nvSpPr>
            <p:cNvPr id="134" name="Google Shape;268;p33">
              <a:extLst>
                <a:ext uri="{FF2B5EF4-FFF2-40B4-BE49-F238E27FC236}">
                  <a16:creationId xmlns="" xmlns:a16="http://schemas.microsoft.com/office/drawing/2014/main" id="{CDFFBB53-A2C3-453D-B5C0-9870A03BFC5B}"/>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grpSp>
        <p:nvGrpSpPr>
          <p:cNvPr id="135" name="Google Shape;269;p33">
            <a:extLst>
              <a:ext uri="{FF2B5EF4-FFF2-40B4-BE49-F238E27FC236}">
                <a16:creationId xmlns="" xmlns:a16="http://schemas.microsoft.com/office/drawing/2014/main" id="{CA33164C-EE26-452F-AEBD-45671F293927}"/>
              </a:ext>
            </a:extLst>
          </p:cNvPr>
          <p:cNvGrpSpPr/>
          <p:nvPr/>
        </p:nvGrpSpPr>
        <p:grpSpPr>
          <a:xfrm>
            <a:off x="5652665" y="6279134"/>
            <a:ext cx="856476" cy="260900"/>
            <a:chOff x="806663" y="3241275"/>
            <a:chExt cx="643950" cy="195675"/>
          </a:xfrm>
        </p:grpSpPr>
        <p:sp>
          <p:nvSpPr>
            <p:cNvPr id="136" name="Google Shape;270;p33">
              <a:extLst>
                <a:ext uri="{FF2B5EF4-FFF2-40B4-BE49-F238E27FC236}">
                  <a16:creationId xmlns="" xmlns:a16="http://schemas.microsoft.com/office/drawing/2014/main" id="{46AEFFAC-7485-4541-BCD7-64EFC2961F77}"/>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latin typeface="+mj-lt"/>
              </a:endParaRPr>
            </a:p>
          </p:txBody>
        </p:sp>
        <p:sp>
          <p:nvSpPr>
            <p:cNvPr id="137" name="Google Shape;271;p33">
              <a:extLst>
                <a:ext uri="{FF2B5EF4-FFF2-40B4-BE49-F238E27FC236}">
                  <a16:creationId xmlns="" xmlns:a16="http://schemas.microsoft.com/office/drawing/2014/main" id="{E1DDDECE-43CE-4975-800E-FAD09926AAB3}"/>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latin typeface="+mj-lt"/>
              </a:endParaRPr>
            </a:p>
          </p:txBody>
        </p:sp>
      </p:grpSp>
      <p:sp>
        <p:nvSpPr>
          <p:cNvPr id="138" name="TextBox 137">
            <a:extLst>
              <a:ext uri="{FF2B5EF4-FFF2-40B4-BE49-F238E27FC236}">
                <a16:creationId xmlns="" xmlns:a16="http://schemas.microsoft.com/office/drawing/2014/main" id="{3EE88DAF-1AAA-451C-A06B-23D6F834DD89}"/>
              </a:ext>
            </a:extLst>
          </p:cNvPr>
          <p:cNvSpPr txBox="1"/>
          <p:nvPr/>
        </p:nvSpPr>
        <p:spPr>
          <a:xfrm>
            <a:off x="1400746" y="722263"/>
            <a:ext cx="9318204" cy="707886"/>
          </a:xfrm>
          <a:prstGeom prst="rect">
            <a:avLst/>
          </a:prstGeom>
          <a:noFill/>
        </p:spPr>
        <p:txBody>
          <a:bodyPr wrap="square" rtlCol="0">
            <a:spAutoFit/>
          </a:bodyPr>
          <a:lstStyle/>
          <a:p>
            <a:pPr algn="ctr"/>
            <a:r>
              <a:rPr lang="en-US" sz="4000">
                <a:solidFill>
                  <a:schemeClr val="tx1"/>
                </a:solidFill>
                <a:latin typeface="+mj-lt"/>
                <a:ea typeface="Arial-Rounded" pitchFamily="34" charset="0"/>
                <a:cs typeface="Arial-Rounded" pitchFamily="34" charset="0"/>
              </a:rPr>
              <a:t>Thứ …. ngày … tháng ….. năm 2022 </a:t>
            </a:r>
          </a:p>
        </p:txBody>
      </p:sp>
      <p:sp>
        <p:nvSpPr>
          <p:cNvPr id="139" name="TextBox 138">
            <a:extLst>
              <a:ext uri="{FF2B5EF4-FFF2-40B4-BE49-F238E27FC236}">
                <a16:creationId xmlns="" xmlns:a16="http://schemas.microsoft.com/office/drawing/2014/main" id="{B8A520BC-A0AE-41C8-888A-1AE795691C2C}"/>
              </a:ext>
            </a:extLst>
          </p:cNvPr>
          <p:cNvSpPr txBox="1"/>
          <p:nvPr/>
        </p:nvSpPr>
        <p:spPr>
          <a:xfrm>
            <a:off x="6783600" y="4992077"/>
            <a:ext cx="1883616" cy="707872"/>
          </a:xfrm>
          <a:prstGeom prst="rect">
            <a:avLst/>
          </a:prstGeom>
          <a:solidFill>
            <a:schemeClr val="accent1">
              <a:lumMod val="20000"/>
              <a:lumOff val="80000"/>
            </a:schemeClr>
          </a:solidFill>
          <a:ln>
            <a:noFill/>
          </a:ln>
        </p:spPr>
        <p:txBody>
          <a:bodyPr wrap="square" lIns="91428" tIns="45713" rIns="91428" bIns="45713" rtlCol="0">
            <a:spAutoFit/>
          </a:bodyPr>
          <a:lstStyle/>
          <a:p>
            <a:pPr algn="ctr"/>
            <a:r>
              <a:rPr lang="en-US" sz="4000">
                <a:solidFill>
                  <a:srgbClr val="0070C0"/>
                </a:solidFill>
                <a:latin typeface="+mj-lt"/>
                <a:ea typeface="Arial-Rounded" pitchFamily="34" charset="0"/>
                <a:cs typeface="Arial-Rounded" pitchFamily="34" charset="0"/>
              </a:rPr>
              <a:t>S/106</a:t>
            </a:r>
          </a:p>
        </p:txBody>
      </p:sp>
      <p:sp>
        <p:nvSpPr>
          <p:cNvPr id="140" name="Google Shape;145;p39">
            <a:extLst>
              <a:ext uri="{FF2B5EF4-FFF2-40B4-BE49-F238E27FC236}">
                <a16:creationId xmlns="" xmlns:a16="http://schemas.microsoft.com/office/drawing/2014/main" id="{C6D088C7-C0FA-434F-BF20-CD78C4A14295}"/>
              </a:ext>
            </a:extLst>
          </p:cNvPr>
          <p:cNvSpPr txBox="1">
            <a:spLocks/>
          </p:cNvSpPr>
          <p:nvPr/>
        </p:nvSpPr>
        <p:spPr>
          <a:xfrm>
            <a:off x="480406" y="2799942"/>
            <a:ext cx="10921016" cy="1352550"/>
          </a:xfrm>
          <a:prstGeom prst="rect">
            <a:avLst/>
          </a:prstGeom>
          <a:noFill/>
          <a:ln>
            <a:no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lnSpc>
                <a:spcPct val="150000"/>
              </a:lnSpc>
            </a:pPr>
            <a:r>
              <a:rPr lang="en-US" sz="4000">
                <a:latin typeface="+mj-lt"/>
                <a:ea typeface="Arial-Rounded" pitchFamily="34" charset="0"/>
                <a:cs typeface="Arial-Rounded" pitchFamily="34" charset="0"/>
              </a:rPr>
              <a:t>Nghe – viết:</a:t>
            </a:r>
            <a:br>
              <a:rPr lang="en-US" sz="4000">
                <a:latin typeface="+mj-lt"/>
                <a:ea typeface="Arial-Rounded" pitchFamily="34" charset="0"/>
                <a:cs typeface="Arial-Rounded" pitchFamily="34" charset="0"/>
              </a:rPr>
            </a:br>
            <a:r>
              <a:rPr lang="en-US" sz="4800">
                <a:latin typeface="+mj-lt"/>
                <a:ea typeface="Arial-Rounded" pitchFamily="34" charset="0"/>
                <a:cs typeface="Arial-Rounded" pitchFamily="34" charset="0"/>
              </a:rPr>
              <a:t>Chiếc rễ đa tròn</a:t>
            </a:r>
            <a:endParaRPr lang="vi-VN" sz="4800" b="1">
              <a:latin typeface="+mj-lt"/>
              <a:ea typeface="Arial-Rounded" pitchFamily="34" charset="0"/>
              <a:cs typeface="Arial-Rounded" pitchFamily="34" charset="0"/>
            </a:endParaRPr>
          </a:p>
        </p:txBody>
      </p:sp>
      <p:pic>
        <p:nvPicPr>
          <p:cNvPr id="4" name="Picture 3">
            <a:extLst>
              <a:ext uri="{FF2B5EF4-FFF2-40B4-BE49-F238E27FC236}">
                <a16:creationId xmlns="" xmlns:a16="http://schemas.microsoft.com/office/drawing/2014/main" id="{1E431D46-6279-4B9A-90DF-CD74A21952EB}"/>
              </a:ext>
            </a:extLst>
          </p:cNvPr>
          <p:cNvPicPr>
            <a:picLocks noChangeAspect="1"/>
          </p:cNvPicPr>
          <p:nvPr/>
        </p:nvPicPr>
        <p:blipFill>
          <a:blip r:embed="rId3"/>
          <a:stretch>
            <a:fillRect/>
          </a:stretch>
        </p:blipFill>
        <p:spPr>
          <a:xfrm>
            <a:off x="629454" y="3225304"/>
            <a:ext cx="2347163" cy="3292125"/>
          </a:xfrm>
          <a:prstGeom prst="rect">
            <a:avLst/>
          </a:prstGeom>
        </p:spPr>
      </p:pic>
      <p:pic>
        <p:nvPicPr>
          <p:cNvPr id="5" name="Picture 4">
            <a:extLst>
              <a:ext uri="{FF2B5EF4-FFF2-40B4-BE49-F238E27FC236}">
                <a16:creationId xmlns="" xmlns:a16="http://schemas.microsoft.com/office/drawing/2014/main" id="{48ABEB49-6E73-44CF-ACCB-AEF19D1DF9ED}"/>
              </a:ext>
            </a:extLst>
          </p:cNvPr>
          <p:cNvPicPr>
            <a:picLocks noChangeAspect="1"/>
          </p:cNvPicPr>
          <p:nvPr/>
        </p:nvPicPr>
        <p:blipFill>
          <a:blip r:embed="rId4"/>
          <a:stretch>
            <a:fillRect/>
          </a:stretch>
        </p:blipFill>
        <p:spPr>
          <a:xfrm>
            <a:off x="8941674" y="4047003"/>
            <a:ext cx="3158002" cy="2414225"/>
          </a:xfrm>
          <a:prstGeom prst="rect">
            <a:avLst/>
          </a:prstGeom>
        </p:spPr>
      </p:pic>
    </p:spTree>
    <p:extLst>
      <p:ext uri="{BB962C8B-B14F-4D97-AF65-F5344CB8AC3E}">
        <p14:creationId xmlns:p14="http://schemas.microsoft.com/office/powerpoint/2010/main" val="30246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TotalTime>
  <Words>797</Words>
  <Application>Microsoft Office PowerPoint</Application>
  <PresentationFormat>Custom</PresentationFormat>
  <Paragraphs>133</Paragraphs>
  <Slides>24</Slides>
  <Notes>18</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Arial</vt:lpstr>
      <vt:lpstr>Roboto Condensed Light</vt:lpstr>
      <vt:lpstr>HP001 4 hàng</vt:lpstr>
      <vt:lpstr>Arial-Rounded</vt:lpstr>
      <vt:lpstr>Georgia</vt:lpstr>
      <vt:lpstr>Bebas Neue</vt:lpstr>
      <vt:lpstr>Titan One</vt:lpstr>
      <vt:lpstr>Quicksand</vt:lpstr>
      <vt:lpstr>Arial Black</vt:lpstr>
      <vt:lpstr>Fira Sans Extra Condensed Medium</vt:lpstr>
      <vt:lpstr>Times New Roman</vt:lpstr>
      <vt:lpstr>Calibri</vt:lpstr>
      <vt:lpstr>Source Sans Pro</vt:lpstr>
      <vt:lpstr>Dosis</vt:lpstr>
      <vt:lpstr>Arial Rounded MT Bold</vt:lpstr>
      <vt:lpstr>HP001 5 hàng</vt:lpstr>
      <vt:lpstr>Pre-K for Christian Schools: God Created Families to Love One Another by Slidesgo</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Admin</cp:lastModifiedBy>
  <cp:revision>214</cp:revision>
  <dcterms:modified xsi:type="dcterms:W3CDTF">2022-04-18T10:19:07Z</dcterms:modified>
</cp:coreProperties>
</file>