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533" r:id="rId2"/>
    <p:sldId id="524" r:id="rId3"/>
    <p:sldId id="322" r:id="rId4"/>
    <p:sldId id="528" r:id="rId5"/>
    <p:sldId id="529" r:id="rId6"/>
    <p:sldId id="530" r:id="rId7"/>
    <p:sldId id="531" r:id="rId8"/>
    <p:sldId id="532" r:id="rId9"/>
    <p:sldId id="340" r:id="rId10"/>
    <p:sldId id="520" r:id="rId11"/>
    <p:sldId id="268" r:id="rId12"/>
  </p:sldIdLst>
  <p:sldSz cx="12161838" cy="6858000"/>
  <p:notesSz cx="6858000" cy="9144000"/>
  <p:embeddedFontLst>
    <p:embeddedFont>
      <p:font typeface="Arial-Rounded" charset="0"/>
      <p:regular r:id="rId14"/>
    </p:embeddedFont>
    <p:embeddedFont>
      <p:font typeface="Arial Rounded MT Bold" charset="0"/>
      <p:regular r:id="rId15"/>
    </p:embeddedFont>
    <p:embeddedFont>
      <p:font typeface="Quicksand Medium" charset="0"/>
      <p:regular r:id="rId16"/>
      <p:bold r:id="rId17"/>
    </p:embeddedFont>
    <p:embeddedFont>
      <p:font typeface="Bebas Neue" charset="0"/>
      <p:regular r:id="rId18"/>
    </p:embeddedFont>
    <p:embeddedFont>
      <p:font typeface="Fredoka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37"/>
    <a:srgbClr val="000000"/>
    <a:srgbClr val="FFBC4F"/>
    <a:srgbClr val="A0D565"/>
    <a:srgbClr val="8CF17B"/>
    <a:srgbClr val="68DF5F"/>
    <a:srgbClr val="95E35B"/>
    <a:srgbClr val="EAC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82" autoAdjust="0"/>
  </p:normalViewPr>
  <p:slideViewPr>
    <p:cSldViewPr>
      <p:cViewPr varScale="1">
        <p:scale>
          <a:sx n="65" d="100"/>
          <a:sy n="65" d="100"/>
        </p:scale>
        <p:origin x="-924" y="-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9567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màu xanh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8764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71626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7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5D928-8B8E-43F1-8FDC-9B0EA222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457200"/>
            <a:ext cx="10246588" cy="763600"/>
          </a:xfrm>
        </p:spPr>
        <p:txBody>
          <a:bodyPr/>
          <a:lstStyle/>
          <a:p>
            <a:r>
              <a:rPr lang="en-US" sz="4000">
                <a:latin typeface="+mn-lt"/>
              </a:rPr>
              <a:t>Từ ngữ nào phù hợp khi nói về Bác Hồ?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67CB11F-F577-4783-A763-23F3EF82EA88}"/>
              </a:ext>
            </a:extLst>
          </p:cNvPr>
          <p:cNvSpPr/>
          <p:nvPr/>
        </p:nvSpPr>
        <p:spPr>
          <a:xfrm>
            <a:off x="2114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thương dân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C3AB4C9-92E1-42A4-AE33-0F60A9A29390}"/>
              </a:ext>
            </a:extLst>
          </p:cNvPr>
          <p:cNvSpPr/>
          <p:nvPr/>
        </p:nvSpPr>
        <p:spPr>
          <a:xfrm>
            <a:off x="6686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0F1A1EC-8328-46CB-8C54-C37FAABA42CD}"/>
              </a:ext>
            </a:extLst>
          </p:cNvPr>
          <p:cNvSpPr/>
          <p:nvPr/>
        </p:nvSpPr>
        <p:spPr>
          <a:xfrm>
            <a:off x="2114550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tài ba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F1FBF5E-1272-46D0-844C-ECB878AC6109}"/>
              </a:ext>
            </a:extLst>
          </p:cNvPr>
          <p:cNvSpPr/>
          <p:nvPr/>
        </p:nvSpPr>
        <p:spPr>
          <a:xfrm>
            <a:off x="2114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vô tâm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B4C7869-44F9-4A68-A8F8-E22431AB71A3}"/>
              </a:ext>
            </a:extLst>
          </p:cNvPr>
          <p:cNvSpPr/>
          <p:nvPr/>
        </p:nvSpPr>
        <p:spPr>
          <a:xfrm>
            <a:off x="6686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lười biếng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7C263A-7843-4670-A7B4-A79619BECD13}"/>
              </a:ext>
            </a:extLst>
          </p:cNvPr>
          <p:cNvSpPr/>
          <p:nvPr/>
        </p:nvSpPr>
        <p:spPr>
          <a:xfrm>
            <a:off x="6690519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vĩ đại</a:t>
            </a:r>
          </a:p>
        </p:txBody>
      </p:sp>
    </p:spTree>
    <p:extLst>
      <p:ext uri="{BB962C8B-B14F-4D97-AF65-F5344CB8AC3E}">
        <p14:creationId xmlns:p14="http://schemas.microsoft.com/office/powerpoint/2010/main" val="25390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5950" y="152400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479" y="152400"/>
            <a:ext cx="10591800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Quan sát tranh: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D89343B-E5D0-4B4A-838E-DBB963E05287}"/>
              </a:ext>
            </a:extLst>
          </p:cNvPr>
          <p:cNvSpPr txBox="1">
            <a:spLocks/>
          </p:cNvSpPr>
          <p:nvPr/>
        </p:nvSpPr>
        <p:spPr>
          <a:xfrm>
            <a:off x="1356519" y="1069200"/>
            <a:ext cx="1112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Đặt tên cho bức tranh.</a:t>
            </a:r>
          </a:p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Nói một câu về Bác Hồ.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F161DE-5BDD-4E11-913D-D07F4A55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19" y="2179458"/>
            <a:ext cx="6526666" cy="440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3947319" y="2834701"/>
            <a:ext cx="4037587" cy="245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push dir="u"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xmlns="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585;p33">
            <a:extLst>
              <a:ext uri="{FF2B5EF4-FFF2-40B4-BE49-F238E27FC236}">
                <a16:creationId xmlns:a16="http://schemas.microsoft.com/office/drawing/2014/main" xmlns="" id="{9BC25E1A-50D4-4226-A2DC-BFB81B3D697D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  <p:sp>
        <p:nvSpPr>
          <p:cNvPr id="7" name="Google Shape;586;p33">
            <a:extLst>
              <a:ext uri="{FF2B5EF4-FFF2-40B4-BE49-F238E27FC236}">
                <a16:creationId xmlns:a16="http://schemas.microsoft.com/office/drawing/2014/main" xmlns="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10382" y="5720901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xmlns="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xmlns="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xmlns="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xmlns="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xmlns="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xmlns="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xmlns="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xmlns="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xmlns="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xmlns="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xmlns="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xmlns="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xmlns="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xmlns="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xmlns="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xmlns="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xmlns="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Google Shape;767;p33">
            <a:extLst>
              <a:ext uri="{FF2B5EF4-FFF2-40B4-BE49-F238E27FC236}">
                <a16:creationId xmlns:a16="http://schemas.microsoft.com/office/drawing/2014/main" xmlns="" id="{8DB4897F-6C29-4229-B15A-58C1E99BD2D1}"/>
              </a:ext>
            </a:extLst>
          </p:cNvPr>
          <p:cNvSpPr txBox="1">
            <a:spLocks/>
          </p:cNvSpPr>
          <p:nvPr/>
        </p:nvSpPr>
        <p:spPr>
          <a:xfrm>
            <a:off x="4785519" y="449142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2130"/>
              </a:spcAft>
            </a:pPr>
            <a:r>
              <a:rPr lang="en-US" sz="3600" b="1"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60" y="457199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01D043A-0E91-4F16-9CC0-038603A8F387}"/>
              </a:ext>
            </a:extLst>
          </p:cNvPr>
          <p:cNvSpPr/>
          <p:nvPr/>
        </p:nvSpPr>
        <p:spPr>
          <a:xfrm>
            <a:off x="16613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E2D683C-AC77-4D7C-8A09-1FE252EF17E9}"/>
              </a:ext>
            </a:extLst>
          </p:cNvPr>
          <p:cNvSpPr/>
          <p:nvPr/>
        </p:nvSpPr>
        <p:spPr>
          <a:xfrm>
            <a:off x="66905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B32146D-2FB2-4B64-9664-A4CCBA91F06B}"/>
              </a:ext>
            </a:extLst>
          </p:cNvPr>
          <p:cNvSpPr/>
          <p:nvPr/>
        </p:nvSpPr>
        <p:spPr>
          <a:xfrm>
            <a:off x="1681807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B7730C5-3E88-4D30-AA1D-36EC9A899A68}"/>
              </a:ext>
            </a:extLst>
          </p:cNvPr>
          <p:cNvSpPr/>
          <p:nvPr/>
        </p:nvSpPr>
        <p:spPr>
          <a:xfrm>
            <a:off x="6690518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3650327-8E17-4BA2-8216-F1266AD069B7}"/>
              </a:ext>
            </a:extLst>
          </p:cNvPr>
          <p:cNvSpPr/>
          <p:nvPr/>
        </p:nvSpPr>
        <p:spPr>
          <a:xfrm>
            <a:off x="1677612" y="32960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9D1AC84-3FCC-429E-BDB6-2D16531AB69A}"/>
              </a:ext>
            </a:extLst>
          </p:cNvPr>
          <p:cNvSpPr/>
          <p:nvPr/>
        </p:nvSpPr>
        <p:spPr>
          <a:xfrm>
            <a:off x="6690517" y="3341282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quan tâm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0F10B76-9C7A-4334-BEEA-72EED06D3EA0}"/>
              </a:ext>
            </a:extLst>
          </p:cNvPr>
          <p:cNvSpPr txBox="1">
            <a:spLocks/>
          </p:cNvSpPr>
          <p:nvPr/>
        </p:nvSpPr>
        <p:spPr>
          <a:xfrm>
            <a:off x="1280319" y="4425963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1: Từ chỉ tình cảm của Bác Hồ với thiếu nhi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ADD3A8B-32B6-4782-8E3E-35291294B0AE}"/>
              </a:ext>
            </a:extLst>
          </p:cNvPr>
          <p:cNvSpPr txBox="1">
            <a:spLocks/>
          </p:cNvSpPr>
          <p:nvPr/>
        </p:nvSpPr>
        <p:spPr>
          <a:xfrm>
            <a:off x="1280319" y="5195006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2: Từ chỉ tình cảm của thiếu nhi với Bác Hồ 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8BC841-3741-4008-AEAA-4D5E0D0C8C8C}"/>
              </a:ext>
            </a:extLst>
          </p:cNvPr>
          <p:cNvGrpSpPr/>
          <p:nvPr/>
        </p:nvGrpSpPr>
        <p:grpSpPr>
          <a:xfrm>
            <a:off x="137319" y="76200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08" y="76200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01D043A-0E91-4F16-9CC0-038603A8F387}"/>
              </a:ext>
            </a:extLst>
          </p:cNvPr>
          <p:cNvSpPr/>
          <p:nvPr/>
        </p:nvSpPr>
        <p:spPr>
          <a:xfrm>
            <a:off x="1192279" y="91440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E2D683C-AC77-4D7C-8A09-1FE252EF17E9}"/>
              </a:ext>
            </a:extLst>
          </p:cNvPr>
          <p:cNvSpPr/>
          <p:nvPr/>
        </p:nvSpPr>
        <p:spPr>
          <a:xfrm>
            <a:off x="4758439" y="96731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B32146D-2FB2-4B64-9664-A4CCBA91F06B}"/>
              </a:ext>
            </a:extLst>
          </p:cNvPr>
          <p:cNvSpPr/>
          <p:nvPr/>
        </p:nvSpPr>
        <p:spPr>
          <a:xfrm>
            <a:off x="8529851" y="941614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B7730C5-3E88-4D30-AA1D-36EC9A899A68}"/>
              </a:ext>
            </a:extLst>
          </p:cNvPr>
          <p:cNvSpPr/>
          <p:nvPr/>
        </p:nvSpPr>
        <p:spPr>
          <a:xfrm>
            <a:off x="4758439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3650327-8E17-4BA2-8216-F1266AD069B7}"/>
              </a:ext>
            </a:extLst>
          </p:cNvPr>
          <p:cNvSpPr/>
          <p:nvPr/>
        </p:nvSpPr>
        <p:spPr>
          <a:xfrm>
            <a:off x="1192279" y="1834402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9D1AC84-3FCC-429E-BDB6-2D16531AB69A}"/>
              </a:ext>
            </a:extLst>
          </p:cNvPr>
          <p:cNvSpPr/>
          <p:nvPr/>
        </p:nvSpPr>
        <p:spPr>
          <a:xfrm>
            <a:off x="8541984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  <p:graphicFrame>
        <p:nvGraphicFramePr>
          <p:cNvPr id="13" name="Table 24">
            <a:extLst>
              <a:ext uri="{FF2B5EF4-FFF2-40B4-BE49-F238E27FC236}">
                <a16:creationId xmlns:a16="http://schemas.microsoft.com/office/drawing/2014/main" xmlns="" id="{F3A89D66-06B6-4B48-B758-4DEF0F63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17008"/>
              </p:ext>
            </p:extLst>
          </p:nvPr>
        </p:nvGraphicFramePr>
        <p:xfrm>
          <a:off x="636555" y="2655389"/>
          <a:ext cx="10888728" cy="4087974"/>
        </p:xfrm>
        <a:graphic>
          <a:graphicData uri="http://schemas.openxmlformats.org/drawingml/2006/table">
            <a:tbl>
              <a:tblPr firstRow="1" bandRow="1"/>
              <a:tblGrid>
                <a:gridCol w="5444364">
                  <a:extLst>
                    <a:ext uri="{9D8B030D-6E8A-4147-A177-3AD203B41FA5}">
                      <a16:colId xmlns:a16="http://schemas.microsoft.com/office/drawing/2014/main" xmlns="" val="717039520"/>
                    </a:ext>
                  </a:extLst>
                </a:gridCol>
                <a:gridCol w="5444364">
                  <a:extLst>
                    <a:ext uri="{9D8B030D-6E8A-4147-A177-3AD203B41FA5}">
                      <a16:colId xmlns:a16="http://schemas.microsoft.com/office/drawing/2014/main" xmlns="" val="3371723508"/>
                    </a:ext>
                  </a:extLst>
                </a:gridCol>
              </a:tblGrid>
              <a:tr h="11746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Bác Hồ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với thiếu nhi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thiếu nhi với Bác Hồ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353198"/>
                  </a:ext>
                </a:extLst>
              </a:tr>
              <a:tr h="2823054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4171260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C63A672-E855-418E-B4EB-688306035D62}"/>
              </a:ext>
            </a:extLst>
          </p:cNvPr>
          <p:cNvSpPr/>
          <p:nvPr/>
        </p:nvSpPr>
        <p:spPr>
          <a:xfrm>
            <a:off x="7528719" y="412567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C68154C-C16B-4469-BD20-7523DCB09261}"/>
              </a:ext>
            </a:extLst>
          </p:cNvPr>
          <p:cNvSpPr/>
          <p:nvPr/>
        </p:nvSpPr>
        <p:spPr>
          <a:xfrm>
            <a:off x="7528719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9EBD0C5-F608-45F3-929D-7E1313111F70}"/>
              </a:ext>
            </a:extLst>
          </p:cNvPr>
          <p:cNvSpPr/>
          <p:nvPr/>
        </p:nvSpPr>
        <p:spPr>
          <a:xfrm>
            <a:off x="7528719" y="5772846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4F297379-2E6F-498A-82D0-73DA36D1911E}"/>
              </a:ext>
            </a:extLst>
          </p:cNvPr>
          <p:cNvSpPr/>
          <p:nvPr/>
        </p:nvSpPr>
        <p:spPr>
          <a:xfrm>
            <a:off x="1981207" y="413089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FEDC673-5360-4ADF-BBF0-5026436EDD55}"/>
              </a:ext>
            </a:extLst>
          </p:cNvPr>
          <p:cNvSpPr/>
          <p:nvPr/>
        </p:nvSpPr>
        <p:spPr>
          <a:xfrm>
            <a:off x="1974231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E984622-3A80-466B-81EA-54D591F204B3}"/>
              </a:ext>
            </a:extLst>
          </p:cNvPr>
          <p:cNvSpPr/>
          <p:nvPr/>
        </p:nvSpPr>
        <p:spPr>
          <a:xfrm>
            <a:off x="1981206" y="5790698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</p:spTree>
    <p:extLst>
      <p:ext uri="{BB962C8B-B14F-4D97-AF65-F5344CB8AC3E}">
        <p14:creationId xmlns:p14="http://schemas.microsoft.com/office/powerpoint/2010/main" val="9509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ày 19-2-1959, Bác Hồ nhắc cán bộ giáo dục phải trở thành người tốt">
            <a:extLst>
              <a:ext uri="{FF2B5EF4-FFF2-40B4-BE49-F238E27FC236}">
                <a16:creationId xmlns:a16="http://schemas.microsoft.com/office/drawing/2014/main" xmlns="" id="{EA49438A-F6A9-4DE7-867C-5AAD8856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0"/>
            <a:ext cx="902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thân thương của Bác Hồ với thiếu nhi">
            <a:extLst>
              <a:ext uri="{FF2B5EF4-FFF2-40B4-BE49-F238E27FC236}">
                <a16:creationId xmlns:a16="http://schemas.microsoft.com/office/drawing/2014/main" xmlns="" id="{9830F3F4-7FD5-4CBA-962F-294DC9BA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0"/>
            <a:ext cx="503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điều Bác Hồ dạy thiếu nhi, nhi đồng ra đời ngày nào? Có ý nghĩa gì? -  META.vn">
            <a:extLst>
              <a:ext uri="{FF2B5EF4-FFF2-40B4-BE49-F238E27FC236}">
                <a16:creationId xmlns:a16="http://schemas.microsoft.com/office/drawing/2014/main" xmlns="" id="{4244798C-8B31-4D65-B343-8D4B95DE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ủ tịch Hồ Chí Minh: Người Bác kính yêu vô cùng của thiếu nhi - Giáo dục  Việt Nam">
            <a:extLst>
              <a:ext uri="{FF2B5EF4-FFF2-40B4-BE49-F238E27FC236}">
                <a16:creationId xmlns:a16="http://schemas.microsoft.com/office/drawing/2014/main" xmlns="" id="{68A768E3-7304-4370-9A4C-14D803BB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0"/>
            <a:ext cx="6850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77304"/>
            <a:ext cx="10246588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Chọn từ phù hợp để hoàn thiện câu.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8913D1DC-87D1-4975-B027-6C8B40E6CCF4}"/>
              </a:ext>
            </a:extLst>
          </p:cNvPr>
          <p:cNvSpPr txBox="1">
            <a:spLocks/>
          </p:cNvSpPr>
          <p:nvPr/>
        </p:nvSpPr>
        <p:spPr>
          <a:xfrm>
            <a:off x="762261" y="2495550"/>
            <a:ext cx="1110985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Người dân Việt Nam lao động rất (………).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F5C8AAA-6A22-458E-AA46-DB1A1ECAD53A}"/>
              </a:ext>
            </a:extLst>
          </p:cNvPr>
          <p:cNvSpPr txBox="1">
            <a:spLocks/>
          </p:cNvSpPr>
          <p:nvPr/>
        </p:nvSpPr>
        <p:spPr>
          <a:xfrm>
            <a:off x="762261" y="38832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Các chú bộ đội chiến đấu (…..…….) để bảo vệ Tổ quốc.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03F74E9F-7EA7-4C04-83F4-021568DB707C}"/>
              </a:ext>
            </a:extLst>
          </p:cNvPr>
          <p:cNvSpPr txBox="1">
            <a:spLocks/>
          </p:cNvSpPr>
          <p:nvPr/>
        </p:nvSpPr>
        <p:spPr>
          <a:xfrm>
            <a:off x="762261" y="56739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Người Việt Nam luôn (………..) với du khách nước ngoài.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3C683EE-8CC7-4C2C-AE44-B77AC478052D}"/>
              </a:ext>
            </a:extLst>
          </p:cNvPr>
          <p:cNvSpPr/>
          <p:nvPr/>
        </p:nvSpPr>
        <p:spPr>
          <a:xfrm>
            <a:off x="1129460" y="152400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anh dũng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E8CDFBA-854D-449F-9A38-CABF068DD77F}"/>
              </a:ext>
            </a:extLst>
          </p:cNvPr>
          <p:cNvSpPr/>
          <p:nvPr/>
        </p:nvSpPr>
        <p:spPr>
          <a:xfrm>
            <a:off x="4556919" y="154305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thân thiện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B5EC6BA8-E7A7-4E14-B23E-5DB9549B3C79}"/>
              </a:ext>
            </a:extLst>
          </p:cNvPr>
          <p:cNvSpPr/>
          <p:nvPr/>
        </p:nvSpPr>
        <p:spPr>
          <a:xfrm>
            <a:off x="8306525" y="1543050"/>
            <a:ext cx="1946506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cần cù</a:t>
            </a: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744E-6 3.33333E-6 L 0.55137 0.2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8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613E-6 -4.44444E-6 L 0.18796 0.5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222E-6 -4.44444E-6 L 0.05665 0.1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" y="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229</Words>
  <Application>Microsoft Office PowerPoint</Application>
  <PresentationFormat>Custom</PresentationFormat>
  <Paragraphs>53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Arial Rounded MT Bold</vt:lpstr>
      <vt:lpstr>Aachen</vt:lpstr>
      <vt:lpstr>Quicksand Medium</vt:lpstr>
      <vt:lpstr>Frankfurter</vt:lpstr>
      <vt:lpstr>Bebas Neue</vt:lpstr>
      <vt:lpstr>Fredoka One</vt:lpstr>
      <vt:lpstr>Fall Vibes Stickers fo Marketing by Slidesgo</vt:lpstr>
      <vt:lpstr>Từ ngữ nào phù hợp khi nói về Bác Hồ?</vt:lpstr>
      <vt:lpstr>PowerPoint Presentation</vt:lpstr>
      <vt:lpstr>Sắp xếp các từ dưới đây vào hai nhóm thích hợp.</vt:lpstr>
      <vt:lpstr>Sắp xếp các từ dưới đây vào hai nhóm thích hợp.</vt:lpstr>
      <vt:lpstr>PowerPoint Presentation</vt:lpstr>
      <vt:lpstr>PowerPoint Presentation</vt:lpstr>
      <vt:lpstr>PowerPoint Presentation</vt:lpstr>
      <vt:lpstr>PowerPoint Presentation</vt:lpstr>
      <vt:lpstr>Chọn từ phù hợp để hoàn thiện câu.</vt:lpstr>
      <vt:lpstr>Quan sát tranh: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Admin</cp:lastModifiedBy>
  <cp:revision>174</cp:revision>
  <dcterms:modified xsi:type="dcterms:W3CDTF">2022-04-18T02:32:46Z</dcterms:modified>
</cp:coreProperties>
</file>