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9"/>
  </p:notesMasterIdLst>
  <p:sldIdLst>
    <p:sldId id="516" r:id="rId2"/>
    <p:sldId id="524" r:id="rId3"/>
    <p:sldId id="330" r:id="rId4"/>
    <p:sldId id="506" r:id="rId5"/>
    <p:sldId id="507" r:id="rId6"/>
    <p:sldId id="270" r:id="rId7"/>
    <p:sldId id="327" r:id="rId8"/>
  </p:sldIdLst>
  <p:sldSz cx="12161838" cy="6858000"/>
  <p:notesSz cx="6858000" cy="9144000"/>
  <p:embeddedFontLst>
    <p:embeddedFont>
      <p:font typeface="Quicksand" charset="0"/>
      <p:regular r:id="rId10"/>
      <p:bold r:id="rId11"/>
    </p:embeddedFont>
    <p:embeddedFont>
      <p:font typeface="Fredoka One" charset="0"/>
      <p:regular r:id="rId12"/>
    </p:embeddedFont>
    <p:embeddedFont>
      <p:font typeface="Dosis" charset="0"/>
      <p:regular r:id="rId13"/>
      <p:bold r:id="rId14"/>
    </p:embeddedFont>
    <p:embeddedFont>
      <p:font typeface="Bebas Neue" charset="0"/>
      <p:regular r:id="rId15"/>
    </p:embeddedFont>
    <p:embeddedFont>
      <p:font typeface="HP001 4 hàng" pitchFamily="34" charset="0"/>
      <p:regular r:id="rId16"/>
      <p:bold r:id="rId17"/>
    </p:embeddedFont>
    <p:embeddedFont>
      <p:font typeface="Titan One" charset="0"/>
      <p:regular r:id="rId18"/>
    </p:embeddedFont>
    <p:embeddedFont>
      <p:font typeface="Arial-Rounded" charset="0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Source Sans Pro" charset="0"/>
      <p:regular r:id="rId24"/>
      <p:bold r:id="rId25"/>
      <p:italic r:id="rId26"/>
      <p:boldItalic r:id="rId27"/>
    </p:embeddedFont>
    <p:embeddedFont>
      <p:font typeface="Arial Rounded MT Bold" charset="0"/>
      <p:regular r:id="rId28"/>
    </p:embeddedFont>
    <p:embeddedFont>
      <p:font typeface="Fira Sans Extra Condensed Medium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n Thi Linh (FE FSC DN)" initials="PTL(FD" lastIdx="1" clrIdx="0">
    <p:extLst>
      <p:ext uri="{19B8F6BF-5375-455C-9EA6-DF929625EA0E}">
        <p15:presenceInfo xmlns:p15="http://schemas.microsoft.com/office/powerpoint/2012/main" xmlns="" userId="Phan Thi Linh (FE FSC DN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7C8"/>
    <a:srgbClr val="000000"/>
    <a:srgbClr val="FFFFFF"/>
    <a:srgbClr val="FFEA8F"/>
    <a:srgbClr val="CCFF99"/>
    <a:srgbClr val="FFFF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CB95AF5-CCCD-4433-B029-0209CC4ECF57}">
  <a:tblStyle styleId="{2CB95AF5-CCCD-4433-B029-0209CC4EC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6" autoAdjust="0"/>
    <p:restoredTop sz="88766" autoAdjust="0"/>
  </p:normalViewPr>
  <p:slideViewPr>
    <p:cSldViewPr>
      <p:cViewPr varScale="1">
        <p:scale>
          <a:sx n="65" d="100"/>
          <a:sy n="65" d="100"/>
        </p:scale>
        <p:origin x="-924" y="-102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5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Xem video Bác Hồ với các em nhi đồng</a:t>
            </a:r>
          </a:p>
        </p:txBody>
      </p:sp>
    </p:spTree>
    <p:extLst>
      <p:ext uri="{BB962C8B-B14F-4D97-AF65-F5344CB8AC3E}">
        <p14:creationId xmlns:p14="http://schemas.microsoft.com/office/powerpoint/2010/main" val="3774105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9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Văn mẫu do người soạn tự viết ra, k tham khảo tl nào cả. Mn có thể dùng nếu thấy phù hợp, hoặc thay thế nhé!</a:t>
            </a:r>
          </a:p>
        </p:txBody>
      </p:sp>
    </p:spTree>
    <p:extLst>
      <p:ext uri="{BB962C8B-B14F-4D97-AF65-F5344CB8AC3E}">
        <p14:creationId xmlns:p14="http://schemas.microsoft.com/office/powerpoint/2010/main" val="3334587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>
                <a:latin typeface="Arial" pitchFamily="34" charset="0"/>
                <a:cs typeface="Arial" pitchFamily="34" charset="0"/>
              </a:rPr>
              <a:t>Tác</a:t>
            </a:r>
            <a:r>
              <a:rPr lang="en-US" sz="1200" b="0" baseline="0">
                <a:latin typeface="Arial" pitchFamily="34" charset="0"/>
                <a:cs typeface="Arial" pitchFamily="34" charset="0"/>
              </a:rPr>
              <a:t> giả ppt: Phan Linh</a:t>
            </a:r>
            <a:endParaRPr lang="en-US" sz="1200" b="0">
              <a:latin typeface="Arial" pitchFamily="34" charset="0"/>
              <a:cs typeface="Arial" pitchFamily="34" charset="0"/>
            </a:endParaRPr>
          </a:p>
          <a:p>
            <a:r>
              <a:rPr lang="en-US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200" b="0">
                <a:hlinkClick r:id="rId3"/>
              </a:rPr>
              <a:t>https://www.facebook.com/nhilinh.phan/</a:t>
            </a:r>
            <a:endParaRPr lang="en-US" sz="1200" b="0"/>
          </a:p>
          <a:p>
            <a:r>
              <a:rPr lang="en-US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200" b="0">
                <a:hlinkClick r:id="rId4"/>
              </a:rPr>
              <a:t>https://www.facebook.com/groups/443096903751589</a:t>
            </a:r>
            <a:endParaRPr lang="en-US" sz="1200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9BAA6-30B6-4FF4-B55C-79D62B66F1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97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37531" y="2578533"/>
            <a:ext cx="656452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37531" y="4774100"/>
            <a:ext cx="656452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1765" y="1437000"/>
            <a:ext cx="6301572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48448" y="2119000"/>
            <a:ext cx="4335248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48448" y="2944600"/>
            <a:ext cx="4335248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1533" y="757468"/>
            <a:ext cx="10224290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77781" y="1478931"/>
            <a:ext cx="7970735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7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6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4572" y="5640767"/>
            <a:ext cx="7978613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304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93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Google Shape;3668;p11"/>
          <p:cNvSpPr txBox="1">
            <a:spLocks noGrp="1"/>
          </p:cNvSpPr>
          <p:nvPr>
            <p:ph type="title" hasCustomPrompt="1"/>
          </p:nvPr>
        </p:nvSpPr>
        <p:spPr>
          <a:xfrm>
            <a:off x="1707796" y="2077761"/>
            <a:ext cx="8746507" cy="2014731"/>
          </a:xfrm>
          <a:prstGeom prst="rect">
            <a:avLst/>
          </a:prstGeom>
        </p:spPr>
        <p:txBody>
          <a:bodyPr spcFirstLastPara="1" wrap="square" lIns="86020" tIns="86020" rIns="86020" bIns="8602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9pPr>
          </a:lstStyle>
          <a:p>
            <a:r>
              <a:t>xx%</a:t>
            </a:r>
          </a:p>
        </p:txBody>
      </p:sp>
      <p:sp>
        <p:nvSpPr>
          <p:cNvPr id="3669" name="Google Shape;3669;p11"/>
          <p:cNvSpPr txBox="1">
            <a:spLocks noGrp="1"/>
          </p:cNvSpPr>
          <p:nvPr>
            <p:ph type="subTitle" idx="1"/>
          </p:nvPr>
        </p:nvSpPr>
        <p:spPr>
          <a:xfrm>
            <a:off x="1707796" y="4092428"/>
            <a:ext cx="8746507" cy="951053"/>
          </a:xfrm>
          <a:prstGeom prst="rect">
            <a:avLst/>
          </a:prstGeom>
        </p:spPr>
        <p:txBody>
          <a:bodyPr spcFirstLastPara="1" wrap="square" lIns="86020" tIns="86020" rIns="86020" bIns="8602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9pPr>
          </a:lstStyle>
          <a:p>
            <a:endParaRPr/>
          </a:p>
        </p:txBody>
      </p:sp>
      <p:sp>
        <p:nvSpPr>
          <p:cNvPr id="3670" name="Google Shape;3670;p11"/>
          <p:cNvSpPr/>
          <p:nvPr/>
        </p:nvSpPr>
        <p:spPr>
          <a:xfrm>
            <a:off x="10393881" y="5583754"/>
            <a:ext cx="1730639" cy="700623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1" name="Google Shape;3671;p11"/>
          <p:cNvSpPr/>
          <p:nvPr/>
        </p:nvSpPr>
        <p:spPr>
          <a:xfrm>
            <a:off x="7737216" y="3762272"/>
            <a:ext cx="2573138" cy="885459"/>
          </a:xfrm>
          <a:custGeom>
            <a:avLst/>
            <a:gdLst/>
            <a:ahLst/>
            <a:cxnLst/>
            <a:rect l="l" t="t" r="r" b="b"/>
            <a:pathLst>
              <a:path w="29249" h="12738" extrusionOk="0">
                <a:moveTo>
                  <a:pt x="10913" y="0"/>
                </a:moveTo>
                <a:cubicBezTo>
                  <a:pt x="10819" y="0"/>
                  <a:pt x="10723" y="3"/>
                  <a:pt x="10626" y="7"/>
                </a:cubicBezTo>
                <a:cubicBezTo>
                  <a:pt x="9890" y="7"/>
                  <a:pt x="9153" y="217"/>
                  <a:pt x="8417" y="638"/>
                </a:cubicBezTo>
                <a:cubicBezTo>
                  <a:pt x="7680" y="901"/>
                  <a:pt x="7102" y="1322"/>
                  <a:pt x="6576" y="1953"/>
                </a:cubicBezTo>
                <a:cubicBezTo>
                  <a:pt x="5997" y="2532"/>
                  <a:pt x="5576" y="3269"/>
                  <a:pt x="5366" y="4058"/>
                </a:cubicBezTo>
                <a:cubicBezTo>
                  <a:pt x="5050" y="4847"/>
                  <a:pt x="4945" y="5636"/>
                  <a:pt x="4945" y="6477"/>
                </a:cubicBezTo>
                <a:cubicBezTo>
                  <a:pt x="4998" y="7003"/>
                  <a:pt x="5103" y="7530"/>
                  <a:pt x="5208" y="8056"/>
                </a:cubicBezTo>
                <a:lnTo>
                  <a:pt x="5208" y="8108"/>
                </a:lnTo>
                <a:cubicBezTo>
                  <a:pt x="4261" y="8161"/>
                  <a:pt x="3262" y="8529"/>
                  <a:pt x="2473" y="9055"/>
                </a:cubicBezTo>
                <a:cubicBezTo>
                  <a:pt x="1631" y="9634"/>
                  <a:pt x="1000" y="10370"/>
                  <a:pt x="526" y="11264"/>
                </a:cubicBezTo>
                <a:cubicBezTo>
                  <a:pt x="263" y="11738"/>
                  <a:pt x="105" y="12211"/>
                  <a:pt x="0" y="12737"/>
                </a:cubicBezTo>
                <a:lnTo>
                  <a:pt x="29248" y="12737"/>
                </a:lnTo>
                <a:lnTo>
                  <a:pt x="29248" y="12580"/>
                </a:lnTo>
                <a:cubicBezTo>
                  <a:pt x="29038" y="12317"/>
                  <a:pt x="28880" y="12106"/>
                  <a:pt x="28670" y="11948"/>
                </a:cubicBezTo>
                <a:cubicBezTo>
                  <a:pt x="28302" y="11580"/>
                  <a:pt x="27828" y="11264"/>
                  <a:pt x="27407" y="11001"/>
                </a:cubicBezTo>
                <a:cubicBezTo>
                  <a:pt x="26492" y="10520"/>
                  <a:pt x="25620" y="10258"/>
                  <a:pt x="24631" y="10258"/>
                </a:cubicBezTo>
                <a:cubicBezTo>
                  <a:pt x="24540" y="10258"/>
                  <a:pt x="24449" y="10261"/>
                  <a:pt x="24356" y="10265"/>
                </a:cubicBezTo>
                <a:cubicBezTo>
                  <a:pt x="23567" y="10265"/>
                  <a:pt x="22831" y="10475"/>
                  <a:pt x="22147" y="10896"/>
                </a:cubicBezTo>
                <a:cubicBezTo>
                  <a:pt x="22042" y="10949"/>
                  <a:pt x="21884" y="10949"/>
                  <a:pt x="21831" y="11001"/>
                </a:cubicBezTo>
                <a:cubicBezTo>
                  <a:pt x="21515" y="10212"/>
                  <a:pt x="21042" y="9581"/>
                  <a:pt x="20463" y="8950"/>
                </a:cubicBezTo>
                <a:cubicBezTo>
                  <a:pt x="20043" y="8634"/>
                  <a:pt x="19569" y="8319"/>
                  <a:pt x="19201" y="8056"/>
                </a:cubicBezTo>
                <a:cubicBezTo>
                  <a:pt x="18412" y="7582"/>
                  <a:pt x="17623" y="7372"/>
                  <a:pt x="16781" y="7319"/>
                </a:cubicBezTo>
                <a:cubicBezTo>
                  <a:pt x="16834" y="6846"/>
                  <a:pt x="16886" y="6425"/>
                  <a:pt x="16834" y="5951"/>
                </a:cubicBezTo>
                <a:cubicBezTo>
                  <a:pt x="16781" y="5425"/>
                  <a:pt x="16623" y="4899"/>
                  <a:pt x="16571" y="4373"/>
                </a:cubicBezTo>
                <a:cubicBezTo>
                  <a:pt x="16255" y="3321"/>
                  <a:pt x="15729" y="2479"/>
                  <a:pt x="14992" y="1690"/>
                </a:cubicBezTo>
                <a:cubicBezTo>
                  <a:pt x="14572" y="1322"/>
                  <a:pt x="14151" y="1007"/>
                  <a:pt x="13730" y="743"/>
                </a:cubicBezTo>
                <a:cubicBezTo>
                  <a:pt x="12814" y="262"/>
                  <a:pt x="11943" y="0"/>
                  <a:pt x="109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2" name="Google Shape;3672;p11"/>
          <p:cNvSpPr/>
          <p:nvPr/>
        </p:nvSpPr>
        <p:spPr>
          <a:xfrm>
            <a:off x="9083455" y="2108325"/>
            <a:ext cx="430155" cy="174128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3" name="Google Shape;3673;p11"/>
          <p:cNvSpPr/>
          <p:nvPr/>
        </p:nvSpPr>
        <p:spPr>
          <a:xfrm>
            <a:off x="1779693" y="2061669"/>
            <a:ext cx="965442" cy="365251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grpSp>
        <p:nvGrpSpPr>
          <p:cNvPr id="3674" name="Google Shape;3674;p11"/>
          <p:cNvGrpSpPr/>
          <p:nvPr/>
        </p:nvGrpSpPr>
        <p:grpSpPr>
          <a:xfrm>
            <a:off x="10206841" y="5609131"/>
            <a:ext cx="387091" cy="303212"/>
            <a:chOff x="4864725" y="4564050"/>
            <a:chExt cx="337300" cy="334375"/>
          </a:xfrm>
        </p:grpSpPr>
        <p:sp>
          <p:nvSpPr>
            <p:cNvPr id="3675" name="Google Shape;3675;p11"/>
            <p:cNvSpPr/>
            <p:nvPr/>
          </p:nvSpPr>
          <p:spPr>
            <a:xfrm>
              <a:off x="4864725" y="4564050"/>
              <a:ext cx="337300" cy="333600"/>
            </a:xfrm>
            <a:custGeom>
              <a:avLst/>
              <a:gdLst/>
              <a:ahLst/>
              <a:cxnLst/>
              <a:rect l="l" t="t" r="r" b="b"/>
              <a:pathLst>
                <a:path w="13492" h="13344" extrusionOk="0">
                  <a:moveTo>
                    <a:pt x="5708" y="1"/>
                  </a:moveTo>
                  <a:cubicBezTo>
                    <a:pt x="5266" y="1"/>
                    <a:pt x="4832" y="312"/>
                    <a:pt x="4735" y="861"/>
                  </a:cubicBezTo>
                  <a:lnTo>
                    <a:pt x="4261" y="4385"/>
                  </a:lnTo>
                  <a:lnTo>
                    <a:pt x="894" y="5490"/>
                  </a:lnTo>
                  <a:cubicBezTo>
                    <a:pt x="53" y="5753"/>
                    <a:pt x="0" y="6910"/>
                    <a:pt x="789" y="7279"/>
                  </a:cubicBezTo>
                  <a:lnTo>
                    <a:pt x="3998" y="8857"/>
                  </a:lnTo>
                  <a:lnTo>
                    <a:pt x="4051" y="12381"/>
                  </a:lnTo>
                  <a:cubicBezTo>
                    <a:pt x="4051" y="12981"/>
                    <a:pt x="4523" y="13344"/>
                    <a:pt x="5009" y="13344"/>
                  </a:cubicBezTo>
                  <a:cubicBezTo>
                    <a:pt x="5248" y="13344"/>
                    <a:pt x="5491" y="13256"/>
                    <a:pt x="5681" y="13065"/>
                  </a:cubicBezTo>
                  <a:lnTo>
                    <a:pt x="8154" y="10487"/>
                  </a:lnTo>
                  <a:lnTo>
                    <a:pt x="11573" y="11540"/>
                  </a:lnTo>
                  <a:cubicBezTo>
                    <a:pt x="11670" y="11572"/>
                    <a:pt x="11764" y="11587"/>
                    <a:pt x="11856" y="11587"/>
                  </a:cubicBezTo>
                  <a:cubicBezTo>
                    <a:pt x="12514" y="11587"/>
                    <a:pt x="13001" y="10818"/>
                    <a:pt x="12678" y="10172"/>
                  </a:cubicBezTo>
                  <a:lnTo>
                    <a:pt x="10942" y="7016"/>
                  </a:lnTo>
                  <a:lnTo>
                    <a:pt x="12994" y="4122"/>
                  </a:lnTo>
                  <a:cubicBezTo>
                    <a:pt x="13491" y="3426"/>
                    <a:pt x="13001" y="2588"/>
                    <a:pt x="12234" y="2588"/>
                  </a:cubicBezTo>
                  <a:cubicBezTo>
                    <a:pt x="12190" y="2588"/>
                    <a:pt x="12145" y="2591"/>
                    <a:pt x="12099" y="2597"/>
                  </a:cubicBezTo>
                  <a:lnTo>
                    <a:pt x="8575" y="3281"/>
                  </a:lnTo>
                  <a:lnTo>
                    <a:pt x="6471" y="387"/>
                  </a:lnTo>
                  <a:cubicBezTo>
                    <a:pt x="6268" y="123"/>
                    <a:pt x="5986" y="1"/>
                    <a:pt x="5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5079075" y="4628800"/>
              <a:ext cx="114450" cy="33050"/>
            </a:xfrm>
            <a:custGeom>
              <a:avLst/>
              <a:gdLst/>
              <a:ahLst/>
              <a:cxnLst/>
              <a:rect l="l" t="t" r="r" b="b"/>
              <a:pathLst>
                <a:path w="4578" h="1322" extrusionOk="0">
                  <a:moveTo>
                    <a:pt x="3633" y="0"/>
                  </a:moveTo>
                  <a:cubicBezTo>
                    <a:pt x="3598" y="0"/>
                    <a:pt x="3561" y="2"/>
                    <a:pt x="3525" y="7"/>
                  </a:cubicBezTo>
                  <a:lnTo>
                    <a:pt x="1" y="691"/>
                  </a:lnTo>
                  <a:lnTo>
                    <a:pt x="527" y="1322"/>
                  </a:lnTo>
                  <a:lnTo>
                    <a:pt x="4577" y="585"/>
                  </a:lnTo>
                  <a:cubicBezTo>
                    <a:pt x="4385" y="249"/>
                    <a:pt x="4017" y="0"/>
                    <a:pt x="3633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4867350" y="4564050"/>
              <a:ext cx="163100" cy="334375"/>
            </a:xfrm>
            <a:custGeom>
              <a:avLst/>
              <a:gdLst/>
              <a:ahLst/>
              <a:cxnLst/>
              <a:rect l="l" t="t" r="r" b="b"/>
              <a:pathLst>
                <a:path w="6524" h="13375" extrusionOk="0">
                  <a:moveTo>
                    <a:pt x="5606" y="1"/>
                  </a:moveTo>
                  <a:cubicBezTo>
                    <a:pt x="5168" y="1"/>
                    <a:pt x="4747" y="312"/>
                    <a:pt x="4682" y="861"/>
                  </a:cubicBezTo>
                  <a:lnTo>
                    <a:pt x="4209" y="4385"/>
                  </a:lnTo>
                  <a:lnTo>
                    <a:pt x="842" y="5490"/>
                  </a:lnTo>
                  <a:cubicBezTo>
                    <a:pt x="53" y="5753"/>
                    <a:pt x="0" y="6910"/>
                    <a:pt x="737" y="7279"/>
                  </a:cubicBezTo>
                  <a:lnTo>
                    <a:pt x="3946" y="8857"/>
                  </a:lnTo>
                  <a:lnTo>
                    <a:pt x="3998" y="12381"/>
                  </a:lnTo>
                  <a:cubicBezTo>
                    <a:pt x="3998" y="12959"/>
                    <a:pt x="4484" y="13375"/>
                    <a:pt x="4998" y="13375"/>
                  </a:cubicBezTo>
                  <a:cubicBezTo>
                    <a:pt x="5139" y="13375"/>
                    <a:pt x="5283" y="13344"/>
                    <a:pt x="5419" y="13276"/>
                  </a:cubicBezTo>
                  <a:cubicBezTo>
                    <a:pt x="5313" y="13118"/>
                    <a:pt x="5313" y="13012"/>
                    <a:pt x="5313" y="12855"/>
                  </a:cubicBezTo>
                  <a:lnTo>
                    <a:pt x="5261" y="9330"/>
                  </a:lnTo>
                  <a:lnTo>
                    <a:pt x="2052" y="7752"/>
                  </a:lnTo>
                  <a:cubicBezTo>
                    <a:pt x="1263" y="7331"/>
                    <a:pt x="1315" y="6226"/>
                    <a:pt x="2157" y="5963"/>
                  </a:cubicBezTo>
                  <a:lnTo>
                    <a:pt x="5524" y="4859"/>
                  </a:lnTo>
                  <a:lnTo>
                    <a:pt x="5997" y="1282"/>
                  </a:lnTo>
                  <a:cubicBezTo>
                    <a:pt x="6050" y="966"/>
                    <a:pt x="6260" y="703"/>
                    <a:pt x="6523" y="598"/>
                  </a:cubicBezTo>
                  <a:lnTo>
                    <a:pt x="6366" y="387"/>
                  </a:lnTo>
                  <a:cubicBezTo>
                    <a:pt x="6163" y="123"/>
                    <a:pt x="5881" y="1"/>
                    <a:pt x="5606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78" name="Google Shape;3678;p11"/>
          <p:cNvGrpSpPr/>
          <p:nvPr/>
        </p:nvGrpSpPr>
        <p:grpSpPr>
          <a:xfrm>
            <a:off x="2485143" y="5729029"/>
            <a:ext cx="260001" cy="197547"/>
            <a:chOff x="3689675" y="865975"/>
            <a:chExt cx="288675" cy="277550"/>
          </a:xfrm>
        </p:grpSpPr>
        <p:sp>
          <p:nvSpPr>
            <p:cNvPr id="3679" name="Google Shape;3679;p11"/>
            <p:cNvSpPr/>
            <p:nvPr/>
          </p:nvSpPr>
          <p:spPr>
            <a:xfrm>
              <a:off x="3691350" y="865975"/>
              <a:ext cx="287000" cy="277550"/>
            </a:xfrm>
            <a:custGeom>
              <a:avLst/>
              <a:gdLst/>
              <a:ahLst/>
              <a:cxnLst/>
              <a:rect l="l" t="t" r="r" b="b"/>
              <a:pathLst>
                <a:path w="11480" h="11102" extrusionOk="0">
                  <a:moveTo>
                    <a:pt x="6491" y="0"/>
                  </a:moveTo>
                  <a:cubicBezTo>
                    <a:pt x="6242" y="0"/>
                    <a:pt x="5984" y="106"/>
                    <a:pt x="5798" y="333"/>
                  </a:cubicBezTo>
                  <a:lnTo>
                    <a:pt x="4115" y="2805"/>
                  </a:lnTo>
                  <a:lnTo>
                    <a:pt x="1169" y="2332"/>
                  </a:lnTo>
                  <a:cubicBezTo>
                    <a:pt x="1109" y="2318"/>
                    <a:pt x="1050" y="2311"/>
                    <a:pt x="992" y="2311"/>
                  </a:cubicBezTo>
                  <a:cubicBezTo>
                    <a:pt x="400" y="2311"/>
                    <a:pt x="1" y="3014"/>
                    <a:pt x="432" y="3542"/>
                  </a:cubicBezTo>
                  <a:lnTo>
                    <a:pt x="2274" y="5909"/>
                  </a:lnTo>
                  <a:lnTo>
                    <a:pt x="958" y="8644"/>
                  </a:lnTo>
                  <a:cubicBezTo>
                    <a:pt x="688" y="9186"/>
                    <a:pt x="1113" y="9804"/>
                    <a:pt x="1671" y="9804"/>
                  </a:cubicBezTo>
                  <a:cubicBezTo>
                    <a:pt x="1764" y="9804"/>
                    <a:pt x="1860" y="9787"/>
                    <a:pt x="1958" y="9749"/>
                  </a:cubicBezTo>
                  <a:lnTo>
                    <a:pt x="4746" y="8750"/>
                  </a:lnTo>
                  <a:lnTo>
                    <a:pt x="6850" y="10854"/>
                  </a:lnTo>
                  <a:cubicBezTo>
                    <a:pt x="7021" y="11025"/>
                    <a:pt x="7231" y="11101"/>
                    <a:pt x="7437" y="11101"/>
                  </a:cubicBezTo>
                  <a:cubicBezTo>
                    <a:pt x="7863" y="11101"/>
                    <a:pt x="8271" y="10772"/>
                    <a:pt x="8271" y="10275"/>
                  </a:cubicBezTo>
                  <a:lnTo>
                    <a:pt x="8165" y="7329"/>
                  </a:lnTo>
                  <a:lnTo>
                    <a:pt x="10796" y="5962"/>
                  </a:lnTo>
                  <a:cubicBezTo>
                    <a:pt x="11479" y="5593"/>
                    <a:pt x="11322" y="4699"/>
                    <a:pt x="10690" y="4489"/>
                  </a:cubicBezTo>
                  <a:lnTo>
                    <a:pt x="7797" y="3647"/>
                  </a:lnTo>
                  <a:lnTo>
                    <a:pt x="7271" y="701"/>
                  </a:lnTo>
                  <a:cubicBezTo>
                    <a:pt x="7239" y="254"/>
                    <a:pt x="6877" y="0"/>
                    <a:pt x="6491" y="0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84950" y="957150"/>
              <a:ext cx="86825" cy="40775"/>
            </a:xfrm>
            <a:custGeom>
              <a:avLst/>
              <a:gdLst/>
              <a:ahLst/>
              <a:cxnLst/>
              <a:rect l="l" t="t" r="r" b="b"/>
              <a:pathLst>
                <a:path w="3473" h="1631" extrusionOk="0">
                  <a:moveTo>
                    <a:pt x="0" y="0"/>
                  </a:moveTo>
                  <a:lnTo>
                    <a:pt x="158" y="631"/>
                  </a:lnTo>
                  <a:lnTo>
                    <a:pt x="3472" y="1631"/>
                  </a:lnTo>
                  <a:cubicBezTo>
                    <a:pt x="3472" y="1315"/>
                    <a:pt x="3262" y="894"/>
                    <a:pt x="2894" y="8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3689675" y="867575"/>
              <a:ext cx="183475" cy="246075"/>
            </a:xfrm>
            <a:custGeom>
              <a:avLst/>
              <a:gdLst/>
              <a:ahLst/>
              <a:cxnLst/>
              <a:rect l="l" t="t" r="r" b="b"/>
              <a:pathLst>
                <a:path w="7339" h="9843" extrusionOk="0">
                  <a:moveTo>
                    <a:pt x="6452" y="0"/>
                  </a:moveTo>
                  <a:cubicBezTo>
                    <a:pt x="6207" y="0"/>
                    <a:pt x="5962" y="118"/>
                    <a:pt x="5813" y="374"/>
                  </a:cubicBezTo>
                  <a:lnTo>
                    <a:pt x="4129" y="2794"/>
                  </a:lnTo>
                  <a:lnTo>
                    <a:pt x="1131" y="2320"/>
                  </a:lnTo>
                  <a:cubicBezTo>
                    <a:pt x="1091" y="2314"/>
                    <a:pt x="1052" y="2311"/>
                    <a:pt x="1014" y="2311"/>
                  </a:cubicBezTo>
                  <a:cubicBezTo>
                    <a:pt x="395" y="2311"/>
                    <a:pt x="1" y="3087"/>
                    <a:pt x="447" y="3583"/>
                  </a:cubicBezTo>
                  <a:lnTo>
                    <a:pt x="2288" y="5950"/>
                  </a:lnTo>
                  <a:lnTo>
                    <a:pt x="973" y="8633"/>
                  </a:lnTo>
                  <a:cubicBezTo>
                    <a:pt x="710" y="9212"/>
                    <a:pt x="1078" y="9843"/>
                    <a:pt x="1657" y="9843"/>
                  </a:cubicBezTo>
                  <a:cubicBezTo>
                    <a:pt x="1762" y="9685"/>
                    <a:pt x="1762" y="9633"/>
                    <a:pt x="1815" y="9475"/>
                  </a:cubicBezTo>
                  <a:lnTo>
                    <a:pt x="3130" y="6792"/>
                  </a:lnTo>
                  <a:lnTo>
                    <a:pt x="1288" y="4425"/>
                  </a:lnTo>
                  <a:cubicBezTo>
                    <a:pt x="844" y="3881"/>
                    <a:pt x="1281" y="3153"/>
                    <a:pt x="1858" y="3153"/>
                  </a:cubicBezTo>
                  <a:cubicBezTo>
                    <a:pt x="1896" y="3153"/>
                    <a:pt x="1934" y="3156"/>
                    <a:pt x="1972" y="3162"/>
                  </a:cubicBezTo>
                  <a:lnTo>
                    <a:pt x="4971" y="3636"/>
                  </a:lnTo>
                  <a:lnTo>
                    <a:pt x="6654" y="1216"/>
                  </a:lnTo>
                  <a:cubicBezTo>
                    <a:pt x="6865" y="953"/>
                    <a:pt x="7075" y="900"/>
                    <a:pt x="7338" y="900"/>
                  </a:cubicBezTo>
                  <a:lnTo>
                    <a:pt x="7233" y="690"/>
                  </a:lnTo>
                  <a:cubicBezTo>
                    <a:pt x="7170" y="252"/>
                    <a:pt x="6811" y="0"/>
                    <a:pt x="6452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82" name="Google Shape;3682;p11"/>
          <p:cNvGrpSpPr/>
          <p:nvPr/>
        </p:nvGrpSpPr>
        <p:grpSpPr>
          <a:xfrm>
            <a:off x="2967291" y="942394"/>
            <a:ext cx="335850" cy="250935"/>
            <a:chOff x="5348675" y="2068175"/>
            <a:chExt cx="292650" cy="276725"/>
          </a:xfrm>
        </p:grpSpPr>
        <p:sp>
          <p:nvSpPr>
            <p:cNvPr id="3683" name="Google Shape;3683;p11"/>
            <p:cNvSpPr/>
            <p:nvPr/>
          </p:nvSpPr>
          <p:spPr>
            <a:xfrm>
              <a:off x="5353950" y="2069650"/>
              <a:ext cx="287375" cy="273500"/>
            </a:xfrm>
            <a:custGeom>
              <a:avLst/>
              <a:gdLst/>
              <a:ahLst/>
              <a:cxnLst/>
              <a:rect l="l" t="t" r="r" b="b"/>
              <a:pathLst>
                <a:path w="11495" h="10940" extrusionOk="0">
                  <a:moveTo>
                    <a:pt x="3407" y="1"/>
                  </a:moveTo>
                  <a:cubicBezTo>
                    <a:pt x="2961" y="1"/>
                    <a:pt x="2567" y="368"/>
                    <a:pt x="2683" y="793"/>
                  </a:cubicBezTo>
                  <a:lnTo>
                    <a:pt x="3104" y="3739"/>
                  </a:lnTo>
                  <a:lnTo>
                    <a:pt x="579" y="5369"/>
                  </a:lnTo>
                  <a:cubicBezTo>
                    <a:pt x="0" y="5790"/>
                    <a:pt x="158" y="6685"/>
                    <a:pt x="842" y="6842"/>
                  </a:cubicBezTo>
                  <a:lnTo>
                    <a:pt x="3840" y="7421"/>
                  </a:lnTo>
                  <a:lnTo>
                    <a:pt x="4629" y="10314"/>
                  </a:lnTo>
                  <a:cubicBezTo>
                    <a:pt x="4688" y="10725"/>
                    <a:pt x="5025" y="10939"/>
                    <a:pt x="5366" y="10939"/>
                  </a:cubicBezTo>
                  <a:cubicBezTo>
                    <a:pt x="5636" y="10939"/>
                    <a:pt x="5910" y="10804"/>
                    <a:pt x="6050" y="10525"/>
                  </a:cubicBezTo>
                  <a:lnTo>
                    <a:pt x="7523" y="7894"/>
                  </a:lnTo>
                  <a:lnTo>
                    <a:pt x="10469" y="8000"/>
                  </a:lnTo>
                  <a:cubicBezTo>
                    <a:pt x="10503" y="8005"/>
                    <a:pt x="10537" y="8008"/>
                    <a:pt x="10570" y="8008"/>
                  </a:cubicBezTo>
                  <a:cubicBezTo>
                    <a:pt x="11143" y="8008"/>
                    <a:pt x="11495" y="7182"/>
                    <a:pt x="11047" y="6685"/>
                  </a:cubicBezTo>
                  <a:lnTo>
                    <a:pt x="8996" y="4528"/>
                  </a:lnTo>
                  <a:lnTo>
                    <a:pt x="10048" y="1740"/>
                  </a:lnTo>
                  <a:cubicBezTo>
                    <a:pt x="10220" y="1181"/>
                    <a:pt x="9829" y="657"/>
                    <a:pt x="9307" y="657"/>
                  </a:cubicBezTo>
                  <a:cubicBezTo>
                    <a:pt x="9191" y="657"/>
                    <a:pt x="9068" y="683"/>
                    <a:pt x="8943" y="740"/>
                  </a:cubicBezTo>
                  <a:lnTo>
                    <a:pt x="6260" y="2003"/>
                  </a:lnTo>
                  <a:lnTo>
                    <a:pt x="3893" y="162"/>
                  </a:lnTo>
                  <a:cubicBezTo>
                    <a:pt x="3739" y="49"/>
                    <a:pt x="3569" y="1"/>
                    <a:pt x="3407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5507800" y="2086575"/>
              <a:ext cx="93400" cy="43675"/>
            </a:xfrm>
            <a:custGeom>
              <a:avLst/>
              <a:gdLst/>
              <a:ahLst/>
              <a:cxnLst/>
              <a:rect l="l" t="t" r="r" b="b"/>
              <a:pathLst>
                <a:path w="3736" h="1747" extrusionOk="0">
                  <a:moveTo>
                    <a:pt x="3047" y="0"/>
                  </a:moveTo>
                  <a:cubicBezTo>
                    <a:pt x="2943" y="0"/>
                    <a:pt x="2838" y="20"/>
                    <a:pt x="2736" y="63"/>
                  </a:cubicBezTo>
                  <a:lnTo>
                    <a:pt x="1" y="1326"/>
                  </a:lnTo>
                  <a:lnTo>
                    <a:pt x="632" y="1747"/>
                  </a:lnTo>
                  <a:lnTo>
                    <a:pt x="3736" y="326"/>
                  </a:lnTo>
                  <a:cubicBezTo>
                    <a:pt x="3583" y="136"/>
                    <a:pt x="3320" y="0"/>
                    <a:pt x="3047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5348675" y="2068175"/>
              <a:ext cx="148650" cy="276725"/>
            </a:xfrm>
            <a:custGeom>
              <a:avLst/>
              <a:gdLst/>
              <a:ahLst/>
              <a:cxnLst/>
              <a:rect l="l" t="t" r="r" b="b"/>
              <a:pathLst>
                <a:path w="5946" h="11069" extrusionOk="0">
                  <a:moveTo>
                    <a:pt x="3520" y="1"/>
                  </a:moveTo>
                  <a:cubicBezTo>
                    <a:pt x="3056" y="1"/>
                    <a:pt x="2660" y="369"/>
                    <a:pt x="2736" y="904"/>
                  </a:cubicBezTo>
                  <a:lnTo>
                    <a:pt x="3104" y="3850"/>
                  </a:lnTo>
                  <a:lnTo>
                    <a:pt x="632" y="5534"/>
                  </a:lnTo>
                  <a:cubicBezTo>
                    <a:pt x="1" y="5902"/>
                    <a:pt x="211" y="6849"/>
                    <a:pt x="895" y="6954"/>
                  </a:cubicBezTo>
                  <a:lnTo>
                    <a:pt x="3841" y="7533"/>
                  </a:lnTo>
                  <a:lnTo>
                    <a:pt x="4630" y="10478"/>
                  </a:lnTo>
                  <a:cubicBezTo>
                    <a:pt x="4765" y="10849"/>
                    <a:pt x="5093" y="11068"/>
                    <a:pt x="5422" y="11068"/>
                  </a:cubicBezTo>
                  <a:cubicBezTo>
                    <a:pt x="5608" y="11068"/>
                    <a:pt x="5793" y="10998"/>
                    <a:pt x="5945" y="10847"/>
                  </a:cubicBezTo>
                  <a:cubicBezTo>
                    <a:pt x="5945" y="10794"/>
                    <a:pt x="5945" y="10741"/>
                    <a:pt x="5893" y="10584"/>
                  </a:cubicBezTo>
                  <a:lnTo>
                    <a:pt x="5103" y="7690"/>
                  </a:lnTo>
                  <a:lnTo>
                    <a:pt x="2105" y="7112"/>
                  </a:lnTo>
                  <a:cubicBezTo>
                    <a:pt x="1421" y="6954"/>
                    <a:pt x="1263" y="6060"/>
                    <a:pt x="1842" y="5639"/>
                  </a:cubicBezTo>
                  <a:lnTo>
                    <a:pt x="4367" y="4008"/>
                  </a:lnTo>
                  <a:lnTo>
                    <a:pt x="3946" y="1062"/>
                  </a:lnTo>
                  <a:cubicBezTo>
                    <a:pt x="3894" y="799"/>
                    <a:pt x="4051" y="536"/>
                    <a:pt x="4209" y="326"/>
                  </a:cubicBezTo>
                  <a:lnTo>
                    <a:pt x="4051" y="168"/>
                  </a:lnTo>
                  <a:cubicBezTo>
                    <a:pt x="3879" y="53"/>
                    <a:pt x="3694" y="1"/>
                    <a:pt x="3520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86" name="Google Shape;3686;p11"/>
          <p:cNvGrpSpPr/>
          <p:nvPr/>
        </p:nvGrpSpPr>
        <p:grpSpPr>
          <a:xfrm>
            <a:off x="1186671" y="2235820"/>
            <a:ext cx="259997" cy="176193"/>
            <a:chOff x="1916200" y="1417475"/>
            <a:chExt cx="229350" cy="228000"/>
          </a:xfrm>
        </p:grpSpPr>
        <p:sp>
          <p:nvSpPr>
            <p:cNvPr id="3687" name="Google Shape;3687;p11"/>
            <p:cNvSpPr/>
            <p:nvPr/>
          </p:nvSpPr>
          <p:spPr>
            <a:xfrm>
              <a:off x="1918850" y="1417475"/>
              <a:ext cx="226700" cy="227800"/>
            </a:xfrm>
            <a:custGeom>
              <a:avLst/>
              <a:gdLst/>
              <a:ahLst/>
              <a:cxnLst/>
              <a:rect l="l" t="t" r="r" b="b"/>
              <a:pathLst>
                <a:path w="9068" h="9112" extrusionOk="0">
                  <a:moveTo>
                    <a:pt x="3793" y="1"/>
                  </a:moveTo>
                  <a:cubicBezTo>
                    <a:pt x="3485" y="1"/>
                    <a:pt x="3189" y="218"/>
                    <a:pt x="3156" y="577"/>
                  </a:cubicBezTo>
                  <a:lnTo>
                    <a:pt x="2893" y="2997"/>
                  </a:lnTo>
                  <a:lnTo>
                    <a:pt x="579" y="3786"/>
                  </a:lnTo>
                  <a:cubicBezTo>
                    <a:pt x="53" y="3944"/>
                    <a:pt x="0" y="4733"/>
                    <a:pt x="526" y="4996"/>
                  </a:cubicBezTo>
                  <a:lnTo>
                    <a:pt x="2683" y="6048"/>
                  </a:lnTo>
                  <a:lnTo>
                    <a:pt x="2683" y="8468"/>
                  </a:lnTo>
                  <a:cubicBezTo>
                    <a:pt x="2683" y="8863"/>
                    <a:pt x="3027" y="9111"/>
                    <a:pt x="3362" y="9111"/>
                  </a:cubicBezTo>
                  <a:cubicBezTo>
                    <a:pt x="3517" y="9111"/>
                    <a:pt x="3671" y="9058"/>
                    <a:pt x="3788" y="8942"/>
                  </a:cubicBezTo>
                  <a:lnTo>
                    <a:pt x="5524" y="7153"/>
                  </a:lnTo>
                  <a:lnTo>
                    <a:pt x="7786" y="7889"/>
                  </a:lnTo>
                  <a:cubicBezTo>
                    <a:pt x="7871" y="7918"/>
                    <a:pt x="7953" y="7931"/>
                    <a:pt x="8029" y="7931"/>
                  </a:cubicBezTo>
                  <a:cubicBezTo>
                    <a:pt x="8518" y="7931"/>
                    <a:pt x="8802" y="7397"/>
                    <a:pt x="8575" y="6943"/>
                  </a:cubicBezTo>
                  <a:lnTo>
                    <a:pt x="7417" y="4786"/>
                  </a:lnTo>
                  <a:lnTo>
                    <a:pt x="8785" y="2787"/>
                  </a:lnTo>
                  <a:cubicBezTo>
                    <a:pt x="9067" y="2317"/>
                    <a:pt x="8803" y="1763"/>
                    <a:pt x="8331" y="1763"/>
                  </a:cubicBezTo>
                  <a:cubicBezTo>
                    <a:pt x="8275" y="1763"/>
                    <a:pt x="8215" y="1770"/>
                    <a:pt x="8154" y="1787"/>
                  </a:cubicBezTo>
                  <a:lnTo>
                    <a:pt x="5787" y="2208"/>
                  </a:lnTo>
                  <a:lnTo>
                    <a:pt x="4314" y="262"/>
                  </a:lnTo>
                  <a:cubicBezTo>
                    <a:pt x="4174" y="82"/>
                    <a:pt x="3981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2063500" y="1463200"/>
              <a:ext cx="76300" cy="21325"/>
            </a:xfrm>
            <a:custGeom>
              <a:avLst/>
              <a:gdLst/>
              <a:ahLst/>
              <a:cxnLst/>
              <a:rect l="l" t="t" r="r" b="b"/>
              <a:pathLst>
                <a:path w="3052" h="853" extrusionOk="0">
                  <a:moveTo>
                    <a:pt x="2487" y="1"/>
                  </a:moveTo>
                  <a:cubicBezTo>
                    <a:pt x="2449" y="1"/>
                    <a:pt x="2409" y="4"/>
                    <a:pt x="2368" y="11"/>
                  </a:cubicBezTo>
                  <a:lnTo>
                    <a:pt x="1" y="484"/>
                  </a:lnTo>
                  <a:lnTo>
                    <a:pt x="316" y="853"/>
                  </a:lnTo>
                  <a:lnTo>
                    <a:pt x="3052" y="379"/>
                  </a:lnTo>
                  <a:cubicBezTo>
                    <a:pt x="2960" y="150"/>
                    <a:pt x="2749" y="1"/>
                    <a:pt x="248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1916200" y="1417475"/>
              <a:ext cx="113125" cy="228000"/>
            </a:xfrm>
            <a:custGeom>
              <a:avLst/>
              <a:gdLst/>
              <a:ahLst/>
              <a:cxnLst/>
              <a:rect l="l" t="t" r="r" b="b"/>
              <a:pathLst>
                <a:path w="4525" h="9120" extrusionOk="0">
                  <a:moveTo>
                    <a:pt x="3919" y="1"/>
                  </a:moveTo>
                  <a:cubicBezTo>
                    <a:pt x="3604" y="1"/>
                    <a:pt x="3275" y="218"/>
                    <a:pt x="3210" y="577"/>
                  </a:cubicBezTo>
                  <a:lnTo>
                    <a:pt x="2894" y="2997"/>
                  </a:lnTo>
                  <a:lnTo>
                    <a:pt x="580" y="3786"/>
                  </a:lnTo>
                  <a:cubicBezTo>
                    <a:pt x="54" y="3997"/>
                    <a:pt x="1" y="4733"/>
                    <a:pt x="527" y="4996"/>
                  </a:cubicBezTo>
                  <a:lnTo>
                    <a:pt x="2684" y="6048"/>
                  </a:lnTo>
                  <a:lnTo>
                    <a:pt x="2684" y="8468"/>
                  </a:lnTo>
                  <a:cubicBezTo>
                    <a:pt x="2684" y="8871"/>
                    <a:pt x="2992" y="9119"/>
                    <a:pt x="3349" y="9119"/>
                  </a:cubicBezTo>
                  <a:cubicBezTo>
                    <a:pt x="3458" y="9119"/>
                    <a:pt x="3572" y="9096"/>
                    <a:pt x="3683" y="9047"/>
                  </a:cubicBezTo>
                  <a:cubicBezTo>
                    <a:pt x="3631" y="8942"/>
                    <a:pt x="3631" y="8889"/>
                    <a:pt x="3631" y="8784"/>
                  </a:cubicBezTo>
                  <a:lnTo>
                    <a:pt x="3631" y="6364"/>
                  </a:lnTo>
                  <a:lnTo>
                    <a:pt x="1474" y="5312"/>
                  </a:lnTo>
                  <a:cubicBezTo>
                    <a:pt x="948" y="5049"/>
                    <a:pt x="1000" y="4260"/>
                    <a:pt x="1526" y="4154"/>
                  </a:cubicBezTo>
                  <a:lnTo>
                    <a:pt x="3841" y="3365"/>
                  </a:lnTo>
                  <a:lnTo>
                    <a:pt x="4157" y="893"/>
                  </a:lnTo>
                  <a:cubicBezTo>
                    <a:pt x="4157" y="630"/>
                    <a:pt x="4367" y="525"/>
                    <a:pt x="4525" y="367"/>
                  </a:cubicBezTo>
                  <a:lnTo>
                    <a:pt x="4420" y="262"/>
                  </a:lnTo>
                  <a:cubicBezTo>
                    <a:pt x="4300" y="82"/>
                    <a:pt x="4112" y="1"/>
                    <a:pt x="3919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0" name="Google Shape;3690;p11"/>
          <p:cNvGrpSpPr/>
          <p:nvPr/>
        </p:nvGrpSpPr>
        <p:grpSpPr>
          <a:xfrm>
            <a:off x="7871465" y="1591619"/>
            <a:ext cx="153981" cy="117317"/>
            <a:chOff x="2419900" y="952925"/>
            <a:chExt cx="134175" cy="129375"/>
          </a:xfrm>
        </p:grpSpPr>
        <p:sp>
          <p:nvSpPr>
            <p:cNvPr id="3691" name="Google Shape;3691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4" name="Google Shape;3694;p11"/>
          <p:cNvGrpSpPr/>
          <p:nvPr/>
        </p:nvGrpSpPr>
        <p:grpSpPr>
          <a:xfrm>
            <a:off x="1505266" y="3607970"/>
            <a:ext cx="158486" cy="116343"/>
            <a:chOff x="732600" y="1890325"/>
            <a:chExt cx="138100" cy="128300"/>
          </a:xfrm>
        </p:grpSpPr>
        <p:sp>
          <p:nvSpPr>
            <p:cNvPr id="3695" name="Google Shape;3695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8" name="Google Shape;3698;p11"/>
          <p:cNvGrpSpPr/>
          <p:nvPr/>
        </p:nvGrpSpPr>
        <p:grpSpPr>
          <a:xfrm flipH="1">
            <a:off x="9217736" y="761384"/>
            <a:ext cx="1551118" cy="947545"/>
            <a:chOff x="6015800" y="923575"/>
            <a:chExt cx="1212225" cy="937075"/>
          </a:xfrm>
        </p:grpSpPr>
        <p:sp>
          <p:nvSpPr>
            <p:cNvPr id="3699" name="Google Shape;3699;p11"/>
            <p:cNvSpPr/>
            <p:nvPr/>
          </p:nvSpPr>
          <p:spPr>
            <a:xfrm>
              <a:off x="6015800" y="923575"/>
              <a:ext cx="375800" cy="361850"/>
            </a:xfrm>
            <a:custGeom>
              <a:avLst/>
              <a:gdLst/>
              <a:ahLst/>
              <a:cxnLst/>
              <a:rect l="l" t="t" r="r" b="b"/>
              <a:pathLst>
                <a:path w="15032" h="14474" extrusionOk="0">
                  <a:moveTo>
                    <a:pt x="8300" y="0"/>
                  </a:moveTo>
                  <a:cubicBezTo>
                    <a:pt x="7968" y="0"/>
                    <a:pt x="7628" y="165"/>
                    <a:pt x="7404" y="501"/>
                  </a:cubicBezTo>
                  <a:lnTo>
                    <a:pt x="5352" y="3815"/>
                  </a:lnTo>
                  <a:lnTo>
                    <a:pt x="1459" y="3447"/>
                  </a:lnTo>
                  <a:cubicBezTo>
                    <a:pt x="1438" y="3446"/>
                    <a:pt x="1416" y="3445"/>
                    <a:pt x="1395" y="3445"/>
                  </a:cubicBezTo>
                  <a:cubicBezTo>
                    <a:pt x="538" y="3445"/>
                    <a:pt x="0" y="4463"/>
                    <a:pt x="565" y="5131"/>
                  </a:cubicBezTo>
                  <a:lnTo>
                    <a:pt x="3038" y="8129"/>
                  </a:lnTo>
                  <a:lnTo>
                    <a:pt x="1459" y="11706"/>
                  </a:lnTo>
                  <a:cubicBezTo>
                    <a:pt x="1145" y="12469"/>
                    <a:pt x="1712" y="13194"/>
                    <a:pt x="2474" y="13194"/>
                  </a:cubicBezTo>
                  <a:cubicBezTo>
                    <a:pt x="2604" y="13194"/>
                    <a:pt x="2741" y="13173"/>
                    <a:pt x="2880" y="13126"/>
                  </a:cubicBezTo>
                  <a:lnTo>
                    <a:pt x="6457" y="11654"/>
                  </a:lnTo>
                  <a:lnTo>
                    <a:pt x="9455" y="14231"/>
                  </a:lnTo>
                  <a:cubicBezTo>
                    <a:pt x="9654" y="14399"/>
                    <a:pt x="9883" y="14474"/>
                    <a:pt x="10107" y="14474"/>
                  </a:cubicBezTo>
                  <a:cubicBezTo>
                    <a:pt x="10656" y="14474"/>
                    <a:pt x="11176" y="14025"/>
                    <a:pt x="11139" y="13390"/>
                  </a:cubicBezTo>
                  <a:lnTo>
                    <a:pt x="10876" y="9497"/>
                  </a:lnTo>
                  <a:lnTo>
                    <a:pt x="14242" y="7498"/>
                  </a:lnTo>
                  <a:cubicBezTo>
                    <a:pt x="15031" y="7077"/>
                    <a:pt x="14874" y="5814"/>
                    <a:pt x="13979" y="5604"/>
                  </a:cubicBezTo>
                  <a:lnTo>
                    <a:pt x="10139" y="4710"/>
                  </a:lnTo>
                  <a:lnTo>
                    <a:pt x="9298" y="870"/>
                  </a:lnTo>
                  <a:cubicBezTo>
                    <a:pt x="9177" y="297"/>
                    <a:pt x="8745" y="0"/>
                    <a:pt x="8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6024650" y="1009625"/>
              <a:ext cx="124975" cy="27750"/>
            </a:xfrm>
            <a:custGeom>
              <a:avLst/>
              <a:gdLst/>
              <a:ahLst/>
              <a:cxnLst/>
              <a:rect l="l" t="t" r="r" b="b"/>
              <a:pathLst>
                <a:path w="4999" h="1110" extrusionOk="0">
                  <a:moveTo>
                    <a:pt x="1005" y="0"/>
                  </a:moveTo>
                  <a:cubicBezTo>
                    <a:pt x="526" y="0"/>
                    <a:pt x="148" y="348"/>
                    <a:pt x="1" y="742"/>
                  </a:cubicBezTo>
                  <a:lnTo>
                    <a:pt x="4472" y="1110"/>
                  </a:lnTo>
                  <a:lnTo>
                    <a:pt x="4998" y="373"/>
                  </a:lnTo>
                  <a:lnTo>
                    <a:pt x="1105" y="5"/>
                  </a:lnTo>
                  <a:cubicBezTo>
                    <a:pt x="1072" y="2"/>
                    <a:pt x="1038" y="0"/>
                    <a:pt x="1005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6195625" y="926500"/>
              <a:ext cx="195975" cy="361150"/>
            </a:xfrm>
            <a:custGeom>
              <a:avLst/>
              <a:gdLst/>
              <a:ahLst/>
              <a:cxnLst/>
              <a:rect l="l" t="t" r="r" b="b"/>
              <a:pathLst>
                <a:path w="7839" h="14446" extrusionOk="0">
                  <a:moveTo>
                    <a:pt x="1045" y="1"/>
                  </a:moveTo>
                  <a:cubicBezTo>
                    <a:pt x="716" y="1"/>
                    <a:pt x="381" y="156"/>
                    <a:pt x="158" y="490"/>
                  </a:cubicBezTo>
                  <a:lnTo>
                    <a:pt x="0" y="753"/>
                  </a:lnTo>
                  <a:cubicBezTo>
                    <a:pt x="316" y="805"/>
                    <a:pt x="579" y="1068"/>
                    <a:pt x="684" y="1489"/>
                  </a:cubicBezTo>
                  <a:lnTo>
                    <a:pt x="1526" y="5277"/>
                  </a:lnTo>
                  <a:lnTo>
                    <a:pt x="5313" y="6223"/>
                  </a:lnTo>
                  <a:cubicBezTo>
                    <a:pt x="6260" y="6434"/>
                    <a:pt x="6366" y="7644"/>
                    <a:pt x="5576" y="8117"/>
                  </a:cubicBezTo>
                  <a:lnTo>
                    <a:pt x="2262" y="10116"/>
                  </a:lnTo>
                  <a:lnTo>
                    <a:pt x="2525" y="13956"/>
                  </a:lnTo>
                  <a:cubicBezTo>
                    <a:pt x="2578" y="14114"/>
                    <a:pt x="2525" y="14167"/>
                    <a:pt x="2420" y="14377"/>
                  </a:cubicBezTo>
                  <a:cubicBezTo>
                    <a:pt x="2541" y="14424"/>
                    <a:pt x="2667" y="14446"/>
                    <a:pt x="2793" y="14446"/>
                  </a:cubicBezTo>
                  <a:cubicBezTo>
                    <a:pt x="3374" y="14446"/>
                    <a:pt x="3936" y="13974"/>
                    <a:pt x="3893" y="13325"/>
                  </a:cubicBezTo>
                  <a:lnTo>
                    <a:pt x="3630" y="9432"/>
                  </a:lnTo>
                  <a:lnTo>
                    <a:pt x="6997" y="7486"/>
                  </a:lnTo>
                  <a:cubicBezTo>
                    <a:pt x="7838" y="7013"/>
                    <a:pt x="7628" y="5750"/>
                    <a:pt x="6734" y="5540"/>
                  </a:cubicBezTo>
                  <a:lnTo>
                    <a:pt x="2894" y="4645"/>
                  </a:lnTo>
                  <a:lnTo>
                    <a:pt x="2052" y="805"/>
                  </a:lnTo>
                  <a:cubicBezTo>
                    <a:pt x="1931" y="289"/>
                    <a:pt x="1494" y="1"/>
                    <a:pt x="1045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6473100" y="1159675"/>
              <a:ext cx="701000" cy="453725"/>
            </a:xfrm>
            <a:custGeom>
              <a:avLst/>
              <a:gdLst/>
              <a:ahLst/>
              <a:cxnLst/>
              <a:rect l="l" t="t" r="r" b="b"/>
              <a:pathLst>
                <a:path w="28040" h="18149" fill="none" extrusionOk="0">
                  <a:moveTo>
                    <a:pt x="1" y="0"/>
                  </a:moveTo>
                  <a:cubicBezTo>
                    <a:pt x="11785" y="0"/>
                    <a:pt x="23252" y="7417"/>
                    <a:pt x="28039" y="1814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6475750" y="1233325"/>
              <a:ext cx="309075" cy="140725"/>
            </a:xfrm>
            <a:custGeom>
              <a:avLst/>
              <a:gdLst/>
              <a:ahLst/>
              <a:cxnLst/>
              <a:rect l="l" t="t" r="r" b="b"/>
              <a:pathLst>
                <a:path w="12363" h="5629" fill="none" extrusionOk="0">
                  <a:moveTo>
                    <a:pt x="0" y="0"/>
                  </a:moveTo>
                  <a:cubicBezTo>
                    <a:pt x="4366" y="1157"/>
                    <a:pt x="8522" y="3051"/>
                    <a:pt x="12362" y="562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6858450" y="1473975"/>
              <a:ext cx="84175" cy="90775"/>
            </a:xfrm>
            <a:custGeom>
              <a:avLst/>
              <a:gdLst/>
              <a:ahLst/>
              <a:cxnLst/>
              <a:rect l="l" t="t" r="r" b="b"/>
              <a:pathLst>
                <a:path w="3367" h="3631" fill="none" extrusionOk="0">
                  <a:moveTo>
                    <a:pt x="0" y="1"/>
                  </a:moveTo>
                  <a:cubicBezTo>
                    <a:pt x="1368" y="948"/>
                    <a:pt x="2473" y="2210"/>
                    <a:pt x="3367" y="3630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6462600" y="1304325"/>
              <a:ext cx="303800" cy="409025"/>
            </a:xfrm>
            <a:custGeom>
              <a:avLst/>
              <a:gdLst/>
              <a:ahLst/>
              <a:cxnLst/>
              <a:rect l="l" t="t" r="r" b="b"/>
              <a:pathLst>
                <a:path w="12152" h="16361" fill="none" extrusionOk="0">
                  <a:moveTo>
                    <a:pt x="0" y="1"/>
                  </a:moveTo>
                  <a:cubicBezTo>
                    <a:pt x="6155" y="3315"/>
                    <a:pt x="10679" y="9522"/>
                    <a:pt x="12152" y="1636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6799275" y="1797500"/>
              <a:ext cx="15800" cy="63150"/>
            </a:xfrm>
            <a:custGeom>
              <a:avLst/>
              <a:gdLst/>
              <a:ahLst/>
              <a:cxnLst/>
              <a:rect l="l" t="t" r="r" b="b"/>
              <a:pathLst>
                <a:path w="632" h="2526" fill="none" extrusionOk="0">
                  <a:moveTo>
                    <a:pt x="0" y="1"/>
                  </a:moveTo>
                  <a:cubicBezTo>
                    <a:pt x="210" y="842"/>
                    <a:pt x="368" y="1684"/>
                    <a:pt x="631" y="2526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6486275" y="1049200"/>
              <a:ext cx="498450" cy="86825"/>
            </a:xfrm>
            <a:custGeom>
              <a:avLst/>
              <a:gdLst/>
              <a:ahLst/>
              <a:cxnLst/>
              <a:rect l="l" t="t" r="r" b="b"/>
              <a:pathLst>
                <a:path w="19938" h="3473" fill="none" extrusionOk="0">
                  <a:moveTo>
                    <a:pt x="0" y="1052"/>
                  </a:moveTo>
                  <a:cubicBezTo>
                    <a:pt x="6733" y="0"/>
                    <a:pt x="13677" y="842"/>
                    <a:pt x="19937" y="3472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7089900" y="1205700"/>
              <a:ext cx="59200" cy="35525"/>
            </a:xfrm>
            <a:custGeom>
              <a:avLst/>
              <a:gdLst/>
              <a:ahLst/>
              <a:cxnLst/>
              <a:rect l="l" t="t" r="r" b="b"/>
              <a:pathLst>
                <a:path w="2368" h="1421" fill="none" extrusionOk="0">
                  <a:moveTo>
                    <a:pt x="1" y="0"/>
                  </a:moveTo>
                  <a:cubicBezTo>
                    <a:pt x="790" y="421"/>
                    <a:pt x="1579" y="895"/>
                    <a:pt x="2368" y="142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7216150" y="1312225"/>
              <a:ext cx="11875" cy="9225"/>
            </a:xfrm>
            <a:custGeom>
              <a:avLst/>
              <a:gdLst/>
              <a:ahLst/>
              <a:cxnLst/>
              <a:rect l="l" t="t" r="r" b="b"/>
              <a:pathLst>
                <a:path w="475" h="369" fill="none" extrusionOk="0">
                  <a:moveTo>
                    <a:pt x="1" y="0"/>
                  </a:moveTo>
                  <a:cubicBezTo>
                    <a:pt x="159" y="106"/>
                    <a:pt x="264" y="263"/>
                    <a:pt x="474" y="369"/>
                  </a:cubicBezTo>
                </a:path>
              </a:pathLst>
            </a:custGeom>
            <a:noFill/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6989950" y="1652825"/>
              <a:ext cx="11875" cy="23700"/>
            </a:xfrm>
            <a:custGeom>
              <a:avLst/>
              <a:gdLst/>
              <a:ahLst/>
              <a:cxnLst/>
              <a:rect l="l" t="t" r="r" b="b"/>
              <a:pathLst>
                <a:path w="475" h="948" fill="none" extrusionOk="0">
                  <a:moveTo>
                    <a:pt x="1" y="1"/>
                  </a:moveTo>
                  <a:cubicBezTo>
                    <a:pt x="106" y="317"/>
                    <a:pt x="316" y="632"/>
                    <a:pt x="474" y="948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1" name="Google Shape;3711;p11"/>
          <p:cNvGrpSpPr/>
          <p:nvPr/>
        </p:nvGrpSpPr>
        <p:grpSpPr>
          <a:xfrm>
            <a:off x="9513598" y="4067094"/>
            <a:ext cx="158486" cy="116343"/>
            <a:chOff x="732600" y="1890325"/>
            <a:chExt cx="138100" cy="128300"/>
          </a:xfrm>
        </p:grpSpPr>
        <p:sp>
          <p:nvSpPr>
            <p:cNvPr id="3712" name="Google Shape;3712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5" name="Google Shape;3715;p11"/>
          <p:cNvGrpSpPr/>
          <p:nvPr/>
        </p:nvGrpSpPr>
        <p:grpSpPr>
          <a:xfrm>
            <a:off x="5325107" y="1120490"/>
            <a:ext cx="153981" cy="117317"/>
            <a:chOff x="2419900" y="952925"/>
            <a:chExt cx="134175" cy="129375"/>
          </a:xfrm>
        </p:grpSpPr>
        <p:sp>
          <p:nvSpPr>
            <p:cNvPr id="3716" name="Google Shape;3716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9" name="Google Shape;3719;p11"/>
          <p:cNvGrpSpPr/>
          <p:nvPr/>
        </p:nvGrpSpPr>
        <p:grpSpPr>
          <a:xfrm>
            <a:off x="-2274" y="-11449"/>
            <a:ext cx="12162051" cy="6882076"/>
            <a:chOff x="-2000" y="-12625"/>
            <a:chExt cx="10692000" cy="7589400"/>
          </a:xfrm>
        </p:grpSpPr>
        <p:sp>
          <p:nvSpPr>
            <p:cNvPr id="3720" name="Google Shape;3720;p11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grpSp>
          <p:nvGrpSpPr>
            <p:cNvPr id="3721" name="Google Shape;3721;p11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3722" name="Google Shape;3722;p11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723" name="Google Shape;3723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724" name="Google Shape;3724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725" name="Google Shape;372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26" name="Google Shape;372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27" name="Google Shape;372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28" name="Google Shape;372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29" name="Google Shape;372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0" name="Google Shape;373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1" name="Google Shape;373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2" name="Google Shape;373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33" name="Google Shape;373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4" name="Google Shape;373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5" name="Google Shape;373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6" name="Google Shape;373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37" name="Google Shape;373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8" name="Google Shape;373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9" name="Google Shape;373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40" name="Google Shape;374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741" name="Google Shape;3741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742" name="Google Shape;3742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43" name="Google Shape;3743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44" name="Google Shape;3744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5" name="Google Shape;374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46" name="Google Shape;374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47" name="Google Shape;374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48" name="Google Shape;3748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9" name="Google Shape;374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0" name="Google Shape;375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1" name="Google Shape;375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52" name="Google Shape;3752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3" name="Google Shape;375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4" name="Google Shape;375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5" name="Google Shape;375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56" name="Google Shape;3756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7" name="Google Shape;375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8" name="Google Shape;375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9" name="Google Shape;375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760" name="Google Shape;3760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61" name="Google Shape;3761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2" name="Google Shape;376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3" name="Google Shape;376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4" name="Google Shape;376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65" name="Google Shape;3765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6" name="Google Shape;376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7" name="Google Shape;376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8" name="Google Shape;376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69" name="Google Shape;3769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0" name="Google Shape;377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1" name="Google Shape;377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2" name="Google Shape;377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73" name="Google Shape;3773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4" name="Google Shape;377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5" name="Google Shape;377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6" name="Google Shape;377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777" name="Google Shape;3777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78" name="Google Shape;3778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79" name="Google Shape;3779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0" name="Google Shape;378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1" name="Google Shape;378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2" name="Google Shape;378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83" name="Google Shape;3783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4" name="Google Shape;378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5" name="Google Shape;378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6" name="Google Shape;378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87" name="Google Shape;3787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8" name="Google Shape;378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9" name="Google Shape;378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0" name="Google Shape;379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91" name="Google Shape;3791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2" name="Google Shape;379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3" name="Google Shape;379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4" name="Google Shape;379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795" name="Google Shape;3795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96" name="Google Shape;3796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7" name="Google Shape;379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8" name="Google Shape;379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9" name="Google Shape;379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0" name="Google Shape;3800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1" name="Google Shape;380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2" name="Google Shape;380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3" name="Google Shape;380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4" name="Google Shape;3804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5" name="Google Shape;380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6" name="Google Shape;380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7" name="Google Shape;380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8" name="Google Shape;3808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9" name="Google Shape;380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10" name="Google Shape;381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11" name="Google Shape;381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12" name="Google Shape;3812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813" name="Google Shape;3813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4" name="Google Shape;381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5" name="Google Shape;381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6" name="Google Shape;381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17" name="Google Shape;3817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8" name="Google Shape;381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9" name="Google Shape;381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0" name="Google Shape;382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21" name="Google Shape;3821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2" name="Google Shape;382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3" name="Google Shape;382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4" name="Google Shape;382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25" name="Google Shape;3825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6" name="Google Shape;3826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7" name="Google Shape;3827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8" name="Google Shape;3828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829" name="Google Shape;3829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830" name="Google Shape;38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1" name="Google Shape;38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2" name="Google Shape;38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3" name="Google Shape;38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3834" name="Google Shape;38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5" name="Google Shape;38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6" name="Google Shape;38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7" name="Google Shape;38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3838" name="Google Shape;3838;p11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839" name="Google Shape;3839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840" name="Google Shape;3840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841" name="Google Shape;3841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2" name="Google Shape;384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3" name="Google Shape;384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4" name="Google Shape;384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45" name="Google Shape;3845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6" name="Google Shape;38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7" name="Google Shape;38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8" name="Google Shape;38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49" name="Google Shape;3849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0" name="Google Shape;38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1" name="Google Shape;38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2" name="Google Shape;38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53" name="Google Shape;3853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4" name="Google Shape;38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5" name="Google Shape;38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6" name="Google Shape;38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857" name="Google Shape;3857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858" name="Google Shape;3858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59" name="Google Shape;3859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60" name="Google Shape;3860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1" name="Google Shape;386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2" name="Google Shape;386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3" name="Google Shape;386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64" name="Google Shape;3864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5" name="Google Shape;386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6" name="Google Shape;386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7" name="Google Shape;386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68" name="Google Shape;3868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9" name="Google Shape;386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0" name="Google Shape;387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1" name="Google Shape;387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72" name="Google Shape;3872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3" name="Google Shape;387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4" name="Google Shape;387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5" name="Google Shape;387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876" name="Google Shape;3876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77" name="Google Shape;3877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8" name="Google Shape;387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9" name="Google Shape;387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0" name="Google Shape;388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1" name="Google Shape;3881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2" name="Google Shape;388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3" name="Google Shape;388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4" name="Google Shape;388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5" name="Google Shape;3885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6" name="Google Shape;388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7" name="Google Shape;388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8" name="Google Shape;388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9" name="Google Shape;3889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0" name="Google Shape;389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1" name="Google Shape;389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2" name="Google Shape;389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93" name="Google Shape;3893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94" name="Google Shape;3894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95" name="Google Shape;3895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6" name="Google Shape;389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7" name="Google Shape;389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8" name="Google Shape;389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99" name="Google Shape;3899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0" name="Google Shape;390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1" name="Google Shape;390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2" name="Google Shape;390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03" name="Google Shape;3903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4" name="Google Shape;390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5" name="Google Shape;390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6" name="Google Shape;390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07" name="Google Shape;3907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8" name="Google Shape;390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9" name="Google Shape;390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0" name="Google Shape;391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911" name="Google Shape;3911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912" name="Google Shape;3912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3" name="Google Shape;391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4" name="Google Shape;391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5" name="Google Shape;391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16" name="Google Shape;3916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7" name="Google Shape;391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8" name="Google Shape;391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9" name="Google Shape;391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20" name="Google Shape;3920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1" name="Google Shape;392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2" name="Google Shape;392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3" name="Google Shape;392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24" name="Google Shape;3924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5" name="Google Shape;392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6" name="Google Shape;392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7" name="Google Shape;392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928" name="Google Shape;3928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929" name="Google Shape;3929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0" name="Google Shape;3930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1" name="Google Shape;3931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2" name="Google Shape;3932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33" name="Google Shape;3933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4" name="Google Shape;393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5" name="Google Shape;393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6" name="Google Shape;393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37" name="Google Shape;3937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8" name="Google Shape;393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9" name="Google Shape;393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0" name="Google Shape;394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41" name="Google Shape;3941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42" name="Google Shape;394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3" name="Google Shape;394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4" name="Google Shape;394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945" name="Google Shape;3945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946" name="Google Shape;3946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47" name="Google Shape;394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48" name="Google Shape;394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49" name="Google Shape;394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3950" name="Google Shape;3950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51" name="Google Shape;395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52" name="Google Shape;395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53" name="Google Shape;395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3954" name="Google Shape;3954;p11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3955" name="Google Shape;3955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56" name="Google Shape;3956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57" name="Google Shape;395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58" name="Google Shape;39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59" name="Google Shape;39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0" name="Google Shape;39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1" name="Google Shape;396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2" name="Google Shape;396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3" name="Google Shape;396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4" name="Google Shape;396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5" name="Google Shape;396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6" name="Google Shape;396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7" name="Google Shape;396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8" name="Google Shape;396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9" name="Google Shape;396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0" name="Google Shape;397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1" name="Google Shape;397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2" name="Google Shape;397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973" name="Google Shape;3973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74" name="Google Shape;3974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5" name="Google Shape;39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6" name="Google Shape;39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7" name="Google Shape;39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78" name="Google Shape;3978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9" name="Google Shape;397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0" name="Google Shape;398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1" name="Google Shape;398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82" name="Google Shape;3982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3" name="Google Shape;398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4" name="Google Shape;398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5" name="Google Shape;398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86" name="Google Shape;3986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7" name="Google Shape;398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8" name="Google Shape;398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9" name="Google Shape;398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3990" name="Google Shape;3990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91" name="Google Shape;3991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92" name="Google Shape;399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3" name="Google Shape;39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4" name="Google Shape;39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5" name="Google Shape;39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96" name="Google Shape;399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7" name="Google Shape;399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8" name="Google Shape;399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9" name="Google Shape;399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00" name="Google Shape;400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1" name="Google Shape;400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2" name="Google Shape;400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3" name="Google Shape;400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04" name="Google Shape;400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5" name="Google Shape;400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6" name="Google Shape;400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7" name="Google Shape;400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08" name="Google Shape;4008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09" name="Google Shape;4009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0" name="Google Shape;40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1" name="Google Shape;40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2" name="Google Shape;40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13" name="Google Shape;4013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4" name="Google Shape;401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5" name="Google Shape;401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6" name="Google Shape;401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17" name="Google Shape;4017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8" name="Google Shape;401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9" name="Google Shape;401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0" name="Google Shape;402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21" name="Google Shape;4021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22" name="Google Shape;402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3" name="Google Shape;402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4" name="Google Shape;402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025" name="Google Shape;4025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026" name="Google Shape;4026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27" name="Google Shape;40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28" name="Google Shape;40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29" name="Google Shape;40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0" name="Google Shape;40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1" name="Google Shape;40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2" name="Google Shape;40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3" name="Google Shape;40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4" name="Google Shape;40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5" name="Google Shape;40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6" name="Google Shape;40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7" name="Google Shape;40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8" name="Google Shape;4038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9" name="Google Shape;403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40" name="Google Shape;404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41" name="Google Shape;404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4042" name="Google Shape;4042;p11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4043" name="Google Shape;4043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44" name="Google Shape;4044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45" name="Google Shape;404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46" name="Google Shape;40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47" name="Google Shape;40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48" name="Google Shape;40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49" name="Google Shape;404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0" name="Google Shape;40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1" name="Google Shape;40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2" name="Google Shape;40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53" name="Google Shape;405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4" name="Google Shape;40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5" name="Google Shape;40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6" name="Google Shape;40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57" name="Google Shape;405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8" name="Google Shape;40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9" name="Google Shape;40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0" name="Google Shape;40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61" name="Google Shape;4061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62" name="Google Shape;406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3" name="Google Shape;406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4" name="Google Shape;406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5" name="Google Shape;406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66" name="Google Shape;406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7" name="Google Shape;406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8" name="Google Shape;406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9" name="Google Shape;406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70" name="Google Shape;407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1" name="Google Shape;407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2" name="Google Shape;407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3" name="Google Shape;407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74" name="Google Shape;407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5" name="Google Shape;40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6" name="Google Shape;40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7" name="Google Shape;40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078" name="Google Shape;4078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79" name="Google Shape;4079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80" name="Google Shape;4080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1" name="Google Shape;408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2" name="Google Shape;408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3" name="Google Shape;408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84" name="Google Shape;4084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5" name="Google Shape;408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6" name="Google Shape;408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7" name="Google Shape;408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88" name="Google Shape;4088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9" name="Google Shape;408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0" name="Google Shape;409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1" name="Google Shape;409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92" name="Google Shape;4092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3" name="Google Shape;40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4" name="Google Shape;40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5" name="Google Shape;40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96" name="Google Shape;4096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97" name="Google Shape;409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8" name="Google Shape;409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9" name="Google Shape;409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0" name="Google Shape;410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1" name="Google Shape;410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2" name="Google Shape;410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3" name="Google Shape;410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4" name="Google Shape;410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5" name="Google Shape;410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6" name="Google Shape;410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7" name="Google Shape;410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8" name="Google Shape;410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9" name="Google Shape;410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10" name="Google Shape;41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11" name="Google Shape;41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12" name="Google Shape;41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113" name="Google Shape;4113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114" name="Google Shape;4114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5" name="Google Shape;411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16" name="Google Shape;411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17" name="Google Shape;411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18" name="Google Shape;4118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9" name="Google Shape;411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0" name="Google Shape;412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1" name="Google Shape;412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22" name="Google Shape;4122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3" name="Google Shape;4123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4" name="Google Shape;4124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5" name="Google Shape;4125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26" name="Google Shape;4126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7" name="Google Shape;41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8" name="Google Shape;41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9" name="Google Shape;41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</p:grpSp>
      </p:grpSp>
      <p:grpSp>
        <p:nvGrpSpPr>
          <p:cNvPr id="4130" name="Google Shape;4130;p11"/>
          <p:cNvGrpSpPr/>
          <p:nvPr/>
        </p:nvGrpSpPr>
        <p:grpSpPr>
          <a:xfrm rot="-5400000" flipH="1">
            <a:off x="10488304" y="919703"/>
            <a:ext cx="1643764" cy="1832620"/>
            <a:chOff x="2130575" y="4054150"/>
            <a:chExt cx="1526875" cy="1369175"/>
          </a:xfrm>
        </p:grpSpPr>
        <p:sp>
          <p:nvSpPr>
            <p:cNvPr id="4131" name="Google Shape;4131;p11"/>
            <p:cNvSpPr/>
            <p:nvPr/>
          </p:nvSpPr>
          <p:spPr>
            <a:xfrm>
              <a:off x="3123500" y="4200050"/>
              <a:ext cx="422175" cy="528900"/>
            </a:xfrm>
            <a:custGeom>
              <a:avLst/>
              <a:gdLst/>
              <a:ahLst/>
              <a:cxnLst/>
              <a:rect l="l" t="t" r="r" b="b"/>
              <a:pathLst>
                <a:path w="16887" h="21156" extrusionOk="0">
                  <a:moveTo>
                    <a:pt x="13715" y="0"/>
                  </a:moveTo>
                  <a:cubicBezTo>
                    <a:pt x="13650" y="0"/>
                    <a:pt x="13585" y="3"/>
                    <a:pt x="13520" y="8"/>
                  </a:cubicBezTo>
                  <a:cubicBezTo>
                    <a:pt x="12152" y="60"/>
                    <a:pt x="11100" y="1323"/>
                    <a:pt x="11258" y="2690"/>
                  </a:cubicBezTo>
                  <a:cubicBezTo>
                    <a:pt x="11310" y="2743"/>
                    <a:pt x="11626" y="8477"/>
                    <a:pt x="8996" y="11528"/>
                  </a:cubicBezTo>
                  <a:cubicBezTo>
                    <a:pt x="7312" y="13422"/>
                    <a:pt x="3262" y="15421"/>
                    <a:pt x="1841" y="15999"/>
                  </a:cubicBezTo>
                  <a:cubicBezTo>
                    <a:pt x="579" y="16525"/>
                    <a:pt x="0" y="18051"/>
                    <a:pt x="526" y="19366"/>
                  </a:cubicBezTo>
                  <a:cubicBezTo>
                    <a:pt x="944" y="20410"/>
                    <a:pt x="2024" y="21156"/>
                    <a:pt x="3084" y="21156"/>
                  </a:cubicBezTo>
                  <a:cubicBezTo>
                    <a:pt x="3359" y="21156"/>
                    <a:pt x="3633" y="21105"/>
                    <a:pt x="3893" y="20997"/>
                  </a:cubicBezTo>
                  <a:cubicBezTo>
                    <a:pt x="4524" y="20734"/>
                    <a:pt x="10100" y="18156"/>
                    <a:pt x="12836" y="15000"/>
                  </a:cubicBezTo>
                  <a:cubicBezTo>
                    <a:pt x="16886" y="10318"/>
                    <a:pt x="16255" y="2638"/>
                    <a:pt x="16255" y="2322"/>
                  </a:cubicBezTo>
                  <a:cubicBezTo>
                    <a:pt x="16105" y="1018"/>
                    <a:pt x="15045" y="0"/>
                    <a:pt x="13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2" name="Google Shape;4132;p11"/>
            <p:cNvSpPr/>
            <p:nvPr/>
          </p:nvSpPr>
          <p:spPr>
            <a:xfrm>
              <a:off x="2130575" y="4693650"/>
              <a:ext cx="614175" cy="277850"/>
            </a:xfrm>
            <a:custGeom>
              <a:avLst/>
              <a:gdLst/>
              <a:ahLst/>
              <a:cxnLst/>
              <a:rect l="l" t="t" r="r" b="b"/>
              <a:pathLst>
                <a:path w="24567" h="11114" extrusionOk="0">
                  <a:moveTo>
                    <a:pt x="2841" y="1"/>
                  </a:moveTo>
                  <a:cubicBezTo>
                    <a:pt x="2308" y="1"/>
                    <a:pt x="1772" y="169"/>
                    <a:pt x="1316" y="516"/>
                  </a:cubicBezTo>
                  <a:cubicBezTo>
                    <a:pt x="211" y="1358"/>
                    <a:pt x="1" y="2936"/>
                    <a:pt x="842" y="3988"/>
                  </a:cubicBezTo>
                  <a:cubicBezTo>
                    <a:pt x="1053" y="4251"/>
                    <a:pt x="5787" y="10301"/>
                    <a:pt x="11889" y="11037"/>
                  </a:cubicBezTo>
                  <a:cubicBezTo>
                    <a:pt x="12371" y="11090"/>
                    <a:pt x="12872" y="11113"/>
                    <a:pt x="13381" y="11113"/>
                  </a:cubicBezTo>
                  <a:cubicBezTo>
                    <a:pt x="17482" y="11113"/>
                    <a:pt x="22164" y="9594"/>
                    <a:pt x="22726" y="9407"/>
                  </a:cubicBezTo>
                  <a:cubicBezTo>
                    <a:pt x="23988" y="8881"/>
                    <a:pt x="24567" y="7197"/>
                    <a:pt x="24094" y="5987"/>
                  </a:cubicBezTo>
                  <a:cubicBezTo>
                    <a:pt x="23760" y="4944"/>
                    <a:pt x="22731" y="4265"/>
                    <a:pt x="21663" y="4265"/>
                  </a:cubicBezTo>
                  <a:cubicBezTo>
                    <a:pt x="21385" y="4265"/>
                    <a:pt x="21104" y="4311"/>
                    <a:pt x="20832" y="4409"/>
                  </a:cubicBezTo>
                  <a:cubicBezTo>
                    <a:pt x="19561" y="4880"/>
                    <a:pt x="15972" y="5983"/>
                    <a:pt x="13346" y="5983"/>
                  </a:cubicBezTo>
                  <a:cubicBezTo>
                    <a:pt x="13038" y="5983"/>
                    <a:pt x="12744" y="5968"/>
                    <a:pt x="12468" y="5935"/>
                  </a:cubicBezTo>
                  <a:cubicBezTo>
                    <a:pt x="8470" y="5461"/>
                    <a:pt x="4945" y="990"/>
                    <a:pt x="4840" y="990"/>
                  </a:cubicBezTo>
                  <a:cubicBezTo>
                    <a:pt x="4346" y="341"/>
                    <a:pt x="3598" y="1"/>
                    <a:pt x="28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3" name="Google Shape;4133;p11"/>
            <p:cNvSpPr/>
            <p:nvPr/>
          </p:nvSpPr>
          <p:spPr>
            <a:xfrm>
              <a:off x="2409375" y="4054150"/>
              <a:ext cx="1248075" cy="1369175"/>
            </a:xfrm>
            <a:custGeom>
              <a:avLst/>
              <a:gdLst/>
              <a:ahLst/>
              <a:cxnLst/>
              <a:rect l="l" t="t" r="r" b="b"/>
              <a:pathLst>
                <a:path w="49923" h="54767" extrusionOk="0">
                  <a:moveTo>
                    <a:pt x="15118" y="1"/>
                  </a:moveTo>
                  <a:cubicBezTo>
                    <a:pt x="13475" y="1"/>
                    <a:pt x="11831" y="258"/>
                    <a:pt x="10259" y="793"/>
                  </a:cubicBezTo>
                  <a:cubicBezTo>
                    <a:pt x="2789" y="3371"/>
                    <a:pt x="1" y="12314"/>
                    <a:pt x="1579" y="19310"/>
                  </a:cubicBezTo>
                  <a:cubicBezTo>
                    <a:pt x="4314" y="29253"/>
                    <a:pt x="8628" y="45192"/>
                    <a:pt x="12205" y="54766"/>
                  </a:cubicBezTo>
                  <a:lnTo>
                    <a:pt x="49923" y="54766"/>
                  </a:lnTo>
                  <a:cubicBezTo>
                    <a:pt x="49923" y="54766"/>
                    <a:pt x="48345" y="50189"/>
                    <a:pt x="46398" y="45245"/>
                  </a:cubicBezTo>
                  <a:cubicBezTo>
                    <a:pt x="41296" y="32672"/>
                    <a:pt x="35404" y="20573"/>
                    <a:pt x="29196" y="8632"/>
                  </a:cubicBezTo>
                  <a:cubicBezTo>
                    <a:pt x="26657" y="3184"/>
                    <a:pt x="20896" y="1"/>
                    <a:pt x="1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4" name="Google Shape;4134;p11"/>
            <p:cNvSpPr/>
            <p:nvPr/>
          </p:nvSpPr>
          <p:spPr>
            <a:xfrm>
              <a:off x="2611900" y="4605225"/>
              <a:ext cx="641825" cy="388175"/>
            </a:xfrm>
            <a:custGeom>
              <a:avLst/>
              <a:gdLst/>
              <a:ahLst/>
              <a:cxnLst/>
              <a:rect l="l" t="t" r="r" b="b"/>
              <a:pathLst>
                <a:path w="25673" h="15527" extrusionOk="0">
                  <a:moveTo>
                    <a:pt x="21690" y="1"/>
                  </a:moveTo>
                  <a:cubicBezTo>
                    <a:pt x="19235" y="1"/>
                    <a:pt x="15521" y="1871"/>
                    <a:pt x="11784" y="3317"/>
                  </a:cubicBezTo>
                  <a:cubicBezTo>
                    <a:pt x="6208" y="5474"/>
                    <a:pt x="1" y="6947"/>
                    <a:pt x="1369" y="10524"/>
                  </a:cubicBezTo>
                  <a:cubicBezTo>
                    <a:pt x="2450" y="13208"/>
                    <a:pt x="7285" y="15526"/>
                    <a:pt x="11992" y="15526"/>
                  </a:cubicBezTo>
                  <a:cubicBezTo>
                    <a:pt x="13465" y="15526"/>
                    <a:pt x="14926" y="15299"/>
                    <a:pt x="16256" y="14785"/>
                  </a:cubicBezTo>
                  <a:cubicBezTo>
                    <a:pt x="21779" y="12628"/>
                    <a:pt x="25672" y="5158"/>
                    <a:pt x="24252" y="1634"/>
                  </a:cubicBezTo>
                  <a:cubicBezTo>
                    <a:pt x="23801" y="454"/>
                    <a:pt x="22898" y="1"/>
                    <a:pt x="2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5" name="Google Shape;4135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6" name="Google Shape;4136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7" name="Google Shape;4137;p11"/>
            <p:cNvSpPr/>
            <p:nvPr/>
          </p:nvSpPr>
          <p:spPr>
            <a:xfrm>
              <a:off x="2575075" y="4317275"/>
              <a:ext cx="441925" cy="302325"/>
            </a:xfrm>
            <a:custGeom>
              <a:avLst/>
              <a:gdLst/>
              <a:ahLst/>
              <a:cxnLst/>
              <a:rect l="l" t="t" r="r" b="b"/>
              <a:pathLst>
                <a:path w="17677" h="12093" extrusionOk="0">
                  <a:moveTo>
                    <a:pt x="1106" y="0"/>
                  </a:moveTo>
                  <a:lnTo>
                    <a:pt x="1106" y="0"/>
                  </a:lnTo>
                  <a:cubicBezTo>
                    <a:pt x="159" y="2052"/>
                    <a:pt x="1" y="4419"/>
                    <a:pt x="895" y="6629"/>
                  </a:cubicBezTo>
                  <a:cubicBezTo>
                    <a:pt x="2191" y="10031"/>
                    <a:pt x="5421" y="12092"/>
                    <a:pt x="8855" y="12092"/>
                  </a:cubicBezTo>
                  <a:cubicBezTo>
                    <a:pt x="9881" y="12092"/>
                    <a:pt x="10926" y="11908"/>
                    <a:pt x="11942" y="11521"/>
                  </a:cubicBezTo>
                  <a:cubicBezTo>
                    <a:pt x="15572" y="10101"/>
                    <a:pt x="17676" y="6418"/>
                    <a:pt x="17308" y="2736"/>
                  </a:cubicBezTo>
                  <a:lnTo>
                    <a:pt x="17308" y="2736"/>
                  </a:lnTo>
                  <a:cubicBezTo>
                    <a:pt x="16887" y="5103"/>
                    <a:pt x="15309" y="7260"/>
                    <a:pt x="12311" y="8470"/>
                  </a:cubicBezTo>
                  <a:cubicBezTo>
                    <a:pt x="11202" y="8911"/>
                    <a:pt x="10140" y="9110"/>
                    <a:pt x="9142" y="9110"/>
                  </a:cubicBezTo>
                  <a:cubicBezTo>
                    <a:pt x="4312" y="9110"/>
                    <a:pt x="975" y="4447"/>
                    <a:pt x="1106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8" name="Google Shape;4138;p11"/>
            <p:cNvSpPr/>
            <p:nvPr/>
          </p:nvSpPr>
          <p:spPr>
            <a:xfrm>
              <a:off x="2697400" y="4319950"/>
              <a:ext cx="195975" cy="172200"/>
            </a:xfrm>
            <a:custGeom>
              <a:avLst/>
              <a:gdLst/>
              <a:ahLst/>
              <a:cxnLst/>
              <a:rect l="l" t="t" r="r" b="b"/>
              <a:pathLst>
                <a:path w="7839" h="6888" extrusionOk="0">
                  <a:moveTo>
                    <a:pt x="3895" y="1"/>
                  </a:moveTo>
                  <a:cubicBezTo>
                    <a:pt x="3492" y="1"/>
                    <a:pt x="3082" y="68"/>
                    <a:pt x="2683" y="209"/>
                  </a:cubicBezTo>
                  <a:cubicBezTo>
                    <a:pt x="947" y="945"/>
                    <a:pt x="0" y="2892"/>
                    <a:pt x="737" y="4680"/>
                  </a:cubicBezTo>
                  <a:cubicBezTo>
                    <a:pt x="1268" y="6070"/>
                    <a:pt x="2593" y="6888"/>
                    <a:pt x="3996" y="6888"/>
                  </a:cubicBezTo>
                  <a:cubicBezTo>
                    <a:pt x="4399" y="6888"/>
                    <a:pt x="4809" y="6820"/>
                    <a:pt x="5208" y="6679"/>
                  </a:cubicBezTo>
                  <a:cubicBezTo>
                    <a:pt x="6944" y="5943"/>
                    <a:pt x="7838" y="3944"/>
                    <a:pt x="7155" y="2208"/>
                  </a:cubicBezTo>
                  <a:cubicBezTo>
                    <a:pt x="6623" y="819"/>
                    <a:pt x="529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9" name="Google Shape;4139;p11"/>
            <p:cNvSpPr/>
            <p:nvPr/>
          </p:nvSpPr>
          <p:spPr>
            <a:xfrm>
              <a:off x="2703975" y="4703925"/>
              <a:ext cx="168350" cy="100600"/>
            </a:xfrm>
            <a:custGeom>
              <a:avLst/>
              <a:gdLst/>
              <a:ahLst/>
              <a:cxnLst/>
              <a:rect l="l" t="t" r="r" b="b"/>
              <a:pathLst>
                <a:path w="6734" h="4024" extrusionOk="0">
                  <a:moveTo>
                    <a:pt x="6471" y="0"/>
                  </a:moveTo>
                  <a:lnTo>
                    <a:pt x="6471" y="0"/>
                  </a:lnTo>
                  <a:cubicBezTo>
                    <a:pt x="4103" y="842"/>
                    <a:pt x="1736" y="1684"/>
                    <a:pt x="0" y="2630"/>
                  </a:cubicBezTo>
                  <a:cubicBezTo>
                    <a:pt x="723" y="3506"/>
                    <a:pt x="1805" y="4023"/>
                    <a:pt x="2925" y="4023"/>
                  </a:cubicBezTo>
                  <a:cubicBezTo>
                    <a:pt x="3353" y="4023"/>
                    <a:pt x="3787" y="3948"/>
                    <a:pt x="4209" y="3788"/>
                  </a:cubicBezTo>
                  <a:cubicBezTo>
                    <a:pt x="5787" y="3209"/>
                    <a:pt x="6734" y="1578"/>
                    <a:pt x="6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0" name="Google Shape;4140;p11"/>
            <p:cNvSpPr/>
            <p:nvPr/>
          </p:nvSpPr>
          <p:spPr>
            <a:xfrm>
              <a:off x="2945950" y="4613175"/>
              <a:ext cx="165725" cy="97925"/>
            </a:xfrm>
            <a:custGeom>
              <a:avLst/>
              <a:gdLst/>
              <a:ahLst/>
              <a:cxnLst/>
              <a:rect l="l" t="t" r="r" b="b"/>
              <a:pathLst>
                <a:path w="6629" h="3917" extrusionOk="0">
                  <a:moveTo>
                    <a:pt x="6524" y="0"/>
                  </a:moveTo>
                  <a:lnTo>
                    <a:pt x="6524" y="0"/>
                  </a:lnTo>
                  <a:cubicBezTo>
                    <a:pt x="4577" y="474"/>
                    <a:pt x="2368" y="1421"/>
                    <a:pt x="1" y="2420"/>
                  </a:cubicBezTo>
                  <a:cubicBezTo>
                    <a:pt x="651" y="3377"/>
                    <a:pt x="1747" y="3916"/>
                    <a:pt x="2904" y="3916"/>
                  </a:cubicBezTo>
                  <a:cubicBezTo>
                    <a:pt x="3337" y="3916"/>
                    <a:pt x="3779" y="3840"/>
                    <a:pt x="4209" y="3683"/>
                  </a:cubicBezTo>
                  <a:cubicBezTo>
                    <a:pt x="5735" y="3104"/>
                    <a:pt x="6629" y="1526"/>
                    <a:pt x="6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1" name="Google Shape;4141;p11"/>
            <p:cNvSpPr/>
            <p:nvPr/>
          </p:nvSpPr>
          <p:spPr>
            <a:xfrm>
              <a:off x="2840750" y="4831125"/>
              <a:ext cx="316950" cy="162000"/>
            </a:xfrm>
            <a:custGeom>
              <a:avLst/>
              <a:gdLst/>
              <a:ahLst/>
              <a:cxnLst/>
              <a:rect l="l" t="t" r="r" b="b"/>
              <a:pathLst>
                <a:path w="12678" h="6480" extrusionOk="0">
                  <a:moveTo>
                    <a:pt x="8155" y="0"/>
                  </a:moveTo>
                  <a:cubicBezTo>
                    <a:pt x="7135" y="0"/>
                    <a:pt x="6099" y="187"/>
                    <a:pt x="5103" y="594"/>
                  </a:cubicBezTo>
                  <a:cubicBezTo>
                    <a:pt x="2525" y="1593"/>
                    <a:pt x="737" y="3750"/>
                    <a:pt x="0" y="6222"/>
                  </a:cubicBezTo>
                  <a:cubicBezTo>
                    <a:pt x="930" y="6388"/>
                    <a:pt x="1877" y="6480"/>
                    <a:pt x="2820" y="6480"/>
                  </a:cubicBezTo>
                  <a:cubicBezTo>
                    <a:pt x="4278" y="6480"/>
                    <a:pt x="5729" y="6260"/>
                    <a:pt x="7102" y="5749"/>
                  </a:cubicBezTo>
                  <a:cubicBezTo>
                    <a:pt x="9259" y="4907"/>
                    <a:pt x="11152" y="3224"/>
                    <a:pt x="12678" y="1277"/>
                  </a:cubicBezTo>
                  <a:cubicBezTo>
                    <a:pt x="11355" y="471"/>
                    <a:pt x="9774" y="0"/>
                    <a:pt x="8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4142" name="Google Shape;4142;p11"/>
          <p:cNvGrpSpPr/>
          <p:nvPr/>
        </p:nvGrpSpPr>
        <p:grpSpPr>
          <a:xfrm rot="5400000" flipH="1">
            <a:off x="345354" y="3409945"/>
            <a:ext cx="1825300" cy="2573079"/>
            <a:chOff x="598450" y="4075425"/>
            <a:chExt cx="1178375" cy="1336050"/>
          </a:xfrm>
        </p:grpSpPr>
        <p:sp>
          <p:nvSpPr>
            <p:cNvPr id="4143" name="Google Shape;4143;p11"/>
            <p:cNvSpPr/>
            <p:nvPr/>
          </p:nvSpPr>
          <p:spPr>
            <a:xfrm>
              <a:off x="670800" y="4420925"/>
              <a:ext cx="330100" cy="413750"/>
            </a:xfrm>
            <a:custGeom>
              <a:avLst/>
              <a:gdLst/>
              <a:ahLst/>
              <a:cxnLst/>
              <a:rect l="l" t="t" r="r" b="b"/>
              <a:pathLst>
                <a:path w="13204" h="16550" extrusionOk="0">
                  <a:moveTo>
                    <a:pt x="2441" y="1"/>
                  </a:moveTo>
                  <a:cubicBezTo>
                    <a:pt x="1461" y="1"/>
                    <a:pt x="576" y="757"/>
                    <a:pt x="526" y="1746"/>
                  </a:cubicBezTo>
                  <a:cubicBezTo>
                    <a:pt x="526" y="2009"/>
                    <a:pt x="0" y="8006"/>
                    <a:pt x="3209" y="11688"/>
                  </a:cubicBezTo>
                  <a:cubicBezTo>
                    <a:pt x="5313" y="14161"/>
                    <a:pt x="9679" y="16212"/>
                    <a:pt x="10205" y="16423"/>
                  </a:cubicBezTo>
                  <a:cubicBezTo>
                    <a:pt x="10400" y="16509"/>
                    <a:pt x="10608" y="16549"/>
                    <a:pt x="10819" y="16549"/>
                  </a:cubicBezTo>
                  <a:cubicBezTo>
                    <a:pt x="11636" y="16549"/>
                    <a:pt x="12501" y="15954"/>
                    <a:pt x="12836" y="15160"/>
                  </a:cubicBezTo>
                  <a:cubicBezTo>
                    <a:pt x="13204" y="14213"/>
                    <a:pt x="12730" y="12951"/>
                    <a:pt x="11784" y="12530"/>
                  </a:cubicBezTo>
                  <a:cubicBezTo>
                    <a:pt x="10626" y="12109"/>
                    <a:pt x="7470" y="10584"/>
                    <a:pt x="6155" y="9006"/>
                  </a:cubicBezTo>
                  <a:cubicBezTo>
                    <a:pt x="4051" y="6638"/>
                    <a:pt x="4366" y="2167"/>
                    <a:pt x="4366" y="2114"/>
                  </a:cubicBezTo>
                  <a:cubicBezTo>
                    <a:pt x="4471" y="1062"/>
                    <a:pt x="3682" y="63"/>
                    <a:pt x="2630" y="10"/>
                  </a:cubicBezTo>
                  <a:cubicBezTo>
                    <a:pt x="2567" y="4"/>
                    <a:pt x="2504" y="1"/>
                    <a:pt x="2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4" name="Google Shape;4144;p11"/>
            <p:cNvSpPr/>
            <p:nvPr/>
          </p:nvSpPr>
          <p:spPr>
            <a:xfrm>
              <a:off x="1296775" y="4806325"/>
              <a:ext cx="480050" cy="218650"/>
            </a:xfrm>
            <a:custGeom>
              <a:avLst/>
              <a:gdLst/>
              <a:ahLst/>
              <a:cxnLst/>
              <a:rect l="l" t="t" r="r" b="b"/>
              <a:pathLst>
                <a:path w="19202" h="8746" extrusionOk="0">
                  <a:moveTo>
                    <a:pt x="16988" y="0"/>
                  </a:moveTo>
                  <a:cubicBezTo>
                    <a:pt x="16405" y="0"/>
                    <a:pt x="15831" y="258"/>
                    <a:pt x="15467" y="744"/>
                  </a:cubicBezTo>
                  <a:cubicBezTo>
                    <a:pt x="15414" y="796"/>
                    <a:pt x="12626" y="4321"/>
                    <a:pt x="9470" y="4637"/>
                  </a:cubicBezTo>
                  <a:cubicBezTo>
                    <a:pt x="9258" y="4665"/>
                    <a:pt x="9029" y="4678"/>
                    <a:pt x="8787" y="4678"/>
                  </a:cubicBezTo>
                  <a:cubicBezTo>
                    <a:pt x="6807" y="4678"/>
                    <a:pt x="3978" y="3802"/>
                    <a:pt x="2947" y="3427"/>
                  </a:cubicBezTo>
                  <a:cubicBezTo>
                    <a:pt x="2761" y="3354"/>
                    <a:pt x="2565" y="3321"/>
                    <a:pt x="2367" y="3321"/>
                  </a:cubicBezTo>
                  <a:cubicBezTo>
                    <a:pt x="1557" y="3321"/>
                    <a:pt x="718" y="3886"/>
                    <a:pt x="422" y="4689"/>
                  </a:cubicBezTo>
                  <a:cubicBezTo>
                    <a:pt x="1" y="5689"/>
                    <a:pt x="474" y="7004"/>
                    <a:pt x="1421" y="7372"/>
                  </a:cubicBezTo>
                  <a:cubicBezTo>
                    <a:pt x="1936" y="7559"/>
                    <a:pt x="5616" y="8746"/>
                    <a:pt x="8756" y="8746"/>
                  </a:cubicBezTo>
                  <a:cubicBezTo>
                    <a:pt x="9145" y="8746"/>
                    <a:pt x="9525" y="8728"/>
                    <a:pt x="9891" y="8687"/>
                  </a:cubicBezTo>
                  <a:cubicBezTo>
                    <a:pt x="14678" y="8109"/>
                    <a:pt x="18413" y="3374"/>
                    <a:pt x="18571" y="3164"/>
                  </a:cubicBezTo>
                  <a:cubicBezTo>
                    <a:pt x="19202" y="2322"/>
                    <a:pt x="19097" y="1059"/>
                    <a:pt x="18202" y="428"/>
                  </a:cubicBezTo>
                  <a:cubicBezTo>
                    <a:pt x="17846" y="139"/>
                    <a:pt x="17415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5" name="Google Shape;4145;p11"/>
            <p:cNvSpPr/>
            <p:nvPr/>
          </p:nvSpPr>
          <p:spPr>
            <a:xfrm>
              <a:off x="598450" y="4434950"/>
              <a:ext cx="920625" cy="976525"/>
            </a:xfrm>
            <a:custGeom>
              <a:avLst/>
              <a:gdLst/>
              <a:ahLst/>
              <a:cxnLst/>
              <a:rect l="l" t="t" r="r" b="b"/>
              <a:pathLst>
                <a:path w="36825" h="39061" extrusionOk="0">
                  <a:moveTo>
                    <a:pt x="24563" y="1"/>
                  </a:moveTo>
                  <a:cubicBezTo>
                    <a:pt x="20645" y="1"/>
                    <a:pt x="17062" y="2146"/>
                    <a:pt x="13941" y="6866"/>
                  </a:cubicBezTo>
                  <a:cubicBezTo>
                    <a:pt x="9733" y="13705"/>
                    <a:pt x="7365" y="18492"/>
                    <a:pt x="3525" y="29013"/>
                  </a:cubicBezTo>
                  <a:cubicBezTo>
                    <a:pt x="1895" y="33484"/>
                    <a:pt x="369" y="37693"/>
                    <a:pt x="1" y="39061"/>
                  </a:cubicBezTo>
                  <a:lnTo>
                    <a:pt x="28355" y="39061"/>
                  </a:lnTo>
                  <a:cubicBezTo>
                    <a:pt x="28618" y="38482"/>
                    <a:pt x="30827" y="31854"/>
                    <a:pt x="31038" y="31275"/>
                  </a:cubicBezTo>
                  <a:cubicBezTo>
                    <a:pt x="33247" y="25068"/>
                    <a:pt x="33668" y="22437"/>
                    <a:pt x="35562" y="15283"/>
                  </a:cubicBezTo>
                  <a:cubicBezTo>
                    <a:pt x="36824" y="9760"/>
                    <a:pt x="34615" y="2763"/>
                    <a:pt x="28776" y="764"/>
                  </a:cubicBezTo>
                  <a:cubicBezTo>
                    <a:pt x="27335" y="261"/>
                    <a:pt x="25929" y="1"/>
                    <a:pt x="24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6" name="Google Shape;4146;p11"/>
            <p:cNvSpPr/>
            <p:nvPr/>
          </p:nvSpPr>
          <p:spPr>
            <a:xfrm>
              <a:off x="898300" y="4737900"/>
              <a:ext cx="503725" cy="303450"/>
            </a:xfrm>
            <a:custGeom>
              <a:avLst/>
              <a:gdLst/>
              <a:ahLst/>
              <a:cxnLst/>
              <a:rect l="l" t="t" r="r" b="b"/>
              <a:pathLst>
                <a:path w="20149" h="12138" extrusionOk="0">
                  <a:moveTo>
                    <a:pt x="3061" y="1"/>
                  </a:moveTo>
                  <a:cubicBezTo>
                    <a:pt x="2109" y="1"/>
                    <a:pt x="1399" y="355"/>
                    <a:pt x="1053" y="1271"/>
                  </a:cubicBezTo>
                  <a:cubicBezTo>
                    <a:pt x="1" y="4007"/>
                    <a:pt x="3052" y="9846"/>
                    <a:pt x="7365" y="11582"/>
                  </a:cubicBezTo>
                  <a:cubicBezTo>
                    <a:pt x="8408" y="11967"/>
                    <a:pt x="9550" y="12138"/>
                    <a:pt x="10701" y="12138"/>
                  </a:cubicBezTo>
                  <a:cubicBezTo>
                    <a:pt x="14427" y="12138"/>
                    <a:pt x="18240" y="10345"/>
                    <a:pt x="19044" y="8215"/>
                  </a:cubicBezTo>
                  <a:cubicBezTo>
                    <a:pt x="20148" y="5427"/>
                    <a:pt x="15309" y="4323"/>
                    <a:pt x="10890" y="2639"/>
                  </a:cubicBezTo>
                  <a:cubicBezTo>
                    <a:pt x="7960" y="1474"/>
                    <a:pt x="5005" y="1"/>
                    <a:pt x="3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7" name="Google Shape;4147;p11"/>
            <p:cNvSpPr/>
            <p:nvPr/>
          </p:nvSpPr>
          <p:spPr>
            <a:xfrm>
              <a:off x="1232350" y="4075425"/>
              <a:ext cx="401125" cy="364875"/>
            </a:xfrm>
            <a:custGeom>
              <a:avLst/>
              <a:gdLst/>
              <a:ahLst/>
              <a:cxnLst/>
              <a:rect l="l" t="t" r="r" b="b"/>
              <a:pathLst>
                <a:path w="16045" h="14595" extrusionOk="0">
                  <a:moveTo>
                    <a:pt x="8008" y="0"/>
                  </a:moveTo>
                  <a:cubicBezTo>
                    <a:pt x="4696" y="0"/>
                    <a:pt x="1710" y="2256"/>
                    <a:pt x="947" y="5624"/>
                  </a:cubicBezTo>
                  <a:cubicBezTo>
                    <a:pt x="0" y="9517"/>
                    <a:pt x="2420" y="13462"/>
                    <a:pt x="6366" y="14409"/>
                  </a:cubicBezTo>
                  <a:cubicBezTo>
                    <a:pt x="6912" y="14534"/>
                    <a:pt x="7460" y="14595"/>
                    <a:pt x="8000" y="14595"/>
                  </a:cubicBezTo>
                  <a:cubicBezTo>
                    <a:pt x="11307" y="14595"/>
                    <a:pt x="14337" y="12337"/>
                    <a:pt x="15151" y="8991"/>
                  </a:cubicBezTo>
                  <a:cubicBezTo>
                    <a:pt x="16045" y="5045"/>
                    <a:pt x="13625" y="1100"/>
                    <a:pt x="9732" y="206"/>
                  </a:cubicBezTo>
                  <a:cubicBezTo>
                    <a:pt x="9154" y="67"/>
                    <a:pt x="8576" y="0"/>
                    <a:pt x="8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8" name="Google Shape;4148;p11"/>
            <p:cNvSpPr/>
            <p:nvPr/>
          </p:nvSpPr>
          <p:spPr>
            <a:xfrm>
              <a:off x="1011400" y="4744675"/>
              <a:ext cx="128900" cy="76425"/>
            </a:xfrm>
            <a:custGeom>
              <a:avLst/>
              <a:gdLst/>
              <a:ahLst/>
              <a:cxnLst/>
              <a:rect l="l" t="t" r="r" b="b"/>
              <a:pathLst>
                <a:path w="5156" h="3057" extrusionOk="0">
                  <a:moveTo>
                    <a:pt x="106" y="1"/>
                  </a:moveTo>
                  <a:lnTo>
                    <a:pt x="106" y="1"/>
                  </a:lnTo>
                  <a:cubicBezTo>
                    <a:pt x="1" y="1158"/>
                    <a:pt x="632" y="2368"/>
                    <a:pt x="1894" y="2894"/>
                  </a:cubicBezTo>
                  <a:cubicBezTo>
                    <a:pt x="2224" y="3004"/>
                    <a:pt x="2556" y="3056"/>
                    <a:pt x="2880" y="3056"/>
                  </a:cubicBezTo>
                  <a:cubicBezTo>
                    <a:pt x="3800" y="3056"/>
                    <a:pt x="4650" y="2634"/>
                    <a:pt x="5156" y="1895"/>
                  </a:cubicBezTo>
                  <a:cubicBezTo>
                    <a:pt x="3315" y="1106"/>
                    <a:pt x="1579" y="369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9" name="Google Shape;4149;p11"/>
            <p:cNvSpPr/>
            <p:nvPr/>
          </p:nvSpPr>
          <p:spPr>
            <a:xfrm>
              <a:off x="1270475" y="4369375"/>
              <a:ext cx="130225" cy="231225"/>
            </a:xfrm>
            <a:custGeom>
              <a:avLst/>
              <a:gdLst/>
              <a:ahLst/>
              <a:cxnLst/>
              <a:rect l="l" t="t" r="r" b="b"/>
              <a:pathLst>
                <a:path w="5209" h="9249" extrusionOk="0">
                  <a:moveTo>
                    <a:pt x="4070" y="1"/>
                  </a:moveTo>
                  <a:cubicBezTo>
                    <a:pt x="3868" y="1"/>
                    <a:pt x="3662" y="69"/>
                    <a:pt x="3473" y="231"/>
                  </a:cubicBezTo>
                  <a:cubicBezTo>
                    <a:pt x="2315" y="1125"/>
                    <a:pt x="1789" y="2493"/>
                    <a:pt x="1158" y="3808"/>
                  </a:cubicBezTo>
                  <a:cubicBezTo>
                    <a:pt x="580" y="5228"/>
                    <a:pt x="1" y="6649"/>
                    <a:pt x="211" y="8174"/>
                  </a:cubicBezTo>
                  <a:cubicBezTo>
                    <a:pt x="248" y="8724"/>
                    <a:pt x="770" y="9249"/>
                    <a:pt x="1315" y="9249"/>
                  </a:cubicBezTo>
                  <a:cubicBezTo>
                    <a:pt x="1552" y="9249"/>
                    <a:pt x="1793" y="9150"/>
                    <a:pt x="2000" y="8911"/>
                  </a:cubicBezTo>
                  <a:cubicBezTo>
                    <a:pt x="2894" y="7859"/>
                    <a:pt x="3368" y="6544"/>
                    <a:pt x="3894" y="5228"/>
                  </a:cubicBezTo>
                  <a:cubicBezTo>
                    <a:pt x="4420" y="3913"/>
                    <a:pt x="5209" y="2598"/>
                    <a:pt x="5209" y="1125"/>
                  </a:cubicBezTo>
                  <a:cubicBezTo>
                    <a:pt x="5209" y="578"/>
                    <a:pt x="4656" y="1"/>
                    <a:pt x="4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0" name="Google Shape;4150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1" name="Google Shape;4151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2" name="Google Shape;4152;p11"/>
            <p:cNvSpPr/>
            <p:nvPr/>
          </p:nvSpPr>
          <p:spPr>
            <a:xfrm>
              <a:off x="1302050" y="4205475"/>
              <a:ext cx="260425" cy="177700"/>
            </a:xfrm>
            <a:custGeom>
              <a:avLst/>
              <a:gdLst/>
              <a:ahLst/>
              <a:cxnLst/>
              <a:rect l="l" t="t" r="r" b="b"/>
              <a:pathLst>
                <a:path w="10417" h="7108" extrusionOk="0">
                  <a:moveTo>
                    <a:pt x="9785" y="1"/>
                  </a:moveTo>
                  <a:lnTo>
                    <a:pt x="9785" y="1"/>
                  </a:lnTo>
                  <a:cubicBezTo>
                    <a:pt x="9829" y="2617"/>
                    <a:pt x="7885" y="5377"/>
                    <a:pt x="5032" y="5377"/>
                  </a:cubicBezTo>
                  <a:cubicBezTo>
                    <a:pt x="4442" y="5377"/>
                    <a:pt x="3814" y="5260"/>
                    <a:pt x="3157" y="4998"/>
                  </a:cubicBezTo>
                  <a:cubicBezTo>
                    <a:pt x="1368" y="4315"/>
                    <a:pt x="474" y="2999"/>
                    <a:pt x="211" y="1632"/>
                  </a:cubicBezTo>
                  <a:lnTo>
                    <a:pt x="211" y="1632"/>
                  </a:lnTo>
                  <a:cubicBezTo>
                    <a:pt x="0" y="3789"/>
                    <a:pt x="1210" y="5998"/>
                    <a:pt x="3367" y="6787"/>
                  </a:cubicBezTo>
                  <a:cubicBezTo>
                    <a:pt x="3944" y="7003"/>
                    <a:pt x="4545" y="7107"/>
                    <a:pt x="5141" y="7107"/>
                  </a:cubicBezTo>
                  <a:cubicBezTo>
                    <a:pt x="7155" y="7107"/>
                    <a:pt x="9107" y="5923"/>
                    <a:pt x="9838" y="3894"/>
                  </a:cubicBezTo>
                  <a:cubicBezTo>
                    <a:pt x="10416" y="2631"/>
                    <a:pt x="10364" y="1158"/>
                    <a:pt x="9785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3" name="Google Shape;4153;p11"/>
            <p:cNvSpPr/>
            <p:nvPr/>
          </p:nvSpPr>
          <p:spPr>
            <a:xfrm>
              <a:off x="1375700" y="4207125"/>
              <a:ext cx="115750" cy="101975"/>
            </a:xfrm>
            <a:custGeom>
              <a:avLst/>
              <a:gdLst/>
              <a:ahLst/>
              <a:cxnLst/>
              <a:rect l="l" t="t" r="r" b="b"/>
              <a:pathLst>
                <a:path w="4630" h="4079" extrusionOk="0">
                  <a:moveTo>
                    <a:pt x="2298" y="0"/>
                  </a:moveTo>
                  <a:cubicBezTo>
                    <a:pt x="1478" y="0"/>
                    <a:pt x="703" y="497"/>
                    <a:pt x="421" y="1303"/>
                  </a:cubicBezTo>
                  <a:cubicBezTo>
                    <a:pt x="0" y="2355"/>
                    <a:pt x="526" y="3565"/>
                    <a:pt x="1578" y="3933"/>
                  </a:cubicBezTo>
                  <a:cubicBezTo>
                    <a:pt x="1825" y="4032"/>
                    <a:pt x="2080" y="4078"/>
                    <a:pt x="2332" y="4078"/>
                  </a:cubicBezTo>
                  <a:cubicBezTo>
                    <a:pt x="3152" y="4078"/>
                    <a:pt x="3927" y="3581"/>
                    <a:pt x="4209" y="2776"/>
                  </a:cubicBezTo>
                  <a:cubicBezTo>
                    <a:pt x="4630" y="1724"/>
                    <a:pt x="4103" y="514"/>
                    <a:pt x="3051" y="145"/>
                  </a:cubicBezTo>
                  <a:cubicBezTo>
                    <a:pt x="2805" y="47"/>
                    <a:pt x="2549" y="0"/>
                    <a:pt x="2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4" name="Google Shape;4154;p11"/>
            <p:cNvSpPr/>
            <p:nvPr/>
          </p:nvSpPr>
          <p:spPr>
            <a:xfrm>
              <a:off x="1198150" y="4815700"/>
              <a:ext cx="131550" cy="78525"/>
            </a:xfrm>
            <a:custGeom>
              <a:avLst/>
              <a:gdLst/>
              <a:ahLst/>
              <a:cxnLst/>
              <a:rect l="l" t="t" r="r" b="b"/>
              <a:pathLst>
                <a:path w="5262" h="3141" extrusionOk="0">
                  <a:moveTo>
                    <a:pt x="211" y="1"/>
                  </a:moveTo>
                  <a:lnTo>
                    <a:pt x="211" y="1"/>
                  </a:lnTo>
                  <a:cubicBezTo>
                    <a:pt x="1" y="1211"/>
                    <a:pt x="737" y="2473"/>
                    <a:pt x="2000" y="2946"/>
                  </a:cubicBezTo>
                  <a:cubicBezTo>
                    <a:pt x="2322" y="3078"/>
                    <a:pt x="2656" y="3141"/>
                    <a:pt x="2988" y="3141"/>
                  </a:cubicBezTo>
                  <a:cubicBezTo>
                    <a:pt x="3848" y="3141"/>
                    <a:pt x="4692" y="2721"/>
                    <a:pt x="5261" y="2000"/>
                  </a:cubicBezTo>
                  <a:cubicBezTo>
                    <a:pt x="3946" y="1316"/>
                    <a:pt x="2105" y="632"/>
                    <a:pt x="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5" name="Google Shape;4155;p11"/>
            <p:cNvSpPr/>
            <p:nvPr/>
          </p:nvSpPr>
          <p:spPr>
            <a:xfrm>
              <a:off x="975900" y="4916025"/>
              <a:ext cx="248575" cy="125950"/>
            </a:xfrm>
            <a:custGeom>
              <a:avLst/>
              <a:gdLst/>
              <a:ahLst/>
              <a:cxnLst/>
              <a:rect l="l" t="t" r="r" b="b"/>
              <a:pathLst>
                <a:path w="9943" h="5038" extrusionOk="0">
                  <a:moveTo>
                    <a:pt x="3500" y="0"/>
                  </a:moveTo>
                  <a:cubicBezTo>
                    <a:pt x="2257" y="0"/>
                    <a:pt x="1052" y="348"/>
                    <a:pt x="0" y="985"/>
                  </a:cubicBezTo>
                  <a:cubicBezTo>
                    <a:pt x="1158" y="2458"/>
                    <a:pt x="2631" y="3773"/>
                    <a:pt x="4367" y="4457"/>
                  </a:cubicBezTo>
                  <a:cubicBezTo>
                    <a:pt x="5409" y="4848"/>
                    <a:pt x="6572" y="5037"/>
                    <a:pt x="7757" y="5037"/>
                  </a:cubicBezTo>
                  <a:cubicBezTo>
                    <a:pt x="8485" y="5037"/>
                    <a:pt x="9221" y="4965"/>
                    <a:pt x="9943" y="4825"/>
                  </a:cubicBezTo>
                  <a:cubicBezTo>
                    <a:pt x="9364" y="2879"/>
                    <a:pt x="7891" y="1248"/>
                    <a:pt x="5945" y="459"/>
                  </a:cubicBezTo>
                  <a:cubicBezTo>
                    <a:pt x="5135" y="148"/>
                    <a:pt x="4310" y="0"/>
                    <a:pt x="3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sp>
        <p:nvSpPr>
          <p:cNvPr id="4156" name="Google Shape;4156;p11"/>
          <p:cNvSpPr/>
          <p:nvPr/>
        </p:nvSpPr>
        <p:spPr>
          <a:xfrm>
            <a:off x="1186716" y="5654951"/>
            <a:ext cx="1475479" cy="558223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270770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59619" y="591433"/>
            <a:ext cx="7056500" cy="707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94258" y="5190567"/>
            <a:ext cx="2773522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69375" y="1130563"/>
            <a:ext cx="4037587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5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2358468"/>
      </p:ext>
    </p:extLst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719200"/>
            <a:ext cx="10264942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648939"/>
            <a:ext cx="10264942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4" r:id="rId2"/>
    <p:sldLayoutId id="2147483669" r:id="rId3"/>
    <p:sldLayoutId id="2147483683" r:id="rId4"/>
    <p:sldLayoutId id="2147483687" r:id="rId5"/>
    <p:sldLayoutId id="2147483688" r:id="rId6"/>
    <p:sldLayoutId id="2147483689" r:id="rId7"/>
    <p:sldLayoutId id="2147483695" r:id="rId8"/>
    <p:sldLayoutId id="214748369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406017-7CFD-4D7A-B808-6D10FE6F9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ác Hồ và thiếu nhi">
            <a:hlinkClick r:id="" action="ppaction://media"/>
            <a:extLst>
              <a:ext uri="{FF2B5EF4-FFF2-40B4-BE49-F238E27FC236}">
                <a16:creationId xmlns:a16="http://schemas.microsoft.com/office/drawing/2014/main" xmlns="" id="{61EAEA60-2D12-4662-9D8D-3C0057A2FC7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8919" y="3123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84;p33">
            <a:extLst>
              <a:ext uri="{FF2B5EF4-FFF2-40B4-BE49-F238E27FC236}">
                <a16:creationId xmlns:a16="http://schemas.microsoft.com/office/drawing/2014/main" xmlns="" id="{4570D112-FEDC-4F25-BA62-DF0C7C54C284}"/>
              </a:ext>
            </a:extLst>
          </p:cNvPr>
          <p:cNvSpPr/>
          <p:nvPr/>
        </p:nvSpPr>
        <p:spPr>
          <a:xfrm>
            <a:off x="11465250" y="249985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7" name="Google Shape;586;p33">
            <a:extLst>
              <a:ext uri="{FF2B5EF4-FFF2-40B4-BE49-F238E27FC236}">
                <a16:creationId xmlns:a16="http://schemas.microsoft.com/office/drawing/2014/main" xmlns="" id="{F7AA931B-41B1-4BF7-81D1-0B4A2F50A29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80853" y="5283426"/>
            <a:ext cx="2773522" cy="65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indent="0"/>
            <a:r>
              <a:rPr lang="en" sz="2800">
                <a:latin typeface="Arial" panose="020B0604020202020204" pitchFamily="34" charset="0"/>
                <a:cs typeface="Arial" panose="020B0604020202020204" pitchFamily="34" charset="0"/>
              </a:rPr>
              <a:t>Trang 108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oogle Shape;592;p33">
            <a:extLst>
              <a:ext uri="{FF2B5EF4-FFF2-40B4-BE49-F238E27FC236}">
                <a16:creationId xmlns:a16="http://schemas.microsoft.com/office/drawing/2014/main" xmlns="" id="{47B62DF2-55CF-4583-8766-4F925AC85004}"/>
              </a:ext>
            </a:extLst>
          </p:cNvPr>
          <p:cNvGrpSpPr/>
          <p:nvPr/>
        </p:nvGrpSpPr>
        <p:grpSpPr>
          <a:xfrm>
            <a:off x="11139240" y="2366170"/>
            <a:ext cx="652020" cy="811748"/>
            <a:chOff x="7376250" y="1989890"/>
            <a:chExt cx="490228" cy="608811"/>
          </a:xfrm>
        </p:grpSpPr>
        <p:sp>
          <p:nvSpPr>
            <p:cNvPr id="9" name="Google Shape;593;p33">
              <a:extLst>
                <a:ext uri="{FF2B5EF4-FFF2-40B4-BE49-F238E27FC236}">
                  <a16:creationId xmlns:a16="http://schemas.microsoft.com/office/drawing/2014/main" xmlns="" id="{742D83A2-A212-4E4D-84F3-E3D0088DADCF}"/>
                </a:ext>
              </a:extLst>
            </p:cNvPr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594;p33">
              <a:extLst>
                <a:ext uri="{FF2B5EF4-FFF2-40B4-BE49-F238E27FC236}">
                  <a16:creationId xmlns:a16="http://schemas.microsoft.com/office/drawing/2014/main" xmlns="" id="{99E4324A-7E4C-4C19-B432-7C51B7832CB6}"/>
                </a:ext>
              </a:extLst>
            </p:cNvPr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595;p33">
              <a:extLst>
                <a:ext uri="{FF2B5EF4-FFF2-40B4-BE49-F238E27FC236}">
                  <a16:creationId xmlns:a16="http://schemas.microsoft.com/office/drawing/2014/main" xmlns="" id="{BE64D35D-5DAF-4938-818F-56D37C7EED78}"/>
                </a:ext>
              </a:extLst>
            </p:cNvPr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" name="Google Shape;596;p33">
            <a:extLst>
              <a:ext uri="{FF2B5EF4-FFF2-40B4-BE49-F238E27FC236}">
                <a16:creationId xmlns:a16="http://schemas.microsoft.com/office/drawing/2014/main" xmlns="" id="{53FFF7FA-92A1-4623-B807-16FF6A01498A}"/>
              </a:ext>
            </a:extLst>
          </p:cNvPr>
          <p:cNvSpPr/>
          <p:nvPr/>
        </p:nvSpPr>
        <p:spPr>
          <a:xfrm>
            <a:off x="16068758" y="4853678"/>
            <a:ext cx="93" cy="1868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3" name="Google Shape;597;p33">
            <a:extLst>
              <a:ext uri="{FF2B5EF4-FFF2-40B4-BE49-F238E27FC236}">
                <a16:creationId xmlns:a16="http://schemas.microsoft.com/office/drawing/2014/main" xmlns="" id="{A4554B69-9354-4A8C-A9D7-BE721E1616EC}"/>
              </a:ext>
            </a:extLst>
          </p:cNvPr>
          <p:cNvSpPr/>
          <p:nvPr/>
        </p:nvSpPr>
        <p:spPr>
          <a:xfrm>
            <a:off x="18103777" y="4801638"/>
            <a:ext cx="37652" cy="3783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" name="Google Shape;598;p33">
            <a:extLst>
              <a:ext uri="{FF2B5EF4-FFF2-40B4-BE49-F238E27FC236}">
                <a16:creationId xmlns:a16="http://schemas.microsoft.com/office/drawing/2014/main" xmlns="" id="{49D85DA6-377F-4061-A98F-C335DD1DD00F}"/>
              </a:ext>
            </a:extLst>
          </p:cNvPr>
          <p:cNvSpPr/>
          <p:nvPr/>
        </p:nvSpPr>
        <p:spPr>
          <a:xfrm>
            <a:off x="17939093" y="4871616"/>
            <a:ext cx="35882" cy="35971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5" name="Google Shape;599;p33">
            <a:extLst>
              <a:ext uri="{FF2B5EF4-FFF2-40B4-BE49-F238E27FC236}">
                <a16:creationId xmlns:a16="http://schemas.microsoft.com/office/drawing/2014/main" xmlns="" id="{10F94882-FC1E-4D0C-94EF-9D361CA9E21D}"/>
              </a:ext>
            </a:extLst>
          </p:cNvPr>
          <p:cNvGrpSpPr/>
          <p:nvPr/>
        </p:nvGrpSpPr>
        <p:grpSpPr>
          <a:xfrm>
            <a:off x="3182109" y="392672"/>
            <a:ext cx="891787" cy="584699"/>
            <a:chOff x="7555450" y="377766"/>
            <a:chExt cx="670499" cy="438524"/>
          </a:xfrm>
        </p:grpSpPr>
        <p:sp>
          <p:nvSpPr>
            <p:cNvPr id="16" name="Google Shape;600;p33">
              <a:extLst>
                <a:ext uri="{FF2B5EF4-FFF2-40B4-BE49-F238E27FC236}">
                  <a16:creationId xmlns:a16="http://schemas.microsoft.com/office/drawing/2014/main" xmlns="" id="{728C5A08-E04B-4EBA-A646-8F1ED99B3DAE}"/>
                </a:ext>
              </a:extLst>
            </p:cNvPr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601;p33">
              <a:extLst>
                <a:ext uri="{FF2B5EF4-FFF2-40B4-BE49-F238E27FC236}">
                  <a16:creationId xmlns:a16="http://schemas.microsoft.com/office/drawing/2014/main" xmlns="" id="{DECB94B6-7DF3-4373-8766-9F6A9BC59974}"/>
                </a:ext>
              </a:extLst>
            </p:cNvPr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602;p33">
              <a:extLst>
                <a:ext uri="{FF2B5EF4-FFF2-40B4-BE49-F238E27FC236}">
                  <a16:creationId xmlns:a16="http://schemas.microsoft.com/office/drawing/2014/main" xmlns="" id="{713229BD-C022-44BE-964C-BAFDE2155BBB}"/>
                </a:ext>
              </a:extLst>
            </p:cNvPr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" name="Google Shape;745;p33">
            <a:extLst>
              <a:ext uri="{FF2B5EF4-FFF2-40B4-BE49-F238E27FC236}">
                <a16:creationId xmlns:a16="http://schemas.microsoft.com/office/drawing/2014/main" xmlns="" id="{C6A246AD-8F90-4AE5-AA69-587D8849CCF2}"/>
              </a:ext>
            </a:extLst>
          </p:cNvPr>
          <p:cNvGrpSpPr/>
          <p:nvPr/>
        </p:nvGrpSpPr>
        <p:grpSpPr>
          <a:xfrm>
            <a:off x="1242203" y="357068"/>
            <a:ext cx="1305143" cy="712529"/>
            <a:chOff x="816462" y="899275"/>
            <a:chExt cx="981285" cy="534397"/>
          </a:xfrm>
        </p:grpSpPr>
        <p:sp>
          <p:nvSpPr>
            <p:cNvPr id="20" name="Google Shape;746;p33">
              <a:extLst>
                <a:ext uri="{FF2B5EF4-FFF2-40B4-BE49-F238E27FC236}">
                  <a16:creationId xmlns:a16="http://schemas.microsoft.com/office/drawing/2014/main" xmlns="" id="{A4DFB021-EBDE-4D50-8D70-D92AC993544A}"/>
                </a:ext>
              </a:extLst>
            </p:cNvPr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747;p33">
              <a:extLst>
                <a:ext uri="{FF2B5EF4-FFF2-40B4-BE49-F238E27FC236}">
                  <a16:creationId xmlns:a16="http://schemas.microsoft.com/office/drawing/2014/main" xmlns="" id="{97873EBD-6A62-4DFE-A72F-D4898DE25DB1}"/>
                </a:ext>
              </a:extLst>
            </p:cNvPr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" name="Google Shape;748;p33">
            <a:extLst>
              <a:ext uri="{FF2B5EF4-FFF2-40B4-BE49-F238E27FC236}">
                <a16:creationId xmlns:a16="http://schemas.microsoft.com/office/drawing/2014/main" xmlns="" id="{939F34E5-DC93-407B-8E7C-5D01943786DA}"/>
              </a:ext>
            </a:extLst>
          </p:cNvPr>
          <p:cNvGrpSpPr/>
          <p:nvPr/>
        </p:nvGrpSpPr>
        <p:grpSpPr>
          <a:xfrm>
            <a:off x="10674142" y="1162416"/>
            <a:ext cx="652034" cy="474539"/>
            <a:chOff x="8787625" y="134475"/>
            <a:chExt cx="838586" cy="608799"/>
          </a:xfrm>
        </p:grpSpPr>
        <p:sp>
          <p:nvSpPr>
            <p:cNvPr id="23" name="Google Shape;749;p33">
              <a:extLst>
                <a:ext uri="{FF2B5EF4-FFF2-40B4-BE49-F238E27FC236}">
                  <a16:creationId xmlns:a16="http://schemas.microsoft.com/office/drawing/2014/main" xmlns="" id="{E9CF9AC1-116F-4680-8E1E-6938FE625F08}"/>
                </a:ext>
              </a:extLst>
            </p:cNvPr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750;p33">
              <a:extLst>
                <a:ext uri="{FF2B5EF4-FFF2-40B4-BE49-F238E27FC236}">
                  <a16:creationId xmlns:a16="http://schemas.microsoft.com/office/drawing/2014/main" xmlns="" id="{94E23A07-380E-400F-9441-A6F352B0DEAC}"/>
                </a:ext>
              </a:extLst>
            </p:cNvPr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6" name="Google Shape;585;p33">
            <a:extLst>
              <a:ext uri="{FF2B5EF4-FFF2-40B4-BE49-F238E27FC236}">
                <a16:creationId xmlns:a16="http://schemas.microsoft.com/office/drawing/2014/main" xmlns="" id="{BD3C4A11-217B-4897-ADD7-3D57F675362C}"/>
              </a:ext>
            </a:extLst>
          </p:cNvPr>
          <p:cNvSpPr txBox="1">
            <a:spLocks/>
          </p:cNvSpPr>
          <p:nvPr/>
        </p:nvSpPr>
        <p:spPr>
          <a:xfrm>
            <a:off x="1077547" y="1986109"/>
            <a:ext cx="10006612" cy="21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Fredoka One"/>
              <a:buNone/>
              <a:defRPr sz="6650" b="1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spcAft>
                <a:spcPts val="1331"/>
              </a:spcAft>
            </a:pPr>
            <a:r>
              <a:rPr lang="vi-VN" sz="5400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Bài 2</a:t>
            </a:r>
            <a:r>
              <a:rPr lang="en-US" sz="5400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4</a:t>
            </a:r>
            <a:r>
              <a:rPr lang="vi-VN" sz="5400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: </a:t>
            </a:r>
            <a:endParaRPr lang="en-US" sz="5400">
              <a:solidFill>
                <a:srgbClr val="000000"/>
              </a:solidFill>
              <a:latin typeface="Arial" panose="020B0604020202020204" pitchFamily="34" charset="0"/>
              <a:ea typeface="Frankfurter" pitchFamily="2" charset="0"/>
              <a:cs typeface="Arial" panose="020B0604020202020204" pitchFamily="34" charset="0"/>
            </a:endParaRPr>
          </a:p>
          <a:p>
            <a:pPr>
              <a:spcAft>
                <a:spcPts val="1331"/>
              </a:spcAft>
            </a:pPr>
            <a:r>
              <a:rPr lang="vi-VN" sz="5400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/>
            </a:r>
            <a:br>
              <a:rPr lang="vi-VN" sz="5400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</a:br>
            <a:r>
              <a:rPr lang="en-US" sz="5400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CHIẾC RỄ ĐA TRÒN</a:t>
            </a:r>
            <a:endParaRPr lang="vi-VN" sz="5400">
              <a:solidFill>
                <a:srgbClr val="000000"/>
              </a:solidFill>
              <a:latin typeface="Arial" panose="020B0604020202020204" pitchFamily="34" charset="0"/>
              <a:ea typeface="Frankfurter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108258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E82DDF8-A7F0-4696-93E6-44F8F2E07B60}"/>
              </a:ext>
            </a:extLst>
          </p:cNvPr>
          <p:cNvGrpSpPr/>
          <p:nvPr/>
        </p:nvGrpSpPr>
        <p:grpSpPr>
          <a:xfrm>
            <a:off x="594519" y="685800"/>
            <a:ext cx="10972800" cy="1077218"/>
            <a:chOff x="265201" y="837856"/>
            <a:chExt cx="14594206" cy="143628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8F4C76B4-C84E-46F2-ADAF-BE80904E60DB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:a16="http://schemas.microsoft.com/office/drawing/2014/main" xmlns="" id="{2EF5ADF8-D3EE-4E95-8D7B-41DA7D972C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:a16="http://schemas.microsoft.com/office/drawing/2014/main" xmlns="" id="{CFC656D9-2A43-4AAC-9029-B38D2B554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DD03D41-B52E-4549-9627-4097D2EF49D7}"/>
                </a:ext>
              </a:extLst>
            </p:cNvPr>
            <p:cNvSpPr txBox="1"/>
            <p:nvPr/>
          </p:nvSpPr>
          <p:spPr>
            <a:xfrm>
              <a:off x="1011787" y="837856"/>
              <a:ext cx="13847620" cy="1436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Kể lại việc Bác Hồ đã làm trong câu chuyện </a:t>
              </a:r>
              <a:r>
                <a:rPr lang="en-US" sz="3200" i="1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Chiếc rễ đa tròn.</a:t>
              </a:r>
              <a:endPara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36CBF6-8F21-442B-BCB1-C7A4FE158297}"/>
              </a:ext>
            </a:extLst>
          </p:cNvPr>
          <p:cNvSpPr txBox="1"/>
          <p:nvPr/>
        </p:nvSpPr>
        <p:spPr>
          <a:xfrm>
            <a:off x="1155847" y="1981200"/>
            <a:ext cx="10411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muốn kể về việc làm nào của Bác Hồ?</a:t>
            </a:r>
          </a:p>
          <a:p>
            <a:pPr marL="457200" indent="-457200" algn="just">
              <a:buFontTx/>
              <a:buChar char="-"/>
            </a:pPr>
            <a:r>
              <a: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Bác đã làm việc đó như thế nào?</a:t>
            </a:r>
          </a:p>
          <a:p>
            <a:pPr marL="457200" indent="-457200" algn="just">
              <a:buFontTx/>
              <a:buChar char="-"/>
            </a:pPr>
            <a:r>
              <a: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có suy nghĩ gì về việc làm của Bác?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C61266-1A72-4672-96C3-06723BC9B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9785" y="3858035"/>
            <a:ext cx="4853379" cy="2167188"/>
          </a:xfrm>
          <a:prstGeom prst="round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7E73244-59FF-4D3D-A138-462BFD45EC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0319" y="3769042"/>
            <a:ext cx="4400406" cy="220428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94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66B0EA6-36E5-40DC-895F-3CAB3603D3E5}"/>
              </a:ext>
            </a:extLst>
          </p:cNvPr>
          <p:cNvGrpSpPr/>
          <p:nvPr/>
        </p:nvGrpSpPr>
        <p:grpSpPr>
          <a:xfrm>
            <a:off x="899319" y="685800"/>
            <a:ext cx="10809074" cy="586586"/>
            <a:chOff x="265202" y="915918"/>
            <a:chExt cx="14376444" cy="78211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27CF7A2-2240-4084-9A54-0447CDAF5F8E}"/>
                </a:ext>
              </a:extLst>
            </p:cNvPr>
            <p:cNvGrpSpPr/>
            <p:nvPr/>
          </p:nvGrpSpPr>
          <p:grpSpPr>
            <a:xfrm>
              <a:off x="265202" y="915918"/>
              <a:ext cx="731519" cy="640080"/>
              <a:chOff x="3017207" y="1727884"/>
              <a:chExt cx="1196998" cy="1040130"/>
            </a:xfrm>
          </p:grpSpPr>
          <p:sp>
            <p:nvSpPr>
              <p:cNvPr id="25" name="Google Shape;418;p36">
                <a:extLst>
                  <a:ext uri="{FF2B5EF4-FFF2-40B4-BE49-F238E27FC236}">
                    <a16:creationId xmlns:a16="http://schemas.microsoft.com/office/drawing/2014/main" xmlns="" id="{E4099C8D-B6C5-45F9-BB83-A9064FBF2D93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6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6" name="Google Shape;423;p36">
                <a:extLst>
                  <a:ext uri="{FF2B5EF4-FFF2-40B4-BE49-F238E27FC236}">
                    <a16:creationId xmlns:a16="http://schemas.microsoft.com/office/drawing/2014/main" xmlns="" id="{99D39A21-CC6F-44FC-9979-B08F41CE9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7" y="1822329"/>
                <a:ext cx="1196998" cy="770401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0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B899E357-2A41-44F3-97D7-B3CDF3FCA4C4}"/>
                </a:ext>
              </a:extLst>
            </p:cNvPr>
            <p:cNvSpPr txBox="1"/>
            <p:nvPr/>
          </p:nvSpPr>
          <p:spPr>
            <a:xfrm>
              <a:off x="1011788" y="918333"/>
              <a:ext cx="13629858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Viết 4 – 5 câu về việc em vừa kể trên.</a:t>
              </a:r>
              <a:endPara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2D3D935-0045-46AE-8DE0-51DD82964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5719" y="2115733"/>
            <a:ext cx="4853379" cy="2167188"/>
          </a:xfrm>
          <a:prstGeom prst="round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CCDDE23-682E-4A79-9CCB-1C95A0430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513" y="2078636"/>
            <a:ext cx="4400406" cy="220428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2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74ADC4-872C-48D1-A82D-95EE5BD6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3DA950-899C-4C56-9002-83330AA0B6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43683" y="-131801"/>
            <a:ext cx="12572999" cy="7121602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AB4E5841-930C-4657-BEAC-6DB921F4B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319" y="173848"/>
            <a:ext cx="10464443" cy="83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8" tIns="45673" rIns="91348" bIns="45673"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9"/>
              </a:spcAft>
              <a:defRPr/>
            </a:pPr>
            <a:endParaRPr lang="en-US" altLang="en-US" sz="2800" b="1" i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r>
              <a:rPr lang="en-US" altLang="en-US" sz="2800" b="1" dirty="0">
                <a:solidFill>
                  <a:srgbClr val="FFFFFF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49"/>
              </a:spcAft>
              <a:defRPr/>
            </a:pPr>
            <a:r>
              <a:rPr lang="en-US" altLang="en-US" sz="2800" b="1" dirty="0">
                <a:solidFill>
                  <a:srgbClr val="FFFFFF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49"/>
              </a:spcAft>
              <a:defRPr/>
            </a:pPr>
            <a:r>
              <a:rPr lang="en-US" altLang="en-US" sz="2800" b="1" dirty="0">
                <a:solidFill>
                  <a:srgbClr val="FFFFFF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49"/>
              </a:spcAft>
              <a:defRPr/>
            </a:pPr>
            <a:endParaRPr lang="en-US" altLang="en-US" sz="2800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2800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2800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2800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2800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 Thứ … </a:t>
            </a:r>
            <a:r>
              <a:rPr lang="en-US" sz="2800" b="1">
                <a:solidFill>
                  <a:srgbClr val="FFFFFF"/>
                </a:solidFill>
                <a:latin typeface="HP001 4 hàng" pitchFamily="34" charset="0"/>
              </a:rPr>
              <a:t>w</a:t>
            </a: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gày … </a:t>
            </a:r>
            <a:r>
              <a:rPr lang="en-US" sz="2800" b="1">
                <a:solidFill>
                  <a:srgbClr val="FFFFFF"/>
                </a:solidFill>
                <a:latin typeface="HP001 4 hàng" pitchFamily="34" charset="0"/>
                <a:ea typeface="Calibri"/>
              </a:rPr>
              <a:t>Ǉ</a:t>
            </a: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háng … </a:t>
            </a:r>
            <a:r>
              <a:rPr lang="en-US" sz="2800" b="1">
                <a:solidFill>
                  <a:srgbClr val="FFFFFF"/>
                </a:solidFill>
                <a:latin typeface="HP001 4 hàng" pitchFamily="34" charset="0"/>
              </a:rPr>
              <a:t>w</a:t>
            </a: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ăm 2022</a:t>
            </a:r>
            <a:endParaRPr lang="en-US" altLang="en-US" sz="2800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47088EA1-B66E-4805-B802-FCC27BF32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875" y="1031840"/>
            <a:ext cx="3051175" cy="49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8" tIns="45673" rIns="91348" bIns="45673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9"/>
              </a:spcAft>
              <a:defRPr/>
            </a:pP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 T</a:t>
            </a:r>
            <a:r>
              <a:rPr lang="el-GR" altLang="en-US" sz="28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Ğng V</a:t>
            </a:r>
            <a:r>
              <a:rPr lang="el-GR" altLang="en-US" sz="28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İ</a:t>
            </a:r>
            <a:r>
              <a:rPr lang="el-GR" altLang="en-US" sz="2800" b="1">
                <a:solidFill>
                  <a:srgbClr val="FFFFFF"/>
                </a:solidFill>
                <a:latin typeface="HP001 4 hàng" pitchFamily="34" charset="0"/>
              </a:rPr>
              <a:t>Ι </a:t>
            </a:r>
            <a:endParaRPr lang="en-US" altLang="en-US" sz="2800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352CEB8E-1136-493F-874E-11C24BFEB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319" y="1602485"/>
            <a:ext cx="5978071" cy="49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8" tIns="45673" rIns="91348" bIns="45673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9"/>
              </a:spcAft>
              <a:defRPr/>
            </a:pPr>
            <a:r>
              <a:rPr lang="en-US" sz="2800" b="1">
                <a:solidFill>
                  <a:srgbClr val="FFFFFF"/>
                </a:solidFill>
                <a:latin typeface="HP001 4 hàng" pitchFamily="34" charset="0"/>
              </a:rPr>
              <a:t>Ch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sz="2800" b="1">
                <a:solidFill>
                  <a:srgbClr val="FFFFFF"/>
                </a:solidFill>
                <a:latin typeface="HP001 4 hàng" pitchFamily="34" charset="0"/>
              </a:rPr>
              <a:t>Ğc ǟễ đa ǇrŜ</a:t>
            </a:r>
            <a:endParaRPr lang="en-US" altLang="en-US" sz="2800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C97EDC7-64BB-45B4-8B74-A5CD7661525A}"/>
              </a:ext>
            </a:extLst>
          </p:cNvPr>
          <p:cNvSpPr/>
          <p:nvPr/>
        </p:nvSpPr>
        <p:spPr>
          <a:xfrm>
            <a:off x="594520" y="2201977"/>
            <a:ext cx="10820399" cy="3416225"/>
          </a:xfrm>
          <a:prstGeom prst="rect">
            <a:avLst/>
          </a:prstGeom>
        </p:spPr>
        <p:txBody>
          <a:bodyPr wrap="square" lIns="91348" tIns="45673" rIns="91348" bIns="45673">
            <a:spAutoFit/>
          </a:bodyPr>
          <a:lstStyle/>
          <a:p>
            <a:pPr algn="just"/>
            <a:r>
              <a:rPr lang="en-US" sz="2700" b="1">
                <a:solidFill>
                  <a:srgbClr val="FFFFFF"/>
                </a:solidFill>
                <a:latin typeface="HP001 4 hàng" panose="020B0603050302020204" pitchFamily="34" charset="0"/>
              </a:rPr>
              <a:t>2.					Bài làm</a:t>
            </a:r>
          </a:p>
          <a:p>
            <a:pPr algn="just"/>
            <a:r>
              <a:rPr lang="en-US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Bác Hồ luŪ dàζ ηững Ǉìζ cảm ΐêu κưΩg đặc λμİΙ εo κΗĞu wΗłn, ηi đŬg VΗİΙ Nam. </a:t>
            </a:r>
            <a:r>
              <a:rPr lang="en-US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vi-VN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κấy εΗĞc ǟễ đa ǟΠ xuūg wgżn wgφĘo Λłn jặt đất, Bác đã</a:t>
            </a:r>
            <a:r>
              <a:rPr lang="lv-LV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cùng 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lv-LV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 cần 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lv-LV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Ẁ cuų 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</a:t>
            </a:r>
            <a:r>
              <a:rPr lang="lv-LV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Ğc ǟễ lại 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lv-LV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lv-LV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vŜg ǇrŜ, 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lv-LV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ǽi hai đầu ǟễ xuūg đất. Rē 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</a:t>
            </a:r>
            <a:r>
              <a:rPr lang="lv-LV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Ğc ǟễ đa đã lņ và 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lv-LV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lv-LV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đa c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lv-LV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vŜg lá ǇrŜ</a:t>
            </a:r>
            <a:r>
              <a:rPr lang="en-US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Ǉrở 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ε</a:t>
            </a:r>
            <a:r>
              <a:rPr lang="en-US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ỗ 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en-US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ε</a:t>
            </a:r>
            <a:r>
              <a:rPr lang="en-US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κΗ</a:t>
            </a:r>
            <a:r>
              <a:rPr lang="en-US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Ğu 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en-US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jĕ 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en-US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vào 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ăm 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νΰ</a:t>
            </a:r>
            <a:r>
              <a:rPr lang="en-US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Ŋ Bác. Nghĩ về Bác, em</a:t>
            </a:r>
            <a:r>
              <a:rPr lang="lt-LT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lt-LT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 kí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lt-LT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Ǉrŧg Bác Hồ vô cùng</a:t>
            </a:r>
            <a:r>
              <a:rPr lang="en-US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700" b="1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13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1719" y="2172524"/>
            <a:ext cx="10039650" cy="1013259"/>
          </a:xfrm>
          <a:prstGeom prst="rect">
            <a:avLst/>
          </a:prstGeom>
          <a:noFill/>
        </p:spPr>
        <p:txBody>
          <a:bodyPr wrap="square" lIns="91348" tIns="45673" rIns="91348" bIns="45673" rtlCol="0">
            <a:spAutoFit/>
          </a:bodyPr>
          <a:lstStyle/>
          <a:p>
            <a:pPr algn="ctr"/>
            <a:r>
              <a:rPr lang="en-US" sz="5985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947491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4294967295"/>
          </p:nvPr>
        </p:nvSpPr>
        <p:spPr>
          <a:xfrm>
            <a:off x="1585119" y="381000"/>
            <a:ext cx="9002713" cy="126047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4400" b="1">
                <a:latin typeface="+mj-lt"/>
              </a:rPr>
              <a:t>DẶN DÒ</a:t>
            </a:r>
            <a:endParaRPr sz="4400" b="1"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8" name="Google Shape;418;p36"/>
          <p:cNvSpPr/>
          <p:nvPr/>
        </p:nvSpPr>
        <p:spPr>
          <a:xfrm>
            <a:off x="1542784" y="18288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4743184" y="2887662"/>
            <a:ext cx="2995613" cy="769938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H</a:t>
            </a:r>
            <a:r>
              <a:rPr lang="en" sz="4400">
                <a:solidFill>
                  <a:srgbClr val="FFFFFF"/>
                </a:solidFill>
                <a:latin typeface="+mj-lt"/>
              </a:rPr>
              <a:t>oàn thành bài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1661581" y="3002777"/>
            <a:ext cx="2933700" cy="71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Xe</a:t>
            </a:r>
            <a:r>
              <a:rPr lang="en" sz="4400">
                <a:solidFill>
                  <a:srgbClr val="FFFFFF"/>
                </a:solidFill>
                <a:latin typeface="+mj-lt"/>
              </a:rPr>
              <a:t>m lại bài đã học 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294967295"/>
          </p:nvPr>
        </p:nvSpPr>
        <p:spPr>
          <a:xfrm>
            <a:off x="7886700" y="3271837"/>
            <a:ext cx="2332038" cy="771525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sz="4000">
                <a:solidFill>
                  <a:srgbClr val="FFFFFF"/>
                </a:solidFill>
                <a:latin typeface="+mj-lt"/>
              </a:rPr>
              <a:t>C</a:t>
            </a:r>
            <a:r>
              <a:rPr lang="en-US" sz="4000">
                <a:solidFill>
                  <a:srgbClr val="FFFFFF"/>
                </a:solidFill>
                <a:latin typeface="+mj-lt"/>
              </a:rPr>
              <a:t>h</a:t>
            </a:r>
            <a:r>
              <a:rPr lang="en" sz="4000">
                <a:solidFill>
                  <a:srgbClr val="FFFFFF"/>
                </a:solidFill>
                <a:latin typeface="+mj-lt"/>
              </a:rPr>
              <a:t>uẩn bị bài mới</a:t>
            </a:r>
            <a:endParaRPr sz="40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226098"/>
      </p:ext>
    </p:extLst>
  </p:cSld>
  <p:clrMapOvr>
    <a:masterClrMapping/>
  </p:clrMapOvr>
</p:sld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183</Words>
  <Application>Microsoft Office PowerPoint</Application>
  <PresentationFormat>Custom</PresentationFormat>
  <Paragraphs>36</Paragraphs>
  <Slides>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Arial</vt:lpstr>
      <vt:lpstr>Quicksand</vt:lpstr>
      <vt:lpstr>Fredoka One</vt:lpstr>
      <vt:lpstr>Dosis</vt:lpstr>
      <vt:lpstr>Bebas Neue</vt:lpstr>
      <vt:lpstr>HP001 4 hàng</vt:lpstr>
      <vt:lpstr>Titan One</vt:lpstr>
      <vt:lpstr>Frankfurter</vt:lpstr>
      <vt:lpstr>Arial-Rounded</vt:lpstr>
      <vt:lpstr>Times New Roman</vt:lpstr>
      <vt:lpstr>Calibri</vt:lpstr>
      <vt:lpstr>Source Sans Pro</vt:lpstr>
      <vt:lpstr>Arial Rounded MT Bold</vt:lpstr>
      <vt:lpstr>Fira Sans Extra Condensed Medium</vt:lpstr>
      <vt:lpstr>Pre-K for Christian Schools: God Created Families to Love One Another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Created Families to Love One Another</dc:title>
  <dc:creator>PC</dc:creator>
  <cp:lastModifiedBy>Admin</cp:lastModifiedBy>
  <cp:revision>148</cp:revision>
  <dcterms:modified xsi:type="dcterms:W3CDTF">2022-04-18T02:33:02Z</dcterms:modified>
</cp:coreProperties>
</file>