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96" r:id="rId2"/>
    <p:sldId id="509" r:id="rId3"/>
    <p:sldId id="512" r:id="rId4"/>
    <p:sldId id="510" r:id="rId5"/>
    <p:sldId id="501" r:id="rId6"/>
    <p:sldId id="280" r:id="rId7"/>
    <p:sldId id="488" r:id="rId8"/>
    <p:sldId id="503" r:id="rId9"/>
    <p:sldId id="464" r:id="rId10"/>
    <p:sldId id="507" r:id="rId11"/>
    <p:sldId id="506" r:id="rId12"/>
    <p:sldId id="498" r:id="rId13"/>
    <p:sldId id="279" r:id="rId14"/>
  </p:sldIdLst>
  <p:sldSz cx="12344400" cy="77724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62" y="-90"/>
      </p:cViewPr>
      <p:guideLst>
        <p:guide orient="horz" pos="244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5B41-7EB2-4A53-ACEC-E547112F444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685800"/>
            <a:ext cx="5445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E77A2-BF06-4CDF-A045-D853011FF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09600" y="1431925"/>
            <a:ext cx="6138863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7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1272011"/>
            <a:ext cx="10492740" cy="2705947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082310"/>
            <a:ext cx="9258300" cy="1876530"/>
          </a:xfrm>
        </p:spPr>
        <p:txBody>
          <a:bodyPr/>
          <a:lstStyle>
            <a:lvl1pPr marL="0" indent="0" algn="ctr">
              <a:buNone/>
              <a:defRPr sz="3000"/>
            </a:lvl1pPr>
            <a:lvl2pPr marL="574746" indent="0" algn="ctr">
              <a:buNone/>
              <a:defRPr sz="2500"/>
            </a:lvl2pPr>
            <a:lvl3pPr marL="1149492" indent="0" algn="ctr">
              <a:buNone/>
              <a:defRPr sz="2300"/>
            </a:lvl3pPr>
            <a:lvl4pPr marL="1724238" indent="0" algn="ctr">
              <a:buNone/>
              <a:defRPr sz="2000"/>
            </a:lvl4pPr>
            <a:lvl5pPr marL="2298984" indent="0" algn="ctr">
              <a:buNone/>
              <a:defRPr sz="2000"/>
            </a:lvl5pPr>
            <a:lvl6pPr marL="2873731" indent="0" algn="ctr">
              <a:buNone/>
              <a:defRPr sz="2000"/>
            </a:lvl6pPr>
            <a:lvl7pPr marL="3448477" indent="0" algn="ctr">
              <a:buNone/>
              <a:defRPr sz="2000"/>
            </a:lvl7pPr>
            <a:lvl8pPr marL="4023223" indent="0" algn="ctr">
              <a:buNone/>
              <a:defRPr sz="2000"/>
            </a:lvl8pPr>
            <a:lvl9pPr marL="459796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2" y="413808"/>
            <a:ext cx="2661761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413808"/>
            <a:ext cx="7830979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61838" y="680227"/>
            <a:ext cx="8596530" cy="6181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8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437818" y="7046639"/>
            <a:ext cx="740745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9" y="1937705"/>
            <a:ext cx="10647045" cy="3233102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9" y="5201393"/>
            <a:ext cx="10647045" cy="1700212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5747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2069042"/>
            <a:ext cx="524637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2069042"/>
            <a:ext cx="524637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413810"/>
            <a:ext cx="10647045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7" y="1905318"/>
            <a:ext cx="5222259" cy="93376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7" y="2839085"/>
            <a:ext cx="5222259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3" y="1905318"/>
            <a:ext cx="5247978" cy="93376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3" y="2839085"/>
            <a:ext cx="5247978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518160"/>
            <a:ext cx="3981390" cy="181356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1119083"/>
            <a:ext cx="6249353" cy="552344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331720"/>
            <a:ext cx="3981390" cy="4319800"/>
          </a:xfrm>
        </p:spPr>
        <p:txBody>
          <a:bodyPr/>
          <a:lstStyle>
            <a:lvl1pPr marL="0" indent="0">
              <a:buNone/>
              <a:defRPr sz="2000"/>
            </a:lvl1pPr>
            <a:lvl2pPr marL="574746" indent="0">
              <a:buNone/>
              <a:defRPr sz="1800"/>
            </a:lvl2pPr>
            <a:lvl3pPr marL="1149492" indent="0">
              <a:buNone/>
              <a:defRPr sz="1500"/>
            </a:lvl3pPr>
            <a:lvl4pPr marL="1724238" indent="0">
              <a:buNone/>
              <a:defRPr sz="1300"/>
            </a:lvl4pPr>
            <a:lvl5pPr marL="2298984" indent="0">
              <a:buNone/>
              <a:defRPr sz="1300"/>
            </a:lvl5pPr>
            <a:lvl6pPr marL="2873731" indent="0">
              <a:buNone/>
              <a:defRPr sz="1300"/>
            </a:lvl6pPr>
            <a:lvl7pPr marL="3448477" indent="0">
              <a:buNone/>
              <a:defRPr sz="1300"/>
            </a:lvl7pPr>
            <a:lvl8pPr marL="4023223" indent="0">
              <a:buNone/>
              <a:defRPr sz="1300"/>
            </a:lvl8pPr>
            <a:lvl9pPr marL="459796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518160"/>
            <a:ext cx="3981390" cy="181356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1119083"/>
            <a:ext cx="6249353" cy="5523442"/>
          </a:xfrm>
        </p:spPr>
        <p:txBody>
          <a:bodyPr anchor="t"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331720"/>
            <a:ext cx="3981390" cy="4319800"/>
          </a:xfrm>
        </p:spPr>
        <p:txBody>
          <a:bodyPr/>
          <a:lstStyle>
            <a:lvl1pPr marL="0" indent="0">
              <a:buNone/>
              <a:defRPr sz="2000"/>
            </a:lvl1pPr>
            <a:lvl2pPr marL="574746" indent="0">
              <a:buNone/>
              <a:defRPr sz="1800"/>
            </a:lvl2pPr>
            <a:lvl3pPr marL="1149492" indent="0">
              <a:buNone/>
              <a:defRPr sz="1500"/>
            </a:lvl3pPr>
            <a:lvl4pPr marL="1724238" indent="0">
              <a:buNone/>
              <a:defRPr sz="1300"/>
            </a:lvl4pPr>
            <a:lvl5pPr marL="2298984" indent="0">
              <a:buNone/>
              <a:defRPr sz="1300"/>
            </a:lvl5pPr>
            <a:lvl6pPr marL="2873731" indent="0">
              <a:buNone/>
              <a:defRPr sz="1300"/>
            </a:lvl6pPr>
            <a:lvl7pPr marL="3448477" indent="0">
              <a:buNone/>
              <a:defRPr sz="1300"/>
            </a:lvl7pPr>
            <a:lvl8pPr marL="4023223" indent="0">
              <a:buNone/>
              <a:defRPr sz="1300"/>
            </a:lvl8pPr>
            <a:lvl9pPr marL="459796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413810"/>
            <a:ext cx="10647045" cy="1502305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2069042"/>
            <a:ext cx="10647045" cy="4931516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7203865"/>
            <a:ext cx="277749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7203865"/>
            <a:ext cx="4166235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7203865"/>
            <a:ext cx="2777490" cy="413808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49492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73" indent="-287373" algn="l" defTabSz="1149492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2119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F2392D-DBC5-9247-9287-4FE68F32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17" y="1470414"/>
            <a:ext cx="12520233" cy="6375805"/>
          </a:xfrm>
          <a:prstGeom prst="rect">
            <a:avLst/>
          </a:prstGeom>
        </p:spPr>
      </p:pic>
      <p:sp>
        <p:nvSpPr>
          <p:cNvPr id="6" name="Hộp Văn bản 4">
            <a:extLst>
              <a:ext uri="{FF2B5EF4-FFF2-40B4-BE49-F238E27FC236}">
                <a16:creationId xmlns="" xmlns:a16="http://schemas.microsoft.com/office/drawing/2014/main" id="{34928CC9-C154-9F43-839F-3968080AC3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678" y="552927"/>
            <a:ext cx="10647045" cy="122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&amp; ĐÀO TẠO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BUÔN HỒ</a:t>
            </a:r>
            <a:endParaRPr 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QUANG TRUNG</a:t>
            </a:r>
            <a:endParaRPr 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6">
            <a:extLst>
              <a:ext uri="{FF2B5EF4-FFF2-40B4-BE49-F238E27FC236}">
                <a16:creationId xmlns="" xmlns:a16="http://schemas.microsoft.com/office/drawing/2014/main" id="{FDCC34B0-F3BD-DD49-8F52-C0AB2DEE5D99}"/>
              </a:ext>
            </a:extLst>
          </p:cNvPr>
          <p:cNvSpPr>
            <a:spLocks noTextEdit="1"/>
          </p:cNvSpPr>
          <p:nvPr/>
        </p:nvSpPr>
        <p:spPr>
          <a:xfrm>
            <a:off x="1706995" y="3059351"/>
            <a:ext cx="9096168" cy="2079069"/>
          </a:xfrm>
          <a:prstGeom prst="rect">
            <a:avLst/>
          </a:prstGeom>
        </p:spPr>
        <p:txBody>
          <a:bodyPr spcFirstLastPara="1" wrap="none" lIns="114949" tIns="57475" rIns="114949" bIns="57475" fromWordArt="1">
            <a:prstTxWarp prst="textButton">
              <a:avLst>
                <a:gd name="adj" fmla="val 9980605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noProof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noProof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dự chuyên đề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="" xmlns:a16="http://schemas.microsoft.com/office/drawing/2014/main" id="{E5AF0283-2C37-5940-BBC3-EFC9529B20C3}"/>
              </a:ext>
            </a:extLst>
          </p:cNvPr>
          <p:cNvSpPr txBox="1"/>
          <p:nvPr/>
        </p:nvSpPr>
        <p:spPr>
          <a:xfrm>
            <a:off x="2233379" y="4534802"/>
            <a:ext cx="8196182" cy="1193291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pPr algn="ctr"/>
            <a:r>
              <a:rPr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3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1A3</a:t>
            </a:r>
            <a:endParaRPr lang="en-US" altLang="zh-CN" sz="3500" b="1" dirty="0">
              <a:solidFill>
                <a:srgbClr val="0000FF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Môn</a:t>
            </a:r>
            <a:r>
              <a:rPr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Tiếng</a:t>
            </a:r>
            <a:r>
              <a:rPr lang="en-US" altLang="zh-CN" sz="3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Việt</a:t>
            </a:r>
            <a:endParaRPr lang="en-US" altLang="zh-CN" sz="3500" b="1" dirty="0">
              <a:solidFill>
                <a:srgbClr val="0000FF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4" descr="551">
            <a:extLst>
              <a:ext uri="{FF2B5EF4-FFF2-40B4-BE49-F238E27FC236}">
                <a16:creationId xmlns="" xmlns:a16="http://schemas.microsoft.com/office/drawing/2014/main" id="{38D5A829-FBAA-E349-9E9D-444DB4F42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3" b="89916" l="5660" r="94340">
                        <a14:foregroundMark x1="8692" y1="66085" x2="5660" y2="57983"/>
                        <a14:foregroundMark x1="9138" y1="67275" x2="9102" y2="67178"/>
                        <a14:foregroundMark x1="5660" y1="57983" x2="15094" y2="52941"/>
                        <a14:foregroundMark x1="15094" y1="52941" x2="24528" y2="54622"/>
                        <a14:foregroundMark x1="24528" y1="54622" x2="33491" y2="50000"/>
                        <a14:foregroundMark x1="33491" y1="50000" x2="26887" y2="59664"/>
                        <a14:foregroundMark x1="23661" y1="61739" x2="18396" y2="65126"/>
                        <a14:foregroundMark x1="26887" y1="59664" x2="24393" y2="61268"/>
                        <a14:foregroundMark x1="18396" y1="65126" x2="20283" y2="51681"/>
                        <a14:foregroundMark x1="20283" y1="51681" x2="26887" y2="48319"/>
                        <a14:foregroundMark x1="9434" y1="62185" x2="10377" y2="62605"/>
                        <a14:foregroundMark x1="7075" y1="60924" x2="11792" y2="61345"/>
                        <a14:foregroundMark x1="25000" y1="71849" x2="28774" y2="75630"/>
                        <a14:foregroundMark x1="24906" y1="66214" x2="24684" y2="67796"/>
                        <a14:backgroundMark x1="28302" y1="13445" x2="75000" y2="79832"/>
                        <a14:backgroundMark x1="16038" y1="28992" x2="52830" y2="44118"/>
                        <a14:backgroundMark x1="35849" y1="21429" x2="63208" y2="23529"/>
                        <a14:backgroundMark x1="63208" y1="23529" x2="75472" y2="28151"/>
                        <a14:backgroundMark x1="75472" y1="28151" x2="83491" y2="42437"/>
                        <a14:backgroundMark x1="83491" y1="42437" x2="82075" y2="63025"/>
                        <a14:backgroundMark x1="82075" y1="63025" x2="74528" y2="71008"/>
                        <a14:backgroundMark x1="74528" y1="71008" x2="63679" y2="69328"/>
                        <a14:backgroundMark x1="63679" y1="69328" x2="55660" y2="54622"/>
                        <a14:backgroundMark x1="55660" y1="54622" x2="54717" y2="42857"/>
                        <a14:backgroundMark x1="32075" y1="64986" x2="37264" y2="63445"/>
                        <a14:backgroundMark x1="44811" y1="15126" x2="58491" y2="13445"/>
                        <a14:backgroundMark x1="58491" y1="13445" x2="99528" y2="13445"/>
                        <a14:backgroundMark x1="42453" y1="66387" x2="57075" y2="88655"/>
                        <a14:backgroundMark x1="57075" y1="88655" x2="57547" y2="88655"/>
                        <a14:backgroundMark x1="8019" y1="71008" x2="16981" y2="74790"/>
                        <a14:backgroundMark x1="16981" y1="74790" x2="18396" y2="74790"/>
                        <a14:backgroundMark x1="22170" y1="69748" x2="23508" y2="68794"/>
                        <a14:backgroundMark x1="90094" y1="7983" x2="90094" y2="4622"/>
                        <a14:backgroundMark x1="87736" y1="5882" x2="90094" y2="7983"/>
                        <a14:backgroundMark x1="68868" y1="98319" x2="75000" y2="85294"/>
                        <a14:backgroundMark x1="75000" y1="85294" x2="83491" y2="14286"/>
                        <a14:backgroundMark x1="96698" y1="32773" x2="99528" y2="31513"/>
                        <a14:backgroundMark x1="5660" y1="76050" x2="9434" y2="75630"/>
                        <a14:backgroundMark x1="4717" y1="73529" x2="7547" y2="73109"/>
                        <a14:backgroundMark x1="6132" y1="71008" x2="7547" y2="70168"/>
                        <a14:backgroundMark x1="5660" y1="52521" x2="22170" y2="41597"/>
                        <a14:backgroundMark x1="5660" y1="51261" x2="8019" y2="47059"/>
                        <a14:backgroundMark x1="4717" y1="44958" x2="8491" y2="41176"/>
                        <a14:backgroundMark x1="25000" y1="84034" x2="29717" y2="84034"/>
                        <a14:backgroundMark x1="24528" y1="68067" x2="26887" y2="67227"/>
                        <a14:backgroundMark x1="25472" y1="66807" x2="25472" y2="64286"/>
                        <a14:backgroundMark x1="24057" y1="65966" x2="25472" y2="65126"/>
                        <a14:backgroundMark x1="19340" y1="70588" x2="21698" y2="69748"/>
                        <a14:backgroundMark x1="24057" y1="67227" x2="24528" y2="65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" t="42383" r="58190" b="14759"/>
          <a:stretch/>
        </p:blipFill>
        <p:spPr bwMode="auto">
          <a:xfrm>
            <a:off x="10429562" y="390765"/>
            <a:ext cx="1836144" cy="16368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7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0" y="1205724"/>
            <a:ext cx="3568182" cy="608515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vùng</a:t>
            </a:r>
            <a:r>
              <a:rPr lang="en-US" altLang="zh-CN" sz="3200" b="1" dirty="0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vẫy</a:t>
            </a:r>
            <a:r>
              <a:rPr lang="en-US" altLang="zh-CN" sz="3200" b="1" dirty="0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:</a:t>
            </a:r>
            <a:endParaRPr lang="zh-CN" altLang="en-US" sz="3200" b="1" dirty="0">
              <a:solidFill>
                <a:srgbClr val="0000FF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  <p:sp>
        <p:nvSpPr>
          <p:cNvPr id="3" name="矩形 8"/>
          <p:cNvSpPr/>
          <p:nvPr/>
        </p:nvSpPr>
        <p:spPr>
          <a:xfrm>
            <a:off x="3092649" y="1288768"/>
            <a:ext cx="8081604" cy="1100958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just"/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Hoạt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động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liên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tiếp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để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thoát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khỏi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một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tình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trạng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nào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đó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.</a:t>
            </a:r>
            <a:endParaRPr lang="zh-CN" alt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-1" y="2426572"/>
            <a:ext cx="3568182" cy="608515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nhanh</a:t>
            </a:r>
            <a:r>
              <a:rPr lang="en-US" altLang="zh-CN" sz="3200" b="1" dirty="0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trí</a:t>
            </a:r>
            <a:r>
              <a:rPr lang="en-US" altLang="zh-CN" sz="3200" b="1" dirty="0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:</a:t>
            </a:r>
            <a:endParaRPr lang="zh-CN" altLang="en-US" sz="3200" b="1" dirty="0">
              <a:solidFill>
                <a:srgbClr val="0000FF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3079789" y="2498820"/>
            <a:ext cx="8081604" cy="608515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just"/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Suy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nghĩ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nhanh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,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ứng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phó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nhanh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.</a:t>
            </a:r>
            <a:endParaRPr lang="zh-CN" alt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2859" y="3227347"/>
            <a:ext cx="3568182" cy="731626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thợ</a:t>
            </a:r>
            <a:r>
              <a:rPr lang="en-US" altLang="zh-CN" sz="3200" b="1" dirty="0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săn</a:t>
            </a:r>
            <a:r>
              <a:rPr lang="en-US" altLang="zh-CN" sz="4000" b="1" dirty="0">
                <a:solidFill>
                  <a:srgbClr val="0000FF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:</a:t>
            </a:r>
            <a:endParaRPr lang="zh-CN" altLang="en-US" sz="4000" b="1" dirty="0">
              <a:solidFill>
                <a:srgbClr val="0000FF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3092649" y="3299596"/>
            <a:ext cx="8081604" cy="1100958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just"/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Người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chuyên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làm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nghề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săn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bắn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thú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rừng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và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chim</a:t>
            </a:r>
            <a:r>
              <a:rPr lang="en-US" altLang="zh-CN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.</a:t>
            </a:r>
            <a:endParaRPr lang="zh-CN" alt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5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6019" y="499454"/>
            <a:ext cx="11582935" cy="7269471"/>
            <a:chOff x="1142812" y="-42856"/>
            <a:chExt cx="7389024" cy="5508993"/>
          </a:xfrm>
        </p:grpSpPr>
        <p:sp>
          <p:nvSpPr>
            <p:cNvPr id="6" name="TextBox 5"/>
            <p:cNvSpPr txBox="1"/>
            <p:nvPr/>
          </p:nvSpPr>
          <p:spPr>
            <a:xfrm>
              <a:off x="3135263" y="-42856"/>
              <a:ext cx="3197853" cy="5737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chim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bồ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endParaRPr lang="en-US" altLang="zh-CN" sz="432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 Box 1"/>
            <p:cNvSpPr txBox="1"/>
            <p:nvPr/>
          </p:nvSpPr>
          <p:spPr>
            <a:xfrm>
              <a:off x="1142812" y="547083"/>
              <a:ext cx="7389024" cy="4919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may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rơi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vẫy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la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- 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kêu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trí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bám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leo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bờ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     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săn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ngắm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bắn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Ngay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tức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bò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cắn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ta.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săn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giật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liền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chỗ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 -  </a:t>
              </a:r>
              <a:r>
                <a:rPr lang="en-US" sz="2970" dirty="0" err="1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970" dirty="0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sz="2970" dirty="0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970" dirty="0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970" dirty="0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970" dirty="0">
                  <a:solidFill>
                    <a:schemeClr val="accent1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- 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thoát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chết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2970" dirty="0">
                  <a:solidFill>
                    <a:srgbClr val="FF0000"/>
                  </a:solidFill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                                  </a:t>
              </a:r>
              <a:r>
                <a:rPr lang="en-US" sz="2970" dirty="0" smtClean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( </a:t>
              </a:r>
              <a:r>
                <a:rPr lang="en-US" sz="2970" i="1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Ê-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dốp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3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10281"/>
            <a:ext cx="1042339" cy="936674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277" y="4294246"/>
            <a:ext cx="3038874" cy="2504961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0449475" cy="7669573"/>
          </a:xfrm>
          <a:prstGeom prst="rect">
            <a:avLst/>
          </a:prstGeom>
        </p:spPr>
      </p:pic>
      <p:sp>
        <p:nvSpPr>
          <p:cNvPr id="7" name="0"/>
          <p:cNvSpPr txBox="1">
            <a:spLocks noChangeArrowheads="1"/>
          </p:cNvSpPr>
          <p:nvPr/>
        </p:nvSpPr>
        <p:spPr bwMode="auto">
          <a:xfrm>
            <a:off x="1311660" y="1478617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2"/>
          <p:cNvSpPr/>
          <p:nvPr/>
        </p:nvSpPr>
        <p:spPr>
          <a:xfrm rot="5400000" flipV="1">
            <a:off x="5779791" y="-4668563"/>
            <a:ext cx="687610" cy="10595980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 defTabSz="862119"/>
            <a:endParaRPr lang="zh-CN" altLang="en-US" sz="1700" b="1" dirty="0">
              <a:solidFill>
                <a:prstClr val="white"/>
              </a:solidFill>
              <a:latin typeface="Tahoma" panose="020B0604030504040204" pitchFamily="34" charset="0"/>
              <a:ea typeface="inpin heiti" charset="-122"/>
              <a:cs typeface="Tahoma" panose="020B0604030504040204" pitchFamily="34" charset="0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="" xmlns:a16="http://schemas.microsoft.com/office/drawing/2014/main" id="{AF8405E7-FC89-4C69-A02B-398DA6AC63F2}"/>
              </a:ext>
            </a:extLst>
          </p:cNvPr>
          <p:cNvSpPr txBox="1"/>
          <p:nvPr/>
        </p:nvSpPr>
        <p:spPr>
          <a:xfrm flipH="1">
            <a:off x="1603293" y="269070"/>
            <a:ext cx="9526658" cy="747015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862119" fontAlgn="base"/>
            <a:r>
              <a:rPr lang="en-US" altLang="zh-CN" sz="4100" b="1" noProof="1">
                <a:solidFill>
                  <a:prstClr val="white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charset="-122"/>
              </a:rPr>
              <a:t>NHẬN XÉT ĐÁNH GIÁ TIẾT 1</a:t>
            </a:r>
            <a:endParaRPr lang="zh-CN" altLang="zh-CN" sz="4100" b="1" noProof="1">
              <a:solidFill>
                <a:prstClr val="white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5" b="41037"/>
          <a:stretch/>
        </p:blipFill>
        <p:spPr bwMode="auto">
          <a:xfrm>
            <a:off x="0" y="365758"/>
            <a:ext cx="12344400" cy="68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" y="391886"/>
            <a:ext cx="10993075" cy="73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156754"/>
            <a:ext cx="11390812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3"/>
          <a:stretch/>
        </p:blipFill>
        <p:spPr>
          <a:xfrm>
            <a:off x="0" y="0"/>
            <a:ext cx="12344400" cy="77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488" y="2277298"/>
            <a:ext cx="11021424" cy="2287656"/>
          </a:xfrm>
          <a:prstGeom prst="rect">
            <a:avLst/>
          </a:prstGeom>
          <a:noFill/>
        </p:spPr>
        <p:txBody>
          <a:bodyPr wrap="square" lIns="86212" tIns="43106" rIns="86212" bIns="43106">
            <a:spAutoFit/>
          </a:bodyPr>
          <a:lstStyle/>
          <a:p>
            <a:pPr algn="ctr"/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1</a:t>
            </a:r>
          </a:p>
          <a:p>
            <a:pPr algn="ctr"/>
            <a:r>
              <a:rPr lang="en-US" sz="6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KIẾN VÀ CHIM BỒ CÂU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8357" y="1005840"/>
            <a:ext cx="90003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5. BÀI HỌC TỪ CUỘC SỐNG 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430889" y="161895"/>
            <a:ext cx="11482622" cy="731626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Kiến và chim bồ câu</a:t>
            </a:r>
            <a:endParaRPr lang="zh-CN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  <p:sp>
        <p:nvSpPr>
          <p:cNvPr id="3" name="矩形 8"/>
          <p:cNvSpPr/>
          <p:nvPr/>
        </p:nvSpPr>
        <p:spPr>
          <a:xfrm>
            <a:off x="430890" y="872635"/>
            <a:ext cx="10910527" cy="6579380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  <a:sym typeface="+mn-lt"/>
              </a:rPr>
              <a:t>       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Một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con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kiến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không may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bị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rơi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xuống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nước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Nó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vùng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vẫy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la lên: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 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-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Cứu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tôi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với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cứu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tôi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với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!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 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Nghe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kêu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cứu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của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kiến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bồ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câu nhanh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trí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nhặt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một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chiếc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lá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thả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xuống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nước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Kiến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bám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vào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chiếc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lá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leo </a:t>
            </a:r>
            <a:r>
              <a:rPr lang="vi-VN" sz="30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được</a:t>
            </a:r>
            <a:r>
              <a:rPr lang="en-US" sz="30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0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lên</a:t>
            </a:r>
            <a:r>
              <a:rPr lang="vi-VN" sz="30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bờ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Một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hôm,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kiến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thấy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người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thợ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săn đang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ngắm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bắn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bồ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câu. Ngay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lập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tức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nó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bò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cắn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vào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chân anh ta.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Người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thợ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săn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giật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mình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Bồ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câu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thấy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động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liền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bay đi.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Bồ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câu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tìm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chỗ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kiến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cảm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động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nói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: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-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Cảm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ơn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cậu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đã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cứu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tớ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Kiến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đáp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: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-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Cậu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cũng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giúp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tớ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thoát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chết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mà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</a:p>
          <a:p>
            <a:pPr algn="just"/>
            <a:r>
              <a:rPr lang="en-US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Cả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hai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đều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rất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vui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vì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đã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000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giúp</a:t>
            </a:r>
            <a:r>
              <a:rPr lang="vi-VN" sz="30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nhau.</a:t>
            </a:r>
          </a:p>
        </p:txBody>
      </p:sp>
      <p:sp>
        <p:nvSpPr>
          <p:cNvPr id="4" name="矩形 8"/>
          <p:cNvSpPr/>
          <p:nvPr/>
        </p:nvSpPr>
        <p:spPr>
          <a:xfrm>
            <a:off x="7599521" y="7027517"/>
            <a:ext cx="4313990" cy="577737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3000" dirty="0">
                <a:solidFill>
                  <a:srgbClr val="0000FF"/>
                </a:solidFill>
              </a:rPr>
              <a:t>(</a:t>
            </a:r>
            <a:r>
              <a:rPr lang="en-US" sz="3000" i="1" dirty="0">
                <a:solidFill>
                  <a:srgbClr val="0000FF"/>
                </a:solidFill>
              </a:rPr>
              <a:t>Theo </a:t>
            </a:r>
            <a:r>
              <a:rPr lang="en-US" sz="3000" dirty="0">
                <a:solidFill>
                  <a:srgbClr val="0000FF"/>
                </a:solidFill>
              </a:rPr>
              <a:t>Ê-</a:t>
            </a:r>
            <a:r>
              <a:rPr lang="en-US" sz="3000" dirty="0" err="1">
                <a:solidFill>
                  <a:srgbClr val="0000FF"/>
                </a:solidFill>
              </a:rPr>
              <a:t>dốp</a:t>
            </a:r>
            <a:r>
              <a:rPr lang="en-US" sz="3000" dirty="0">
                <a:solidFill>
                  <a:srgbClr val="0000FF"/>
                </a:solidFill>
              </a:rPr>
              <a:t>)</a:t>
            </a:r>
            <a:endParaRPr lang="zh-CN" altLang="en-US" sz="3000" b="1" dirty="0">
              <a:solidFill>
                <a:srgbClr val="0000FF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6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1154" y="1938249"/>
            <a:ext cx="2944305" cy="955646"/>
          </a:xfrm>
          <a:prstGeom prst="rect">
            <a:avLst/>
          </a:prstGeom>
          <a:noFill/>
        </p:spPr>
        <p:txBody>
          <a:bodyPr wrap="square" lIns="123444" tIns="61722" rIns="123444" bIns="61722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840" y="2976068"/>
            <a:ext cx="3294421" cy="955646"/>
          </a:xfrm>
          <a:prstGeom prst="rect">
            <a:avLst/>
          </a:prstGeom>
          <a:noFill/>
        </p:spPr>
        <p:txBody>
          <a:bodyPr wrap="square" lIns="123444" tIns="61722" rIns="123444" bIns="61722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1535" y="1960019"/>
            <a:ext cx="2944305" cy="955646"/>
          </a:xfrm>
          <a:prstGeom prst="rect">
            <a:avLst/>
          </a:prstGeom>
          <a:noFill/>
        </p:spPr>
        <p:txBody>
          <a:bodyPr wrap="square" lIns="123444" tIns="61722" rIns="123444" bIns="61722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3792" y="2976068"/>
            <a:ext cx="2944305" cy="955646"/>
          </a:xfrm>
          <a:prstGeom prst="rect">
            <a:avLst/>
          </a:prstGeom>
          <a:noFill/>
        </p:spPr>
        <p:txBody>
          <a:bodyPr wrap="square" lIns="123444" tIns="61722" rIns="123444" bIns="61722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233" y="1838702"/>
            <a:ext cx="1167780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8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bồ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UVnAvant-Narrow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UVnAvant-Narrow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763672" y="2194559"/>
            <a:ext cx="130706" cy="706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337977" y="2758660"/>
            <a:ext cx="259338" cy="723569"/>
            <a:chOff x="8378415" y="1458503"/>
            <a:chExt cx="192104" cy="53597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37841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473700" y="1471260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H="1">
            <a:off x="7304551" y="2194560"/>
            <a:ext cx="130706" cy="706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70653" y="2900907"/>
            <a:ext cx="130706" cy="706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2C82D-F5AC-451D-BDF1-F2BEBB76913A}"/>
              </a:ext>
            </a:extLst>
          </p:cNvPr>
          <p:cNvSpPr txBox="1"/>
          <p:nvPr/>
        </p:nvSpPr>
        <p:spPr>
          <a:xfrm>
            <a:off x="773518" y="774565"/>
            <a:ext cx="4255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:</a:t>
            </a:r>
            <a:endParaRPr lang="en-US" sz="3600" dirty="0">
              <a:solidFill>
                <a:srgbClr val="0070C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6019" y="499454"/>
            <a:ext cx="11582935" cy="7269471"/>
            <a:chOff x="1142812" y="-42856"/>
            <a:chExt cx="7389024" cy="5508993"/>
          </a:xfrm>
        </p:grpSpPr>
        <p:sp>
          <p:nvSpPr>
            <p:cNvPr id="6" name="TextBox 5"/>
            <p:cNvSpPr txBox="1"/>
            <p:nvPr/>
          </p:nvSpPr>
          <p:spPr>
            <a:xfrm>
              <a:off x="3135263" y="-42856"/>
              <a:ext cx="3197853" cy="5737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Kiến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chim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bồ</a:t>
              </a:r>
              <a:r>
                <a:rPr lang="en-US" altLang="zh-CN" sz="432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32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endParaRPr lang="en-US" altLang="zh-CN" sz="432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Text Box 1"/>
            <p:cNvSpPr txBox="1"/>
            <p:nvPr/>
          </p:nvSpPr>
          <p:spPr>
            <a:xfrm>
              <a:off x="1142812" y="547083"/>
              <a:ext cx="7389024" cy="4919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may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rơi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vẫy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la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 -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kêu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trí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bám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leo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bờ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     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săn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ngắm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bắn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Ngay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tức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bò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cắn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ta.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săn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giật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liền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Bồ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chỗ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 -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cứu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thoát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chết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                                                          </a:t>
              </a:r>
              <a:r>
                <a:rPr lang="en-US" sz="2970" dirty="0" smtClean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( </a:t>
              </a:r>
              <a:r>
                <a:rPr lang="en-US" sz="2970" i="1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 Ê- </a:t>
              </a:r>
              <a:r>
                <a:rPr lang="en-US" sz="2970" dirty="0" err="1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dốp</a:t>
              </a:r>
              <a:r>
                <a:rPr lang="en-US" sz="2970" dirty="0">
                  <a:latin typeface="UVnAvant-Narrow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35327" y="3181097"/>
            <a:ext cx="276000" cy="407188"/>
            <a:chOff x="8299525" y="1442232"/>
            <a:chExt cx="153863" cy="539491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8356569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299525" y="144223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46647" y="4468531"/>
            <a:ext cx="284086" cy="481502"/>
            <a:chOff x="8330005" y="1433494"/>
            <a:chExt cx="145229" cy="548229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837841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330005" y="1433494"/>
              <a:ext cx="96819" cy="5232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935364" y="6763945"/>
            <a:ext cx="261470" cy="469869"/>
            <a:chOff x="8299525" y="1442232"/>
            <a:chExt cx="140589" cy="539491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8343295" y="1458503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299525" y="1442232"/>
              <a:ext cx="96819" cy="5232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56445" y="1190743"/>
            <a:ext cx="454483" cy="617092"/>
          </a:xfrm>
          <a:prstGeom prst="rect">
            <a:avLst/>
          </a:prstGeom>
          <a:solidFill>
            <a:srgbClr val="FFFF00"/>
          </a:solidFill>
        </p:spPr>
        <p:txBody>
          <a:bodyPr wrap="none" lIns="123444" tIns="61722" rIns="123444" bIns="61722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1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847" y="4968865"/>
            <a:ext cx="452881" cy="617092"/>
          </a:xfrm>
          <a:prstGeom prst="rect">
            <a:avLst/>
          </a:prstGeom>
          <a:solidFill>
            <a:srgbClr val="FFFF00"/>
          </a:solidFill>
        </p:spPr>
        <p:txBody>
          <a:bodyPr wrap="none" lIns="123444" tIns="61722" rIns="123444" bIns="61722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3857" y="3515850"/>
            <a:ext cx="452881" cy="617092"/>
          </a:xfrm>
          <a:prstGeom prst="rect">
            <a:avLst/>
          </a:prstGeom>
          <a:solidFill>
            <a:srgbClr val="FFFF00"/>
          </a:solidFill>
        </p:spPr>
        <p:txBody>
          <a:bodyPr wrap="none" lIns="123444" tIns="61722" rIns="123444" bIns="61722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44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608</Words>
  <Application>Microsoft Office PowerPoint</Application>
  <PresentationFormat>Custom</PresentationFormat>
  <Paragraphs>60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PHÒNG GIÁO DỤC &amp; ĐÀO TẠO BUÔN HỒ TRƯỜNG TH QUANG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77</cp:revision>
  <dcterms:created xsi:type="dcterms:W3CDTF">2020-08-26T02:05:47Z</dcterms:created>
  <dcterms:modified xsi:type="dcterms:W3CDTF">2022-03-28T11:52:40Z</dcterms:modified>
</cp:coreProperties>
</file>