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9"/>
  </p:notesMasterIdLst>
  <p:sldIdLst>
    <p:sldId id="271" r:id="rId3"/>
    <p:sldId id="256" r:id="rId4"/>
    <p:sldId id="259" r:id="rId5"/>
    <p:sldId id="272" r:id="rId6"/>
    <p:sldId id="276" r:id="rId7"/>
    <p:sldId id="274" r:id="rId8"/>
    <p:sldId id="281" r:id="rId9"/>
    <p:sldId id="262" r:id="rId10"/>
    <p:sldId id="282" r:id="rId11"/>
    <p:sldId id="275" r:id="rId12"/>
    <p:sldId id="261" r:id="rId13"/>
    <p:sldId id="258" r:id="rId14"/>
    <p:sldId id="277" r:id="rId15"/>
    <p:sldId id="273" r:id="rId16"/>
    <p:sldId id="263" r:id="rId17"/>
    <p:sldId id="283" r:id="rId18"/>
    <p:sldId id="284" r:id="rId19"/>
    <p:sldId id="279" r:id="rId20"/>
    <p:sldId id="260" r:id="rId21"/>
    <p:sldId id="257" r:id="rId22"/>
    <p:sldId id="267" r:id="rId23"/>
    <p:sldId id="278" r:id="rId24"/>
    <p:sldId id="265" r:id="rId25"/>
    <p:sldId id="285" r:id="rId26"/>
    <p:sldId id="264" r:id="rId27"/>
    <p:sldId id="266" r:id="rId28"/>
    <p:sldId id="286" r:id="rId29"/>
    <p:sldId id="287" r:id="rId30"/>
    <p:sldId id="288" r:id="rId31"/>
    <p:sldId id="289" r:id="rId32"/>
    <p:sldId id="290" r:id="rId33"/>
    <p:sldId id="291" r:id="rId34"/>
    <p:sldId id="292" r:id="rId35"/>
    <p:sldId id="293" r:id="rId36"/>
    <p:sldId id="268" r:id="rId37"/>
    <p:sldId id="269" r:id="rId38"/>
  </p:sldIdLst>
  <p:sldSz cx="18288000" cy="10287000"/>
  <p:notesSz cx="6858000" cy="9144000"/>
  <p:embeddedFontLs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CF46B-52B7-4FA3-B433-7935FF78D3D5}" type="datetimeFigureOut">
              <a:rPr lang="en-US" smtClean="0"/>
              <a:t>5/13/2022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EA484-81EA-46B1-9C24-A6B13E5F4773}" type="slidenum">
              <a:rPr lang="en-US" smtClean="0"/>
              <a:t>‹#›</a:t>
            </a:fld>
            <a:endParaRPr lang="en-US"/>
          </a:p>
        </p:txBody>
      </p:sp>
    </p:spTree>
    <p:extLst>
      <p:ext uri="{BB962C8B-B14F-4D97-AF65-F5344CB8AC3E}">
        <p14:creationId xmlns:p14="http://schemas.microsoft.com/office/powerpoint/2010/main" val="3866658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NHẤN BẮT ĐẦU ĐỂ CHUYỂN SLIDE</a:t>
            </a:r>
          </a:p>
        </p:txBody>
      </p:sp>
      <p:sp>
        <p:nvSpPr>
          <p:cNvPr id="4" name="Slide Number Placeholder 3"/>
          <p:cNvSpPr>
            <a:spLocks noGrp="1"/>
          </p:cNvSpPr>
          <p:nvPr>
            <p:ph type="sldNum" sz="quarter" idx="5"/>
          </p:nvPr>
        </p:nvSpPr>
        <p:spPr/>
        <p:txBody>
          <a:bodyPr/>
          <a:lstStyle/>
          <a:p>
            <a:fld id="{2CC21F18-FE19-4DCA-BBFB-0F5671592EB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808299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Bấm</a:t>
            </a:r>
            <a:r>
              <a:rPr lang="en-US" b="1" baseline="0" dirty="0" smtClean="0"/>
              <a:t> </a:t>
            </a:r>
            <a:r>
              <a:rPr lang="en-US" b="1" baseline="0" dirty="0" err="1" smtClean="0"/>
              <a:t>từng</a:t>
            </a:r>
            <a:r>
              <a:rPr lang="en-US" b="1" baseline="0" dirty="0" smtClean="0"/>
              <a:t> </a:t>
            </a:r>
            <a:r>
              <a:rPr lang="en-US" b="1" baseline="0" dirty="0" err="1" smtClean="0"/>
              <a:t>hình</a:t>
            </a:r>
            <a:r>
              <a:rPr lang="en-US" b="1" baseline="0" dirty="0" smtClean="0"/>
              <a:t> con </a:t>
            </a:r>
            <a:r>
              <a:rPr lang="en-US" b="1" baseline="0" dirty="0" err="1" smtClean="0"/>
              <a:t>vật</a:t>
            </a:r>
            <a:r>
              <a:rPr lang="en-US" b="1" baseline="0" dirty="0" smtClean="0"/>
              <a:t> </a:t>
            </a:r>
            <a:r>
              <a:rPr lang="en-US" b="1" baseline="0" dirty="0" err="1" smtClean="0"/>
              <a:t>để</a:t>
            </a:r>
            <a:r>
              <a:rPr lang="en-US" b="1" baseline="0" dirty="0" smtClean="0"/>
              <a:t> </a:t>
            </a:r>
            <a:r>
              <a:rPr lang="en-US" b="1" baseline="0" dirty="0" err="1" smtClean="0"/>
              <a:t>mở</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Sau</a:t>
            </a:r>
            <a:r>
              <a:rPr lang="en-US" b="1" baseline="0" dirty="0" smtClean="0"/>
              <a:t> </a:t>
            </a:r>
            <a:r>
              <a:rPr lang="en-US" b="1" baseline="0" dirty="0" err="1" smtClean="0"/>
              <a:t>khi</a:t>
            </a:r>
            <a:r>
              <a:rPr lang="en-US" b="1" baseline="0" dirty="0" smtClean="0"/>
              <a:t> </a:t>
            </a:r>
            <a:r>
              <a:rPr lang="en-US" b="1" baseline="0" dirty="0" err="1" smtClean="0"/>
              <a:t>chơi</a:t>
            </a:r>
            <a:r>
              <a:rPr lang="en-US" b="1" baseline="0" dirty="0" smtClean="0"/>
              <a:t> </a:t>
            </a:r>
            <a:r>
              <a:rPr lang="en-US" b="1" baseline="0" dirty="0" err="1" smtClean="0"/>
              <a:t>xong</a:t>
            </a:r>
            <a:r>
              <a:rPr lang="en-US" b="1" baseline="0" dirty="0" smtClean="0"/>
              <a:t> </a:t>
            </a:r>
            <a:r>
              <a:rPr lang="en-US" b="1" baseline="0" dirty="0" err="1" smtClean="0"/>
              <a:t>bấm</a:t>
            </a:r>
            <a:r>
              <a:rPr lang="en-US" b="1" baseline="0" dirty="0" smtClean="0"/>
              <a:t> </a:t>
            </a:r>
            <a:r>
              <a:rPr lang="en-US" b="1" baseline="0" dirty="0" err="1" smtClean="0"/>
              <a:t>nút</a:t>
            </a:r>
            <a:r>
              <a:rPr lang="en-US" b="1" baseline="0" dirty="0" smtClean="0"/>
              <a:t> </a:t>
            </a:r>
            <a:r>
              <a:rPr lang="en-US" b="1" baseline="0" dirty="0" err="1" smtClean="0"/>
              <a:t>nguồn</a:t>
            </a:r>
            <a:r>
              <a:rPr lang="en-US" b="1" baseline="0" dirty="0" smtClean="0"/>
              <a:t> </a:t>
            </a:r>
            <a:r>
              <a:rPr lang="en-US" b="1" baseline="0" dirty="0" err="1" smtClean="0"/>
              <a:t>để</a:t>
            </a:r>
            <a:r>
              <a:rPr lang="en-US" b="1" baseline="0" dirty="0" smtClean="0"/>
              <a:t> </a:t>
            </a:r>
            <a:r>
              <a:rPr lang="en-US" b="1" baseline="0" dirty="0" err="1" smtClean="0"/>
              <a:t>đến</a:t>
            </a:r>
            <a:r>
              <a:rPr lang="en-US" b="1" baseline="0" dirty="0" smtClean="0"/>
              <a:t> slide </a:t>
            </a:r>
            <a:r>
              <a:rPr lang="en-US" b="1" baseline="0" dirty="0" err="1" smtClean="0"/>
              <a:t>tiếp</a:t>
            </a:r>
            <a:r>
              <a:rPr lang="en-US" b="1" baseline="0" dirty="0" smtClean="0"/>
              <a:t> </a:t>
            </a:r>
            <a:r>
              <a:rPr lang="en-US" b="1" baseline="0" dirty="0" err="1" smtClean="0"/>
              <a:t>theo.</a:t>
            </a:r>
            <a:endParaRPr lang="en-US" b="1" dirty="0"/>
          </a:p>
        </p:txBody>
      </p:sp>
      <p:sp>
        <p:nvSpPr>
          <p:cNvPr id="4" name="Slide Number Placeholder 3"/>
          <p:cNvSpPr>
            <a:spLocks noGrp="1"/>
          </p:cNvSpPr>
          <p:nvPr>
            <p:ph type="sldNum" sz="quarter" idx="10"/>
          </p:nvPr>
        </p:nvSpPr>
        <p:spPr/>
        <p:txBody>
          <a:bodyPr/>
          <a:lstStyle/>
          <a:p>
            <a:fld id="{78FEA484-81EA-46B1-9C24-A6B13E5F4773}" type="slidenum">
              <a:rPr lang="en-US" smtClean="0"/>
              <a:t>29</a:t>
            </a:fld>
            <a:endParaRPr lang="en-US"/>
          </a:p>
        </p:txBody>
      </p:sp>
    </p:spTree>
    <p:extLst>
      <p:ext uri="{BB962C8B-B14F-4D97-AF65-F5344CB8AC3E}">
        <p14:creationId xmlns:p14="http://schemas.microsoft.com/office/powerpoint/2010/main" val="4226631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636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6851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174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550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862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802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360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651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199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200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808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429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image" Target="../media/image56.svg"/><Relationship Id="rId2" Type="http://schemas.openxmlformats.org/officeDocument/2006/relationships/image" Target="../media/image21.png"/><Relationship Id="rId16"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54.png"/><Relationship Id="rId5" Type="http://schemas.openxmlformats.org/officeDocument/2006/relationships/image" Target="../media/image51.png"/><Relationship Id="rId15" Type="http://schemas.openxmlformats.org/officeDocument/2006/relationships/image" Target="../media/image56.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34.svg"/><Relationship Id="rId5" Type="http://schemas.openxmlformats.org/officeDocument/2006/relationships/image" Target="../media/image57.svg"/><Relationship Id="rId10"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18.sv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36.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24.svg"/><Relationship Id="rId5" Type="http://schemas.openxmlformats.org/officeDocument/2006/relationships/image" Target="../media/image30.svg"/><Relationship Id="rId10" Type="http://schemas.openxmlformats.org/officeDocument/2006/relationships/image" Target="../media/image48.png"/><Relationship Id="rId4" Type="http://schemas.openxmlformats.org/officeDocument/2006/relationships/image" Target="../media/image63.png"/><Relationship Id="rId9"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69.png"/><Relationship Id="rId5" Type="http://schemas.openxmlformats.org/officeDocument/2006/relationships/image" Target="../media/image67.png"/><Relationship Id="rId10" Type="http://schemas.openxmlformats.org/officeDocument/2006/relationships/image" Target="../media/image79.svg"/><Relationship Id="rId4" Type="http://schemas.openxmlformats.org/officeDocument/2006/relationships/image" Target="../media/image73.svg"/></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72.png"/><Relationship Id="rId12" Type="http://schemas.openxmlformats.org/officeDocument/2006/relationships/image" Target="../media/image75.jpg"/><Relationship Id="rId2" Type="http://schemas.openxmlformats.org/officeDocument/2006/relationships/image" Target="../media/image71.png"/><Relationship Id="rId1" Type="http://schemas.openxmlformats.org/officeDocument/2006/relationships/slideLayout" Target="../slideLayouts/slideLayout7.xml"/><Relationship Id="rId11" Type="http://schemas.openxmlformats.org/officeDocument/2006/relationships/image" Target="../media/image74.png"/><Relationship Id="rId10" Type="http://schemas.openxmlformats.org/officeDocument/2006/relationships/image" Target="../media/image36.svg"/><Relationship Id="rId9" Type="http://schemas.openxmlformats.org/officeDocument/2006/relationships/image" Target="../media/image73.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5.svg"/><Relationship Id="rId7" Type="http://schemas.openxmlformats.org/officeDocument/2006/relationships/image" Target="../media/image44.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4.svg"/><Relationship Id="rId10" Type="http://schemas.openxmlformats.org/officeDocument/2006/relationships/image" Target="../media/image75.jpg"/><Relationship Id="rId4" Type="http://schemas.openxmlformats.org/officeDocument/2006/relationships/image" Target="../media/image48.png"/><Relationship Id="rId9" Type="http://schemas.openxmlformats.org/officeDocument/2006/relationships/image" Target="../media/image59.sv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5.svg"/><Relationship Id="rId7" Type="http://schemas.openxmlformats.org/officeDocument/2006/relationships/image" Target="../media/image44.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4.svg"/><Relationship Id="rId10" Type="http://schemas.openxmlformats.org/officeDocument/2006/relationships/image" Target="../media/image75.jpg"/><Relationship Id="rId4" Type="http://schemas.openxmlformats.org/officeDocument/2006/relationships/image" Target="../media/image48.png"/><Relationship Id="rId9" Type="http://schemas.openxmlformats.org/officeDocument/2006/relationships/image" Target="../media/image59.sv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9.svg"/><Relationship Id="rId7" Type="http://schemas.openxmlformats.org/officeDocument/2006/relationships/image" Target="../media/image59.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0.jpg"/><Relationship Id="rId5" Type="http://schemas.openxmlformats.org/officeDocument/2006/relationships/image" Target="../media/image53.svg"/><Relationship Id="rId10" Type="http://schemas.openxmlformats.org/officeDocument/2006/relationships/image" Target="../media/image79.jpg"/><Relationship Id="rId4" Type="http://schemas.openxmlformats.org/officeDocument/2006/relationships/image" Target="../media/image78.png"/><Relationship Id="rId9" Type="http://schemas.openxmlformats.org/officeDocument/2006/relationships/image" Target="../media/image18.svg"/></Relationships>
</file>

<file path=ppt/slides/_rels/slide18.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35.png"/><Relationship Id="rId12" Type="http://schemas.openxmlformats.org/officeDocument/2006/relationships/image" Target="../media/image32.png"/><Relationship Id="rId2" Type="http://schemas.openxmlformats.org/officeDocument/2006/relationships/image" Target="../media/image31.png"/><Relationship Id="rId16" Type="http://schemas.openxmlformats.org/officeDocument/2006/relationships/image" Target="../media/image25.png"/><Relationship Id="rId1" Type="http://schemas.openxmlformats.org/officeDocument/2006/relationships/slideLayout" Target="../slideLayouts/slideLayout7.xml"/><Relationship Id="rId11" Type="http://schemas.openxmlformats.org/officeDocument/2006/relationships/image" Target="../media/image79.jpg"/><Relationship Id="rId6" Type="http://schemas.openxmlformats.org/officeDocument/2006/relationships/image" Target="../media/image25.svg"/><Relationship Id="rId5" Type="http://schemas.openxmlformats.org/officeDocument/2006/relationships/image" Target="../media/image81.png"/><Relationship Id="rId15" Type="http://schemas.openxmlformats.org/officeDocument/2006/relationships/image" Target="../media/image63.svg"/><Relationship Id="rId10" Type="http://schemas.openxmlformats.org/officeDocument/2006/relationships/image" Target="../media/image38.svg"/><Relationship Id="rId4" Type="http://schemas.openxmlformats.org/officeDocument/2006/relationships/image" Target="../media/image69.sv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0.jpg"/><Relationship Id="rId10" Type="http://schemas.openxmlformats.org/officeDocument/2006/relationships/image" Target="../media/image53.svg"/><Relationship Id="rId4" Type="http://schemas.openxmlformats.org/officeDocument/2006/relationships/image" Target="../media/image83.png"/><Relationship Id="rId9" Type="http://schemas.openxmlformats.org/officeDocument/2006/relationships/image" Target="../media/image7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16.svg"/><Relationship Id="rId2" Type="http://schemas.openxmlformats.org/officeDocument/2006/relationships/image" Target="../media/image8.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8.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49.png"/><Relationship Id="rId4" Type="http://schemas.openxmlformats.org/officeDocument/2006/relationships/image" Target="../media/image85.png"/><Relationship Id="rId9" Type="http://schemas.openxmlformats.org/officeDocument/2006/relationships/image" Target="../media/image24.svg"/></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13" Type="http://schemas.openxmlformats.org/officeDocument/2006/relationships/image" Target="../media/image90.svg"/><Relationship Id="rId3"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88.svg"/><Relationship Id="rId5" Type="http://schemas.openxmlformats.org/officeDocument/2006/relationships/image" Target="../media/image89.png"/><Relationship Id="rId15" Type="http://schemas.openxmlformats.org/officeDocument/2006/relationships/image" Target="../media/image92.svg"/><Relationship Id="rId10" Type="http://schemas.openxmlformats.org/officeDocument/2006/relationships/image" Target="../media/image90.png"/><Relationship Id="rId4" Type="http://schemas.openxmlformats.org/officeDocument/2006/relationships/image" Target="../media/image81.svg"/><Relationship Id="rId9" Type="http://schemas.openxmlformats.org/officeDocument/2006/relationships/image" Target="../media/image86.svg"/><Relationship Id="rId14" Type="http://schemas.openxmlformats.org/officeDocument/2006/relationships/image" Target="../media/image92.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5.svg"/><Relationship Id="rId7" Type="http://schemas.openxmlformats.org/officeDocument/2006/relationships/image" Target="../media/image59.svg"/><Relationship Id="rId12" Type="http://schemas.openxmlformats.org/officeDocument/2006/relationships/image" Target="../media/image95.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44.svg"/><Relationship Id="rId5" Type="http://schemas.openxmlformats.org/officeDocument/2006/relationships/image" Target="../media/image77.svg"/><Relationship Id="rId10" Type="http://schemas.openxmlformats.org/officeDocument/2006/relationships/image" Target="../media/image20.png"/><Relationship Id="rId4" Type="http://schemas.openxmlformats.org/officeDocument/2006/relationships/image" Target="../media/image94.png"/><Relationship Id="rId9" Type="http://schemas.openxmlformats.org/officeDocument/2006/relationships/image" Target="../media/image42.sv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69.png"/><Relationship Id="rId5" Type="http://schemas.openxmlformats.org/officeDocument/2006/relationships/image" Target="../media/image67.png"/><Relationship Id="rId10" Type="http://schemas.openxmlformats.org/officeDocument/2006/relationships/image" Target="../media/image79.svg"/><Relationship Id="rId4" Type="http://schemas.openxmlformats.org/officeDocument/2006/relationships/image" Target="../media/image73.sv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73.svg"/><Relationship Id="rId5" Type="http://schemas.openxmlformats.org/officeDocument/2006/relationships/image" Target="../media/image69.svg"/><Relationship Id="rId10" Type="http://schemas.openxmlformats.org/officeDocument/2006/relationships/image" Target="../media/image99.png"/><Relationship Id="rId4" Type="http://schemas.openxmlformats.org/officeDocument/2006/relationships/image" Target="../media/image97.png"/><Relationship Id="rId9" Type="http://schemas.openxmlformats.org/officeDocument/2006/relationships/image" Target="../media/image53.sv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8.svg"/><Relationship Id="rId7" Type="http://schemas.openxmlformats.org/officeDocument/2006/relationships/image" Target="../media/image34.svg"/><Relationship Id="rId12" Type="http://schemas.openxmlformats.org/officeDocument/2006/relationships/image" Target="../media/image101.jp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65.png"/><Relationship Id="rId4" Type="http://schemas.openxmlformats.org/officeDocument/2006/relationships/image" Target="../media/image100.png"/><Relationship Id="rId9" Type="http://schemas.openxmlformats.org/officeDocument/2006/relationships/image" Target="../media/image24.svg"/></Relationships>
</file>

<file path=ppt/slides/_rels/slide27.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06.png"/><Relationship Id="rId18" Type="http://schemas.openxmlformats.org/officeDocument/2006/relationships/image" Target="../media/image14.svg"/><Relationship Id="rId26" Type="http://schemas.openxmlformats.org/officeDocument/2006/relationships/image" Target="../media/image22.svg"/><Relationship Id="rId3" Type="http://schemas.openxmlformats.org/officeDocument/2006/relationships/slideLayout" Target="../slideLayouts/slideLayout18.xml"/><Relationship Id="rId21" Type="http://schemas.openxmlformats.org/officeDocument/2006/relationships/image" Target="../media/image110.png"/><Relationship Id="rId7" Type="http://schemas.openxmlformats.org/officeDocument/2006/relationships/image" Target="../media/image103.png"/><Relationship Id="rId12" Type="http://schemas.openxmlformats.org/officeDocument/2006/relationships/image" Target="../media/image8.svg"/><Relationship Id="rId17" Type="http://schemas.openxmlformats.org/officeDocument/2006/relationships/image" Target="../media/image108.png"/><Relationship Id="rId25" Type="http://schemas.openxmlformats.org/officeDocument/2006/relationships/image" Target="../media/image112.png"/><Relationship Id="rId2" Type="http://schemas.openxmlformats.org/officeDocument/2006/relationships/audio" Target="../media/media2.mp3"/><Relationship Id="rId16" Type="http://schemas.openxmlformats.org/officeDocument/2006/relationships/image" Target="../media/image12.svg"/><Relationship Id="rId20" Type="http://schemas.openxmlformats.org/officeDocument/2006/relationships/image" Target="../media/image16.svg"/><Relationship Id="rId29" Type="http://schemas.openxmlformats.org/officeDocument/2006/relationships/slide" Target="slide28.xml"/><Relationship Id="rId1" Type="http://schemas.microsoft.com/office/2007/relationships/media" Target="../media/media2.mp3"/><Relationship Id="rId6" Type="http://schemas.openxmlformats.org/officeDocument/2006/relationships/image" Target="../media/image2.svg"/><Relationship Id="rId11" Type="http://schemas.openxmlformats.org/officeDocument/2006/relationships/image" Target="../media/image105.png"/><Relationship Id="rId24" Type="http://schemas.openxmlformats.org/officeDocument/2006/relationships/image" Target="../media/image20.svg"/><Relationship Id="rId5" Type="http://schemas.openxmlformats.org/officeDocument/2006/relationships/image" Target="../media/image102.png"/><Relationship Id="rId15" Type="http://schemas.openxmlformats.org/officeDocument/2006/relationships/image" Target="../media/image107.png"/><Relationship Id="rId23" Type="http://schemas.openxmlformats.org/officeDocument/2006/relationships/image" Target="../media/image111.png"/><Relationship Id="rId28" Type="http://schemas.openxmlformats.org/officeDocument/2006/relationships/image" Target="../media/image24.svg"/><Relationship Id="rId10" Type="http://schemas.openxmlformats.org/officeDocument/2006/relationships/image" Target="../media/image6.svg"/><Relationship Id="rId19" Type="http://schemas.openxmlformats.org/officeDocument/2006/relationships/image" Target="../media/image109.png"/><Relationship Id="rId4" Type="http://schemas.openxmlformats.org/officeDocument/2006/relationships/notesSlide" Target="../notesSlides/notesSlide1.xml"/><Relationship Id="rId9" Type="http://schemas.openxmlformats.org/officeDocument/2006/relationships/image" Target="../media/image104.png"/><Relationship Id="rId14" Type="http://schemas.openxmlformats.org/officeDocument/2006/relationships/image" Target="../media/image10.svg"/><Relationship Id="rId22" Type="http://schemas.openxmlformats.org/officeDocument/2006/relationships/image" Target="../media/image18.svg"/><Relationship Id="rId27" Type="http://schemas.openxmlformats.org/officeDocument/2006/relationships/image" Target="../media/image113.png"/><Relationship Id="rId30"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2.svg"/><Relationship Id="rId18" Type="http://schemas.openxmlformats.org/officeDocument/2006/relationships/image" Target="../media/image110.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07.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02.png"/><Relationship Id="rId16" Type="http://schemas.openxmlformats.org/officeDocument/2006/relationships/image" Target="../media/image109.png"/><Relationship Id="rId20" Type="http://schemas.openxmlformats.org/officeDocument/2006/relationships/image" Target="../media/image111.png"/><Relationship Id="rId1" Type="http://schemas.openxmlformats.org/officeDocument/2006/relationships/slideLayout" Target="../slideLayouts/slideLayout18.xml"/><Relationship Id="rId6" Type="http://schemas.openxmlformats.org/officeDocument/2006/relationships/image" Target="../media/image104.png"/><Relationship Id="rId11" Type="http://schemas.openxmlformats.org/officeDocument/2006/relationships/image" Target="../media/image10.svg"/><Relationship Id="rId24" Type="http://schemas.openxmlformats.org/officeDocument/2006/relationships/image" Target="../media/image11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106.png"/><Relationship Id="rId19" Type="http://schemas.openxmlformats.org/officeDocument/2006/relationships/image" Target="../media/image18.svg"/><Relationship Id="rId4" Type="http://schemas.openxmlformats.org/officeDocument/2006/relationships/image" Target="../media/image103.png"/><Relationship Id="rId9" Type="http://schemas.openxmlformats.org/officeDocument/2006/relationships/image" Target="../media/image8.svg"/><Relationship Id="rId14" Type="http://schemas.openxmlformats.org/officeDocument/2006/relationships/image" Target="../media/image108.png"/><Relationship Id="rId22" Type="http://schemas.openxmlformats.org/officeDocument/2006/relationships/image" Target="../media/image112.png"/></Relationships>
</file>

<file path=ppt/slides/_rels/slide2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slide" Target="slide31.xml"/><Relationship Id="rId18" Type="http://schemas.openxmlformats.org/officeDocument/2006/relationships/image" Target="../media/image117.png"/><Relationship Id="rId3" Type="http://schemas.openxmlformats.org/officeDocument/2006/relationships/image" Target="../media/image102.png"/><Relationship Id="rId21" Type="http://schemas.openxmlformats.org/officeDocument/2006/relationships/slide" Target="slide35.xml"/><Relationship Id="rId7" Type="http://schemas.openxmlformats.org/officeDocument/2006/relationships/image" Target="../media/image104.png"/><Relationship Id="rId12" Type="http://schemas.openxmlformats.org/officeDocument/2006/relationships/image" Target="../media/image114.png"/><Relationship Id="rId17" Type="http://schemas.openxmlformats.org/officeDocument/2006/relationships/slide" Target="slide34.xml"/><Relationship Id="rId2" Type="http://schemas.openxmlformats.org/officeDocument/2006/relationships/notesSlide" Target="../notesSlides/notesSlide2.xml"/><Relationship Id="rId16" Type="http://schemas.openxmlformats.org/officeDocument/2006/relationships/image" Target="../media/image116.png"/><Relationship Id="rId20" Type="http://schemas.openxmlformats.org/officeDocument/2006/relationships/image" Target="../media/image118.png"/><Relationship Id="rId1" Type="http://schemas.openxmlformats.org/officeDocument/2006/relationships/slideLayout" Target="../slideLayouts/slideLayout18.xml"/><Relationship Id="rId6" Type="http://schemas.openxmlformats.org/officeDocument/2006/relationships/image" Target="../media/image4.svg"/><Relationship Id="rId11" Type="http://schemas.openxmlformats.org/officeDocument/2006/relationships/slide" Target="slide30.xml"/><Relationship Id="rId5" Type="http://schemas.openxmlformats.org/officeDocument/2006/relationships/image" Target="../media/image103.png"/><Relationship Id="rId15" Type="http://schemas.openxmlformats.org/officeDocument/2006/relationships/slide" Target="slide33.xml"/><Relationship Id="rId23" Type="http://schemas.openxmlformats.org/officeDocument/2006/relationships/image" Target="../media/image32.svg"/><Relationship Id="rId10" Type="http://schemas.openxmlformats.org/officeDocument/2006/relationships/image" Target="../media/image8.svg"/><Relationship Id="rId19" Type="http://schemas.openxmlformats.org/officeDocument/2006/relationships/slide" Target="slide32.xml"/><Relationship Id="rId4" Type="http://schemas.openxmlformats.org/officeDocument/2006/relationships/image" Target="../media/image2.svg"/><Relationship Id="rId9" Type="http://schemas.openxmlformats.org/officeDocument/2006/relationships/image" Target="../media/image105.png"/><Relationship Id="rId14" Type="http://schemas.openxmlformats.org/officeDocument/2006/relationships/image" Target="../media/image115.png"/><Relationship Id="rId22" Type="http://schemas.openxmlformats.org/officeDocument/2006/relationships/image" Target="../media/image11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8.svg"/><Relationship Id="rId7" Type="http://schemas.openxmlformats.org/officeDocument/2006/relationships/image" Target="../media/image30.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4.svg"/><Relationship Id="rId5" Type="http://schemas.openxmlformats.org/officeDocument/2006/relationships/image" Target="../media/image40.sv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42.svg"/></Relationships>
</file>

<file path=ppt/slides/_rels/slide30.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35.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1.png"/><Relationship Id="rId2" Type="http://schemas.openxmlformats.org/officeDocument/2006/relationships/image" Target="../media/image102.png"/><Relationship Id="rId1" Type="http://schemas.openxmlformats.org/officeDocument/2006/relationships/slideLayout" Target="../slideLayouts/slideLayout18.xml"/><Relationship Id="rId6" Type="http://schemas.openxmlformats.org/officeDocument/2006/relationships/image" Target="../media/image104.png"/><Relationship Id="rId11" Type="http://schemas.openxmlformats.org/officeDocument/2006/relationships/image" Target="../media/image120.png"/><Relationship Id="rId5" Type="http://schemas.openxmlformats.org/officeDocument/2006/relationships/image" Target="../media/image4.svg"/><Relationship Id="rId10" Type="http://schemas.openxmlformats.org/officeDocument/2006/relationships/slide" Target="slide29.xml"/><Relationship Id="rId4" Type="http://schemas.openxmlformats.org/officeDocument/2006/relationships/image" Target="../media/image103.png"/><Relationship Id="rId9" Type="http://schemas.openxmlformats.org/officeDocument/2006/relationships/image" Target="../media/image8.svg"/></Relationships>
</file>

<file path=ppt/slides/_rels/slide31.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20.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slide" Target="slide29.xml"/><Relationship Id="rId2" Type="http://schemas.openxmlformats.org/officeDocument/2006/relationships/image" Target="../media/image102.png"/><Relationship Id="rId1" Type="http://schemas.openxmlformats.org/officeDocument/2006/relationships/slideLayout" Target="../slideLayouts/slideLayout18.xml"/><Relationship Id="rId6" Type="http://schemas.openxmlformats.org/officeDocument/2006/relationships/image" Target="../media/image104.png"/><Relationship Id="rId11" Type="http://schemas.openxmlformats.org/officeDocument/2006/relationships/image" Target="../media/image37.svg"/><Relationship Id="rId5" Type="http://schemas.openxmlformats.org/officeDocument/2006/relationships/image" Target="../media/image4.svg"/><Relationship Id="rId10" Type="http://schemas.openxmlformats.org/officeDocument/2006/relationships/image" Target="../media/image122.png"/><Relationship Id="rId4" Type="http://schemas.openxmlformats.org/officeDocument/2006/relationships/image" Target="../media/image103.png"/><Relationship Id="rId9" Type="http://schemas.openxmlformats.org/officeDocument/2006/relationships/image" Target="../media/image8.svg"/></Relationships>
</file>

<file path=ppt/slides/_rels/slide3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20.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slide" Target="slide29.xml"/><Relationship Id="rId2" Type="http://schemas.openxmlformats.org/officeDocument/2006/relationships/image" Target="../media/image102.png"/><Relationship Id="rId1" Type="http://schemas.openxmlformats.org/officeDocument/2006/relationships/slideLayout" Target="../slideLayouts/slideLayout18.xml"/><Relationship Id="rId6" Type="http://schemas.openxmlformats.org/officeDocument/2006/relationships/image" Target="../media/image104.png"/><Relationship Id="rId11" Type="http://schemas.openxmlformats.org/officeDocument/2006/relationships/image" Target="../media/image39.svg"/><Relationship Id="rId5" Type="http://schemas.openxmlformats.org/officeDocument/2006/relationships/image" Target="../media/image4.svg"/><Relationship Id="rId10" Type="http://schemas.openxmlformats.org/officeDocument/2006/relationships/image" Target="../media/image123.png"/><Relationship Id="rId4" Type="http://schemas.openxmlformats.org/officeDocument/2006/relationships/image" Target="../media/image103.png"/><Relationship Id="rId9" Type="http://schemas.openxmlformats.org/officeDocument/2006/relationships/image" Target="../media/image8.svg"/></Relationships>
</file>

<file path=ppt/slides/_rels/slide33.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20.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slide" Target="slide29.xml"/><Relationship Id="rId2" Type="http://schemas.openxmlformats.org/officeDocument/2006/relationships/image" Target="../media/image102.png"/><Relationship Id="rId1" Type="http://schemas.openxmlformats.org/officeDocument/2006/relationships/slideLayout" Target="../slideLayouts/slideLayout18.xml"/><Relationship Id="rId6" Type="http://schemas.openxmlformats.org/officeDocument/2006/relationships/image" Target="../media/image104.png"/><Relationship Id="rId11" Type="http://schemas.openxmlformats.org/officeDocument/2006/relationships/image" Target="../media/image41.svg"/><Relationship Id="rId5" Type="http://schemas.openxmlformats.org/officeDocument/2006/relationships/image" Target="../media/image4.svg"/><Relationship Id="rId10" Type="http://schemas.openxmlformats.org/officeDocument/2006/relationships/image" Target="../media/image124.png"/><Relationship Id="rId4" Type="http://schemas.openxmlformats.org/officeDocument/2006/relationships/image" Target="../media/image103.png"/><Relationship Id="rId9" Type="http://schemas.openxmlformats.org/officeDocument/2006/relationships/image" Target="../media/image8.svg"/></Relationships>
</file>

<file path=ppt/slides/_rels/slide34.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20.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slide" Target="slide29.xml"/><Relationship Id="rId2" Type="http://schemas.openxmlformats.org/officeDocument/2006/relationships/image" Target="../media/image102.png"/><Relationship Id="rId1" Type="http://schemas.openxmlformats.org/officeDocument/2006/relationships/slideLayout" Target="../slideLayouts/slideLayout18.xml"/><Relationship Id="rId6" Type="http://schemas.openxmlformats.org/officeDocument/2006/relationships/image" Target="../media/image104.png"/><Relationship Id="rId11" Type="http://schemas.openxmlformats.org/officeDocument/2006/relationships/image" Target="../media/image43.svg"/><Relationship Id="rId5" Type="http://schemas.openxmlformats.org/officeDocument/2006/relationships/image" Target="../media/image4.svg"/><Relationship Id="rId10" Type="http://schemas.openxmlformats.org/officeDocument/2006/relationships/image" Target="../media/image125.png"/><Relationship Id="rId4" Type="http://schemas.openxmlformats.org/officeDocument/2006/relationships/image" Target="../media/image103.png"/><Relationship Id="rId9" Type="http://schemas.openxmlformats.org/officeDocument/2006/relationships/image" Target="../media/image8.sv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9.svg"/><Relationship Id="rId7" Type="http://schemas.openxmlformats.org/officeDocument/2006/relationships/image" Target="../media/image59.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3.svg"/><Relationship Id="rId4" Type="http://schemas.openxmlformats.org/officeDocument/2006/relationships/image" Target="../media/image78.png"/><Relationship Id="rId9" Type="http://schemas.openxmlformats.org/officeDocument/2006/relationships/image" Target="../media/image18.svg"/></Relationships>
</file>

<file path=ppt/slides/_rels/slide3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4.svg"/><Relationship Id="rId3" Type="http://schemas.openxmlformats.org/officeDocument/2006/relationships/image" Target="../media/image79.svg"/><Relationship Id="rId7" Type="http://schemas.openxmlformats.org/officeDocument/2006/relationships/image" Target="../media/image2.svg"/><Relationship Id="rId12" Type="http://schemas.openxmlformats.org/officeDocument/2006/relationships/image" Target="../media/image61.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2.svg"/><Relationship Id="rId5" Type="http://schemas.openxmlformats.org/officeDocument/2006/relationships/image" Target="../media/image81.svg"/><Relationship Id="rId15" Type="http://schemas.openxmlformats.org/officeDocument/2006/relationships/image" Target="../media/image26.svg"/><Relationship Id="rId10" Type="http://schemas.openxmlformats.org/officeDocument/2006/relationships/image" Target="../media/image19.png"/><Relationship Id="rId4" Type="http://schemas.openxmlformats.org/officeDocument/2006/relationships/image" Target="../media/image126.png"/><Relationship Id="rId9" Type="http://schemas.openxmlformats.org/officeDocument/2006/relationships/image" Target="../media/image6.svg"/><Relationship Id="rId1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5.svg"/><Relationship Id="rId1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18.svg"/><Relationship Id="rId17" Type="http://schemas.openxmlformats.org/officeDocument/2006/relationships/image" Target="../media/image28.png"/><Relationship Id="rId2" Type="http://schemas.openxmlformats.org/officeDocument/2006/relationships/audio" Target="../media/media1.mp3"/><Relationship Id="rId16" Type="http://schemas.openxmlformats.org/officeDocument/2006/relationships/image" Target="../media/image27.png"/><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2.png"/><Relationship Id="rId15" Type="http://schemas.openxmlformats.org/officeDocument/2006/relationships/image" Target="../media/image27.svg"/><Relationship Id="rId10" Type="http://schemas.openxmlformats.org/officeDocument/2006/relationships/image" Target="../media/image25.png"/><Relationship Id="rId19" Type="http://schemas.openxmlformats.org/officeDocument/2006/relationships/image" Target="../media/image30.png"/><Relationship Id="rId4" Type="http://schemas.openxmlformats.org/officeDocument/2006/relationships/image" Target="../media/image21.png"/><Relationship Id="rId9" Type="http://schemas.openxmlformats.org/officeDocument/2006/relationships/image" Target="../media/image21.sv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25.pn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69.svg"/><Relationship Id="rId17" Type="http://schemas.openxmlformats.org/officeDocument/2006/relationships/image" Target="../media/image37.png"/><Relationship Id="rId2" Type="http://schemas.openxmlformats.org/officeDocument/2006/relationships/image" Target="../media/image31.png"/><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3.png"/><Relationship Id="rId15" Type="http://schemas.openxmlformats.org/officeDocument/2006/relationships/image" Target="../media/image36.png"/><Relationship Id="rId4" Type="http://schemas.openxmlformats.org/officeDocument/2006/relationships/image" Target="../media/image63.svg"/><Relationship Id="rId9" Type="http://schemas.openxmlformats.org/officeDocument/2006/relationships/image" Target="../media/image35.png"/><Relationship Id="rId14"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40.png"/><Relationship Id="rId5" Type="http://schemas.openxmlformats.org/officeDocument/2006/relationships/image" Target="../media/image38.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108.sv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1.svg"/><Relationship Id="rId7" Type="http://schemas.openxmlformats.org/officeDocument/2006/relationships/image" Target="../media/image42.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6.svg"/><Relationship Id="rId5" Type="http://schemas.openxmlformats.org/officeDocument/2006/relationships/image" Target="../media/image63.svg"/><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1.svg"/><Relationship Id="rId7" Type="http://schemas.openxmlformats.org/officeDocument/2006/relationships/image" Target="../media/image42.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6.svg"/><Relationship Id="rId5" Type="http://schemas.openxmlformats.org/officeDocument/2006/relationships/image" Target="../media/image63.svg"/><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14818">
            <a:off x="14384829" y="8616995"/>
            <a:ext cx="3185135" cy="1476745"/>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14818">
            <a:off x="414256" y="41901"/>
            <a:ext cx="3185135" cy="1476745"/>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40399" y="1028700"/>
            <a:ext cx="16045583" cy="8566568"/>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36600" t="27630"/>
          <a:stretch>
            <a:fillRect/>
          </a:stretch>
        </p:blipFill>
        <p:spPr>
          <a:xfrm rot="11555757">
            <a:off x="687430" y="5168542"/>
            <a:ext cx="1229173" cy="1346954"/>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963191" y="0"/>
            <a:ext cx="1160479" cy="1560546"/>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H="1">
            <a:off x="15444467" y="1342690"/>
            <a:ext cx="2766839" cy="3572210"/>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a:off x="-5080" y="6385301"/>
            <a:ext cx="3050837" cy="3655687"/>
          </a:xfrm>
          <a:prstGeom prst="rect">
            <a:avLst/>
          </a:prstGeom>
        </p:spPr>
      </p:pic>
      <p:sp>
        <p:nvSpPr>
          <p:cNvPr id="13" name="TextBox 12"/>
          <p:cNvSpPr txBox="1"/>
          <p:nvPr/>
        </p:nvSpPr>
        <p:spPr>
          <a:xfrm>
            <a:off x="1769667" y="2833086"/>
            <a:ext cx="14387045" cy="3785652"/>
          </a:xfrm>
          <a:prstGeom prst="rect">
            <a:avLst/>
          </a:prstGeom>
          <a:noFill/>
        </p:spPr>
        <p:txBody>
          <a:bodyPr wrap="square" rtlCol="0">
            <a:spAutoFit/>
          </a:bodyPr>
          <a:lstStyle/>
          <a:p>
            <a:pPr algn="ctr">
              <a:lnSpc>
                <a:spcPct val="150000"/>
              </a:lnSpc>
            </a:pPr>
            <a:r>
              <a:rPr lang="en-US" sz="8000" b="1" dirty="0" smtClean="0">
                <a:solidFill>
                  <a:schemeClr val="tx2">
                    <a:lumMod val="75000"/>
                  </a:schemeClr>
                </a:solidFill>
                <a:latin typeface="Arial" panose="020B0604020202020204" pitchFamily="34" charset="0"/>
                <a:cs typeface="Arial" panose="020B0604020202020204" pitchFamily="34" charset="0"/>
              </a:rPr>
              <a:t>CHÀO MỪNG CÁC EM </a:t>
            </a:r>
          </a:p>
          <a:p>
            <a:pPr algn="ctr">
              <a:lnSpc>
                <a:spcPct val="150000"/>
              </a:lnSpc>
            </a:pPr>
            <a:r>
              <a:rPr lang="en-US" sz="8000" b="1" dirty="0" smtClean="0">
                <a:solidFill>
                  <a:schemeClr val="tx2">
                    <a:lumMod val="75000"/>
                  </a:schemeClr>
                </a:solidFill>
                <a:latin typeface="Arial" panose="020B0604020202020204" pitchFamily="34" charset="0"/>
                <a:cs typeface="Arial" panose="020B0604020202020204" pitchFamily="34" charset="0"/>
              </a:rPr>
              <a:t>ĐẾN VỚI BÀI HỌC HÔM NAY!</a:t>
            </a:r>
            <a:endParaRPr lang="en-US" sz="8000" b="1"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4110514"/>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28700" y="3760253"/>
            <a:ext cx="5332620" cy="5264751"/>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468394" y="3760253"/>
            <a:ext cx="5332620" cy="558741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926680" y="3760253"/>
            <a:ext cx="5332620" cy="526475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186656" y="3424526"/>
            <a:ext cx="1867249" cy="709555"/>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800000">
            <a:off x="13659365" y="3424526"/>
            <a:ext cx="1867249" cy="709555"/>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800000">
            <a:off x="2761385" y="3424526"/>
            <a:ext cx="1867249" cy="709555"/>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548034" y="7156433"/>
            <a:ext cx="2877002" cy="2935716"/>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385178">
            <a:off x="13791163" y="7992585"/>
            <a:ext cx="3100862" cy="2531431"/>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62921">
            <a:off x="14106552" y="78512"/>
            <a:ext cx="3360144" cy="1924446"/>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96000" flipH="1">
            <a:off x="1081259" y="847438"/>
            <a:ext cx="1461307" cy="1421453"/>
          </a:xfrm>
          <a:prstGeom prst="rect">
            <a:avLst/>
          </a:prstGeom>
        </p:spPr>
      </p:pic>
      <p:sp>
        <p:nvSpPr>
          <p:cNvPr id="17" name="Rectangle 16"/>
          <p:cNvSpPr/>
          <p:nvPr/>
        </p:nvSpPr>
        <p:spPr>
          <a:xfrm>
            <a:off x="3129913" y="1764384"/>
            <a:ext cx="12170319" cy="769441"/>
          </a:xfrm>
          <a:prstGeom prst="rect">
            <a:avLst/>
          </a:prstGeom>
        </p:spPr>
        <p:txBody>
          <a:bodyPr wrap="none">
            <a:spAutoFit/>
          </a:bodyPr>
          <a:lstStyle/>
          <a:p>
            <a:r>
              <a:rPr lang="en-US" sz="4400" b="1" dirty="0" err="1">
                <a:latin typeface="Arial" panose="020B0604020202020204" pitchFamily="34" charset="0"/>
                <a:cs typeface="Arial" panose="020B0604020202020204" pitchFamily="34" charset="0"/>
              </a:rPr>
              <a:t>Những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biểu</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hiện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khác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của</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việc</a:t>
            </a:r>
            <a:r>
              <a:rPr lang="en-US" sz="4400" b="1" dirty="0">
                <a:latin typeface="Arial" panose="020B0604020202020204" pitchFamily="34" charset="0"/>
                <a:cs typeface="Arial" panose="020B0604020202020204" pitchFamily="34" charset="0"/>
              </a:rPr>
              <a:t> ham </a:t>
            </a:r>
            <a:r>
              <a:rPr lang="en-US" sz="4400" b="1" dirty="0" err="1">
                <a:latin typeface="Arial" panose="020B0604020202020204" pitchFamily="34" charset="0"/>
                <a:cs typeface="Arial" panose="020B0604020202020204" pitchFamily="34" charset="0"/>
              </a:rPr>
              <a:t>học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hỏi</a:t>
            </a:r>
            <a:r>
              <a:rPr lang="en-US" sz="4400" b="1" dirty="0">
                <a:latin typeface="Arial" panose="020B0604020202020204" pitchFamily="34" charset="0"/>
                <a:cs typeface="Arial" panose="020B0604020202020204" pitchFamily="34" charset="0"/>
              </a:rPr>
              <a:t>:</a:t>
            </a:r>
          </a:p>
        </p:txBody>
      </p:sp>
      <p:sp>
        <p:nvSpPr>
          <p:cNvPr id="18" name="Rectangle 17"/>
          <p:cNvSpPr/>
          <p:nvPr/>
        </p:nvSpPr>
        <p:spPr>
          <a:xfrm>
            <a:off x="1366545" y="4284077"/>
            <a:ext cx="4656927" cy="3326873"/>
          </a:xfrm>
          <a:prstGeom prst="rect">
            <a:avLst/>
          </a:prstGeom>
        </p:spPr>
        <p:txBody>
          <a:bodyPr wrap="square">
            <a:spAutoFit/>
          </a:bodyPr>
          <a:lstStyle/>
          <a:p>
            <a:pPr algn="just">
              <a:lnSpc>
                <a:spcPct val="150000"/>
              </a:lnSpc>
            </a:pPr>
            <a:r>
              <a:rPr lang="vi-VN" sz="3600" dirty="0" smtClean="0"/>
              <a:t>Dù </a:t>
            </a:r>
            <a:r>
              <a:rPr lang="vi-VN" sz="3600" dirty="0"/>
              <a:t>trời mưa hay nắng vẫn chăm chỉ đến trường không nghỉ một ngày nào.</a:t>
            </a:r>
            <a:endParaRPr lang="en-US" sz="3600" dirty="0"/>
          </a:p>
        </p:txBody>
      </p:sp>
      <p:sp>
        <p:nvSpPr>
          <p:cNvPr id="19" name="Rectangle 18"/>
          <p:cNvSpPr/>
          <p:nvPr/>
        </p:nvSpPr>
        <p:spPr>
          <a:xfrm>
            <a:off x="6829632" y="4269350"/>
            <a:ext cx="4581296" cy="5078313"/>
          </a:xfrm>
          <a:prstGeom prst="rect">
            <a:avLst/>
          </a:prstGeom>
        </p:spPr>
        <p:txBody>
          <a:bodyPr wrap="square">
            <a:spAutoFit/>
          </a:bodyPr>
          <a:lstStyle/>
          <a:p>
            <a:pPr algn="just">
              <a:lnSpc>
                <a:spcPct val="150000"/>
              </a:lnSpc>
            </a:pPr>
            <a:r>
              <a:rPr lang="en-US" sz="3600" dirty="0" err="1" smtClean="0">
                <a:latin typeface="Arial" panose="020B0604020202020204" pitchFamily="34" charset="0"/>
                <a:cs typeface="Arial" panose="020B0604020202020204" pitchFamily="34" charset="0"/>
              </a:rPr>
              <a:t>Tích</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cực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tham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thầy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tổ</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tham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tham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quan</a:t>
            </a:r>
            <a:r>
              <a:rPr lang="en-US" sz="3600" dirty="0">
                <a:latin typeface="Arial" panose="020B0604020202020204" pitchFamily="34" charset="0"/>
                <a:cs typeface="Arial" panose="020B0604020202020204" pitchFamily="34" charset="0"/>
              </a:rPr>
              <a:t> di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tranh</a:t>
            </a:r>
            <a:r>
              <a:rPr lang="en-US" sz="3600" dirty="0">
                <a:latin typeface="Arial" panose="020B0604020202020204" pitchFamily="34" charset="0"/>
                <a:cs typeface="Arial" panose="020B0604020202020204" pitchFamily="34" charset="0"/>
              </a:rPr>
              <a:t>,...</a:t>
            </a:r>
          </a:p>
        </p:txBody>
      </p:sp>
      <p:sp>
        <p:nvSpPr>
          <p:cNvPr id="20" name="Rectangle 19"/>
          <p:cNvSpPr/>
          <p:nvPr/>
        </p:nvSpPr>
        <p:spPr>
          <a:xfrm>
            <a:off x="12177249" y="4280400"/>
            <a:ext cx="4572000" cy="4247317"/>
          </a:xfrm>
          <a:prstGeom prst="rect">
            <a:avLst/>
          </a:prstGeom>
        </p:spPr>
        <p:txBody>
          <a:bodyPr wrap="square">
            <a:spAutoFit/>
          </a:bodyPr>
          <a:lstStyle/>
          <a:p>
            <a:pPr algn="just">
              <a:lnSpc>
                <a:spcPct val="150000"/>
              </a:lnSpc>
            </a:pPr>
            <a:r>
              <a:rPr lang="vi-VN" sz="3600" dirty="0" smtClean="0"/>
              <a:t>Mượn </a:t>
            </a:r>
            <a:r>
              <a:rPr lang="vi-VN" sz="3600" dirty="0"/>
              <a:t>vở của bạn để chép bù bài khi nghỉ học, hỏi bạn hoặc thầy cô để được giảng giải thêm.</a:t>
            </a:r>
            <a:endParaRPr lang="en-US" sz="3600" dirty="0"/>
          </a:p>
        </p:txBody>
      </p:sp>
    </p:spTree>
    <p:extLst>
      <p:ext uri="{BB962C8B-B14F-4D97-AF65-F5344CB8AC3E}">
        <p14:creationId xmlns:p14="http://schemas.microsoft.com/office/powerpoint/2010/main" val="3336094278"/>
      </p:ext>
    </p:extLst>
  </p:cSld>
  <p:clrMapOvr>
    <a:masterClrMapping/>
  </p:clrMapOvr>
  <mc:AlternateContent xmlns:mc="http://schemas.openxmlformats.org/markup-compatibility/2006" xmlns:p14="http://schemas.microsoft.com/office/powerpoint/2010/main">
    <mc:Choice Requires="p14">
      <p:transition spd="slow">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strVal val="#ppt_h"/>
                                          </p:val>
                                        </p:tav>
                                        <p:tav tm="100000">
                                          <p:val>
                                            <p:strVal val="#ppt_h"/>
                                          </p:val>
                                        </p:tav>
                                      </p:tavLst>
                                    </p:anim>
                                  </p:childTnLst>
                                </p:cTn>
                              </p:par>
                              <p:par>
                                <p:cTn id="18" presetID="17"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strVal val="#ppt_w+.3"/>
                                          </p:val>
                                        </p:tav>
                                        <p:tav tm="100000">
                                          <p:val>
                                            <p:strVal val="#ppt_w"/>
                                          </p:val>
                                        </p:tav>
                                      </p:tavLst>
                                    </p:anim>
                                    <p:anim calcmode="lin" valueType="num">
                                      <p:cBhvr>
                                        <p:cTn id="27" dur="500" fill="hold"/>
                                        <p:tgtEl>
                                          <p:spTgt spid="6"/>
                                        </p:tgtEl>
                                        <p:attrNameLst>
                                          <p:attrName>ppt_h</p:attrName>
                                        </p:attrNameLst>
                                      </p:cBhvr>
                                      <p:tavLst>
                                        <p:tav tm="0">
                                          <p:val>
                                            <p:strVal val="#ppt_h"/>
                                          </p:val>
                                        </p:tav>
                                        <p:tav tm="100000">
                                          <p:val>
                                            <p:strVal val="#ppt_h"/>
                                          </p:val>
                                        </p:tav>
                                      </p:tavLst>
                                    </p:anim>
                                    <p:animEffect transition="in" filter="fade">
                                      <p:cBhvr>
                                        <p:cTn id="28" dur="500"/>
                                        <p:tgtEl>
                                          <p:spTgt spid="6"/>
                                        </p:tgtEl>
                                      </p:cBhvr>
                                    </p:animEffect>
                                  </p:childTnLst>
                                </p:cTn>
                              </p:par>
                              <p:par>
                                <p:cTn id="29" presetID="50" presetClass="entr" presetSubtype="0" decel="10000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strVal val="#ppt_w+.3"/>
                                          </p:val>
                                        </p:tav>
                                        <p:tav tm="100000">
                                          <p:val>
                                            <p:strVal val="#ppt_w"/>
                                          </p:val>
                                        </p:tav>
                                      </p:tavLst>
                                    </p:anim>
                                    <p:anim calcmode="lin" valueType="num">
                                      <p:cBhvr>
                                        <p:cTn id="32" dur="500" fill="hold"/>
                                        <p:tgtEl>
                                          <p:spTgt spid="19"/>
                                        </p:tgtEl>
                                        <p:attrNameLst>
                                          <p:attrName>ppt_h</p:attrName>
                                        </p:attrNameLst>
                                      </p:cBhvr>
                                      <p:tavLst>
                                        <p:tav tm="0">
                                          <p:val>
                                            <p:strVal val="#ppt_h"/>
                                          </p:val>
                                        </p:tav>
                                        <p:tav tm="100000">
                                          <p:val>
                                            <p:strVal val="#ppt_h"/>
                                          </p:val>
                                        </p:tav>
                                      </p:tavLst>
                                    </p:anim>
                                    <p:animEffect transition="in" filter="fade">
                                      <p:cBhvr>
                                        <p:cTn id="33" dur="500"/>
                                        <p:tgtEl>
                                          <p:spTgt spid="19"/>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strVal val="#ppt_w+.3"/>
                                          </p:val>
                                        </p:tav>
                                        <p:tav tm="100000">
                                          <p:val>
                                            <p:strVal val="#ppt_w"/>
                                          </p:val>
                                        </p:tav>
                                      </p:tavLst>
                                    </p:anim>
                                    <p:anim calcmode="lin" valueType="num">
                                      <p:cBhvr>
                                        <p:cTn id="37" dur="500" fill="hold"/>
                                        <p:tgtEl>
                                          <p:spTgt spid="4"/>
                                        </p:tgtEl>
                                        <p:attrNameLst>
                                          <p:attrName>ppt_h</p:attrName>
                                        </p:attrNameLst>
                                      </p:cBhvr>
                                      <p:tavLst>
                                        <p:tav tm="0">
                                          <p:val>
                                            <p:strVal val="#ppt_h"/>
                                          </p:val>
                                        </p:tav>
                                        <p:tav tm="100000">
                                          <p:val>
                                            <p:strVal val="#ppt_h"/>
                                          </p:val>
                                        </p:tav>
                                      </p:tavLst>
                                    </p:anim>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outVertical)">
                                      <p:cBhvr>
                                        <p:cTn id="43" dur="500"/>
                                        <p:tgtEl>
                                          <p:spTgt spid="7"/>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outVertical)">
                                      <p:cBhvr>
                                        <p:cTn id="46" dur="500"/>
                                        <p:tgtEl>
                                          <p:spTgt spid="20"/>
                                        </p:tgtEl>
                                      </p:cBhvr>
                                    </p:animEffect>
                                  </p:childTnLst>
                                </p:cTn>
                              </p:par>
                              <p:par>
                                <p:cTn id="47" presetID="16" presetClass="entr" presetSubtype="37"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arn(outVertical)">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AutoShape 2"/>
          <p:cNvSpPr/>
          <p:nvPr/>
        </p:nvSpPr>
        <p:spPr>
          <a:xfrm rot="-5400000">
            <a:off x="3868028" y="1491009"/>
            <a:ext cx="10551944" cy="19131917"/>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21959" y="6258019"/>
            <a:ext cx="19136809" cy="1076445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237770" y="3284313"/>
            <a:ext cx="6535860" cy="620258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409012" y="3284313"/>
            <a:ext cx="5812188" cy="620258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216771">
            <a:off x="15792628" y="1384856"/>
            <a:ext cx="1920183" cy="89375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72256"/>
          <a:stretch>
            <a:fillRect/>
          </a:stretch>
        </p:blipFill>
        <p:spPr>
          <a:xfrm rot="1081854">
            <a:off x="11470975" y="-1390749"/>
            <a:ext cx="8057164" cy="278149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825231" y="5018800"/>
            <a:ext cx="2133484" cy="2380155"/>
          </a:xfrm>
          <a:prstGeom prst="rect">
            <a:avLst/>
          </a:prstGeom>
        </p:spPr>
      </p:pic>
      <p:sp>
        <p:nvSpPr>
          <p:cNvPr id="12" name="Oval 11"/>
          <p:cNvSpPr/>
          <p:nvPr/>
        </p:nvSpPr>
        <p:spPr>
          <a:xfrm>
            <a:off x="1088840" y="577281"/>
            <a:ext cx="1219200" cy="12192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2</a:t>
            </a:r>
          </a:p>
        </p:txBody>
      </p:sp>
      <p:sp>
        <p:nvSpPr>
          <p:cNvPr id="13" name="TextBox 12"/>
          <p:cNvSpPr txBox="1"/>
          <p:nvPr/>
        </p:nvSpPr>
        <p:spPr>
          <a:xfrm>
            <a:off x="2590800" y="896866"/>
            <a:ext cx="9829800" cy="769441"/>
          </a:xfrm>
          <a:prstGeom prst="rect">
            <a:avLst/>
          </a:prstGeom>
          <a:noFill/>
        </p:spPr>
        <p:txBody>
          <a:bodyPr wrap="square" rtlCol="0">
            <a:spAutoFit/>
          </a:bodyPr>
          <a:lstStyle/>
          <a:p>
            <a:r>
              <a:rPr lang="en-US" sz="4400" b="1" dirty="0" err="1" smtClean="0">
                <a:solidFill>
                  <a:schemeClr val="accent3">
                    <a:lumMod val="50000"/>
                  </a:schemeClr>
                </a:solidFill>
                <a:latin typeface="Arial" panose="020B0604020202020204" pitchFamily="34" charset="0"/>
                <a:cs typeface="Arial" panose="020B0604020202020204" pitchFamily="34" charset="0"/>
              </a:rPr>
              <a:t>Tìm</a:t>
            </a:r>
            <a:r>
              <a:rPr lang="en-US" sz="4400" b="1" dirty="0" smtClean="0">
                <a:solidFill>
                  <a:schemeClr val="accent3">
                    <a:lumMod val="50000"/>
                  </a:schemeClr>
                </a:solidFill>
                <a:latin typeface="Arial" panose="020B0604020202020204" pitchFamily="34" charset="0"/>
                <a:cs typeface="Arial" panose="020B0604020202020204" pitchFamily="34" charset="0"/>
              </a:rPr>
              <a:t> </a:t>
            </a:r>
            <a:r>
              <a:rPr lang="en-US" sz="4400" b="1" dirty="0" err="1" smtClean="0">
                <a:solidFill>
                  <a:schemeClr val="accent3">
                    <a:lumMod val="50000"/>
                  </a:schemeClr>
                </a:solidFill>
                <a:latin typeface="Arial" panose="020B0604020202020204" pitchFamily="34" charset="0"/>
                <a:cs typeface="Arial" panose="020B0604020202020204" pitchFamily="34" charset="0"/>
              </a:rPr>
              <a:t>hiểu</a:t>
            </a:r>
            <a:r>
              <a:rPr lang="en-US" sz="4400" b="1" dirty="0" smtClean="0">
                <a:solidFill>
                  <a:schemeClr val="accent3">
                    <a:lumMod val="50000"/>
                  </a:schemeClr>
                </a:solidFill>
                <a:latin typeface="Arial" panose="020B0604020202020204" pitchFamily="34" charset="0"/>
                <a:cs typeface="Arial" panose="020B0604020202020204" pitchFamily="34" charset="0"/>
              </a:rPr>
              <a:t> </a:t>
            </a:r>
            <a:r>
              <a:rPr lang="en-US" sz="4400" b="1" dirty="0" err="1" smtClean="0">
                <a:solidFill>
                  <a:schemeClr val="accent3">
                    <a:lumMod val="50000"/>
                  </a:schemeClr>
                </a:solidFill>
                <a:latin typeface="Arial" panose="020B0604020202020204" pitchFamily="34" charset="0"/>
                <a:cs typeface="Arial" panose="020B0604020202020204" pitchFamily="34" charset="0"/>
              </a:rPr>
              <a:t>lợi</a:t>
            </a:r>
            <a:r>
              <a:rPr lang="en-US" sz="4400" b="1" dirty="0" smtClean="0">
                <a:solidFill>
                  <a:schemeClr val="accent3">
                    <a:lumMod val="50000"/>
                  </a:schemeClr>
                </a:solidFill>
                <a:latin typeface="Arial" panose="020B0604020202020204" pitchFamily="34" charset="0"/>
                <a:cs typeface="Arial" panose="020B0604020202020204" pitchFamily="34" charset="0"/>
              </a:rPr>
              <a:t> </a:t>
            </a:r>
            <a:r>
              <a:rPr lang="en-US" sz="4400" b="1" dirty="0" err="1" smtClean="0">
                <a:solidFill>
                  <a:schemeClr val="accent3">
                    <a:lumMod val="50000"/>
                  </a:schemeClr>
                </a:solidFill>
                <a:latin typeface="Arial" panose="020B0604020202020204" pitchFamily="34" charset="0"/>
                <a:cs typeface="Arial" panose="020B0604020202020204" pitchFamily="34" charset="0"/>
              </a:rPr>
              <a:t>ích</a:t>
            </a:r>
            <a:r>
              <a:rPr lang="en-US" sz="4400" b="1" dirty="0" smtClean="0">
                <a:solidFill>
                  <a:schemeClr val="accent3">
                    <a:lumMod val="50000"/>
                  </a:schemeClr>
                </a:solidFill>
                <a:latin typeface="Arial" panose="020B0604020202020204" pitchFamily="34" charset="0"/>
                <a:cs typeface="Arial" panose="020B0604020202020204" pitchFamily="34" charset="0"/>
              </a:rPr>
              <a:t> </a:t>
            </a:r>
            <a:r>
              <a:rPr lang="en-US" sz="4400" b="1" dirty="0" err="1" smtClean="0">
                <a:solidFill>
                  <a:schemeClr val="accent3">
                    <a:lumMod val="50000"/>
                  </a:schemeClr>
                </a:solidFill>
                <a:latin typeface="Arial" panose="020B0604020202020204" pitchFamily="34" charset="0"/>
                <a:cs typeface="Arial" panose="020B0604020202020204" pitchFamily="34" charset="0"/>
              </a:rPr>
              <a:t>của</a:t>
            </a:r>
            <a:r>
              <a:rPr lang="en-US" sz="4400" b="1" dirty="0" smtClean="0">
                <a:solidFill>
                  <a:schemeClr val="accent3">
                    <a:lumMod val="50000"/>
                  </a:schemeClr>
                </a:solidFill>
                <a:latin typeface="Arial" panose="020B0604020202020204" pitchFamily="34" charset="0"/>
                <a:cs typeface="Arial" panose="020B0604020202020204" pitchFamily="34" charset="0"/>
              </a:rPr>
              <a:t> ham </a:t>
            </a:r>
            <a:r>
              <a:rPr lang="en-US" sz="4400" b="1" dirty="0" err="1" smtClean="0">
                <a:solidFill>
                  <a:schemeClr val="accent3">
                    <a:lumMod val="50000"/>
                  </a:schemeClr>
                </a:solidFill>
                <a:latin typeface="Arial" panose="020B0604020202020204" pitchFamily="34" charset="0"/>
                <a:cs typeface="Arial" panose="020B0604020202020204" pitchFamily="34" charset="0"/>
              </a:rPr>
              <a:t>học</a:t>
            </a:r>
            <a:r>
              <a:rPr lang="en-US" sz="4400" b="1" dirty="0" smtClean="0">
                <a:solidFill>
                  <a:schemeClr val="accent3">
                    <a:lumMod val="50000"/>
                  </a:schemeClr>
                </a:solidFill>
                <a:latin typeface="Arial" panose="020B0604020202020204" pitchFamily="34" charset="0"/>
                <a:cs typeface="Arial" panose="020B0604020202020204" pitchFamily="34" charset="0"/>
              </a:rPr>
              <a:t> </a:t>
            </a:r>
            <a:r>
              <a:rPr lang="en-US" sz="4400" b="1" dirty="0" err="1" smtClean="0">
                <a:solidFill>
                  <a:schemeClr val="accent3">
                    <a:lumMod val="50000"/>
                  </a:schemeClr>
                </a:solidFill>
                <a:latin typeface="Arial" panose="020B0604020202020204" pitchFamily="34" charset="0"/>
                <a:cs typeface="Arial" panose="020B0604020202020204" pitchFamily="34" charset="0"/>
              </a:rPr>
              <a:t>hỏi</a:t>
            </a:r>
            <a:endParaRPr lang="en-US" sz="4400" b="1" dirty="0">
              <a:solidFill>
                <a:schemeClr val="accent3">
                  <a:lumMod val="50000"/>
                </a:schemeClr>
              </a:solidFill>
              <a:latin typeface="Arial" panose="020B0604020202020204" pitchFamily="34" charset="0"/>
              <a:cs typeface="Arial" panose="020B0604020202020204" pitchFamily="34" charset="0"/>
            </a:endParaRPr>
          </a:p>
        </p:txBody>
      </p:sp>
      <p:sp>
        <p:nvSpPr>
          <p:cNvPr id="14" name="Rectangle 13"/>
          <p:cNvSpPr/>
          <p:nvPr/>
        </p:nvSpPr>
        <p:spPr>
          <a:xfrm>
            <a:off x="1698440" y="1923530"/>
            <a:ext cx="14488924" cy="1824923"/>
          </a:xfrm>
          <a:prstGeom prst="rect">
            <a:avLst/>
          </a:prstGeom>
        </p:spPr>
        <p:txBody>
          <a:bodyPr wrap="square">
            <a:spAutoFit/>
          </a:bodyPr>
          <a:lstStyle/>
          <a:p>
            <a:pPr algn="just">
              <a:lnSpc>
                <a:spcPct val="150000"/>
              </a:lnSpc>
            </a:pPr>
            <a:r>
              <a:rPr lang="en-US" sz="4000" dirty="0" err="1" smtClean="0">
                <a:latin typeface="Arial" panose="020B0604020202020204" pitchFamily="34" charset="0"/>
                <a:cs typeface="Arial" panose="020B0604020202020204" pitchFamily="34" charset="0"/>
              </a:rPr>
              <a:t>Đọc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tóm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tắt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chuyện</a:t>
            </a:r>
            <a:r>
              <a:rPr lang="en-US" sz="4000"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Cậu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học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trò</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nghèo</a:t>
            </a:r>
            <a:r>
              <a:rPr lang="en-US" sz="4000" b="1" dirty="0">
                <a:latin typeface="Arial" panose="020B0604020202020204" pitchFamily="34" charset="0"/>
                <a:cs typeface="Arial" panose="020B0604020202020204" pitchFamily="34" charset="0"/>
              </a:rPr>
              <a:t> ham </a:t>
            </a:r>
            <a:r>
              <a:rPr lang="en-US" sz="4000" b="1" dirty="0" err="1">
                <a:latin typeface="Arial" panose="020B0604020202020204" pitchFamily="34" charset="0"/>
                <a:cs typeface="Arial" panose="020B0604020202020204" pitchFamily="34" charset="0"/>
              </a:rPr>
              <a:t>học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SGK </a:t>
            </a:r>
            <a:r>
              <a:rPr lang="en-US" sz="4000" dirty="0" err="1" smtClean="0">
                <a:latin typeface="Arial" panose="020B0604020202020204" pitchFamily="34" charset="0"/>
                <a:cs typeface="Arial" panose="020B0604020202020204" pitchFamily="34" charset="0"/>
              </a:rPr>
              <a:t>trang</a:t>
            </a:r>
            <a:r>
              <a:rPr lang="en-US" sz="4000" dirty="0" smtClean="0">
                <a:latin typeface="Arial" panose="020B0604020202020204" pitchFamily="34" charset="0"/>
                <a:cs typeface="Arial" panose="020B0604020202020204" pitchFamily="34" charset="0"/>
              </a:rPr>
              <a:t> 23.</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4594097" y="4510648"/>
            <a:ext cx="5867400" cy="4708981"/>
          </a:xfrm>
          <a:prstGeom prst="rect">
            <a:avLst/>
          </a:prstGeom>
        </p:spPr>
        <p:txBody>
          <a:bodyPr wrap="square">
            <a:spAutoFit/>
          </a:bodyPr>
          <a:lstStyle/>
          <a:p>
            <a:pPr algn="just">
              <a:lnSpc>
                <a:spcPct val="150000"/>
              </a:lnSpc>
            </a:pPr>
            <a:r>
              <a:rPr lang="vi-VN" sz="4000" dirty="0"/>
              <a:t>Tinh thần ham học hỏi của cậu bé Nguyễn Hiền được thể hiện như thế nào? Tinh thần đó mang lại điều gì cho cậu bé?</a:t>
            </a:r>
            <a:endParaRPr lang="en-US" sz="4000" dirty="0"/>
          </a:p>
        </p:txBody>
      </p:sp>
      <p:sp>
        <p:nvSpPr>
          <p:cNvPr id="16" name="Rectangle 15"/>
          <p:cNvSpPr/>
          <p:nvPr/>
        </p:nvSpPr>
        <p:spPr>
          <a:xfrm>
            <a:off x="11745980" y="5354909"/>
            <a:ext cx="5138906" cy="2862322"/>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Qua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việc</a:t>
            </a:r>
            <a:r>
              <a:rPr lang="en-US" sz="4000" dirty="0">
                <a:latin typeface="Arial" panose="020B0604020202020204" pitchFamily="34" charset="0"/>
                <a:cs typeface="Arial" panose="020B0604020202020204" pitchFamily="34" charset="0"/>
              </a:rPr>
              <a:t> ham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heckerboard(across)">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5"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vertical)">
                                      <p:cBhvr>
                                        <p:cTn id="30" dur="500"/>
                                        <p:tgtEl>
                                          <p:spTgt spid="5"/>
                                        </p:tgtEl>
                                      </p:cBhvr>
                                    </p:animEffect>
                                  </p:childTnLst>
                                </p:cTn>
                              </p:par>
                              <p:par>
                                <p:cTn id="31" presetID="3" presetClass="entr" presetSubtype="5"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linds(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6" r="60999"/>
          <a:stretch>
            <a:fillRect/>
          </a:stretch>
        </p:blipFill>
        <p:spPr>
          <a:xfrm rot="143919">
            <a:off x="16540648" y="70741"/>
            <a:ext cx="3600506" cy="10508716"/>
          </a:xfrm>
          <a:prstGeom prst="rect">
            <a:avLst/>
          </a:prstGeom>
        </p:spPr>
      </p:pic>
      <p:sp>
        <p:nvSpPr>
          <p:cNvPr id="4" name="AutoShape 4"/>
          <p:cNvSpPr/>
          <p:nvPr/>
        </p:nvSpPr>
        <p:spPr>
          <a:xfrm rot="101125">
            <a:off x="741857" y="2854110"/>
            <a:ext cx="4954808" cy="5058686"/>
          </a:xfrm>
          <a:prstGeom prst="rect">
            <a:avLst/>
          </a:prstGeom>
          <a:solidFill>
            <a:srgbClr val="FFCE6D"/>
          </a:solidFill>
        </p:spPr>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3524">
            <a:off x="2023865" y="2595023"/>
            <a:ext cx="2145424" cy="512034"/>
          </a:xfrm>
          <a:prstGeom prst="rect">
            <a:avLst/>
          </a:prstGeom>
        </p:spPr>
      </p:pic>
      <p:sp>
        <p:nvSpPr>
          <p:cNvPr id="6" name="AutoShape 6"/>
          <p:cNvSpPr/>
          <p:nvPr/>
        </p:nvSpPr>
        <p:spPr>
          <a:xfrm rot="-98493">
            <a:off x="5989931" y="2850337"/>
            <a:ext cx="4892483" cy="5063908"/>
          </a:xfrm>
          <a:prstGeom prst="rect">
            <a:avLst/>
          </a:prstGeom>
          <a:solidFill>
            <a:srgbClr val="FFCE6D"/>
          </a:solidFill>
        </p:spPr>
      </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1288">
            <a:off x="7451595" y="2578240"/>
            <a:ext cx="1875504" cy="545601"/>
          </a:xfrm>
          <a:prstGeom prst="rect">
            <a:avLst/>
          </a:prstGeom>
        </p:spPr>
      </p:pic>
      <p:sp>
        <p:nvSpPr>
          <p:cNvPr id="8" name="AutoShape 8"/>
          <p:cNvSpPr/>
          <p:nvPr/>
        </p:nvSpPr>
        <p:spPr>
          <a:xfrm rot="148990">
            <a:off x="11102314" y="2841162"/>
            <a:ext cx="4889244" cy="5069276"/>
          </a:xfrm>
          <a:prstGeom prst="rect">
            <a:avLst/>
          </a:prstGeom>
          <a:solidFill>
            <a:srgbClr val="FFCE6D"/>
          </a:solidFill>
        </p:spPr>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66755">
            <a:off x="12691864" y="2587245"/>
            <a:ext cx="2145424" cy="51203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200993" y="6122637"/>
            <a:ext cx="1620020" cy="1807324"/>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213334" y="365950"/>
            <a:ext cx="1412729" cy="1436231"/>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595840">
            <a:off x="196988" y="6564918"/>
            <a:ext cx="2016426" cy="1880776"/>
          </a:xfrm>
          <a:prstGeom prst="rect">
            <a:avLst/>
          </a:prstGeom>
        </p:spPr>
      </p:pic>
      <p:sp>
        <p:nvSpPr>
          <p:cNvPr id="16" name="Rectangle 15"/>
          <p:cNvSpPr/>
          <p:nvPr/>
        </p:nvSpPr>
        <p:spPr>
          <a:xfrm>
            <a:off x="1411608" y="439847"/>
            <a:ext cx="11604712" cy="1839606"/>
          </a:xfrm>
          <a:prstGeom prst="rect">
            <a:avLst/>
          </a:prstGeom>
        </p:spPr>
        <p:txBody>
          <a:bodyPr wrap="square">
            <a:spAutoFit/>
          </a:bodyPr>
          <a:lstStyle/>
          <a:p>
            <a:pPr algn="just">
              <a:lnSpc>
                <a:spcPct val="150000"/>
              </a:lnSpc>
            </a:pPr>
            <a:r>
              <a:rPr lang="vi-VN" sz="4000" dirty="0" smtClean="0"/>
              <a:t>Tinh </a:t>
            </a:r>
            <a:r>
              <a:rPr lang="vi-VN" sz="4000" dirty="0"/>
              <a:t>thần ham học hỏi của cậu bé Nguyễn Hiền được thể hiện qua việc:</a:t>
            </a:r>
            <a:endParaRPr lang="en-US" sz="4000" dirty="0"/>
          </a:p>
        </p:txBody>
      </p:sp>
      <p:sp>
        <p:nvSpPr>
          <p:cNvPr id="17" name="Rectangle 16"/>
          <p:cNvSpPr/>
          <p:nvPr/>
        </p:nvSpPr>
        <p:spPr>
          <a:xfrm>
            <a:off x="1055387" y="3257990"/>
            <a:ext cx="4329111" cy="4247317"/>
          </a:xfrm>
          <a:prstGeom prst="rect">
            <a:avLst/>
          </a:prstGeom>
        </p:spPr>
        <p:txBody>
          <a:bodyPr wrap="square">
            <a:spAutoFit/>
          </a:bodyPr>
          <a:lstStyle/>
          <a:p>
            <a:pPr algn="just">
              <a:lnSpc>
                <a:spcPct val="150000"/>
              </a:lnSpc>
            </a:pPr>
            <a:r>
              <a:rPr lang="vi-VN" sz="3600" dirty="0" smtClean="0"/>
              <a:t>Ban </a:t>
            </a:r>
            <a:r>
              <a:rPr lang="vi-VN" sz="3600" dirty="0"/>
              <a:t>ngày, khi đi chăn trâu, dù mưa gió thế nào cậu cũng đứng ngoài nghe giảng nhờ.</a:t>
            </a:r>
            <a:endParaRPr lang="en-US" sz="3600" dirty="0"/>
          </a:p>
        </p:txBody>
      </p:sp>
      <p:sp>
        <p:nvSpPr>
          <p:cNvPr id="18" name="Rectangle 17"/>
          <p:cNvSpPr/>
          <p:nvPr/>
        </p:nvSpPr>
        <p:spPr>
          <a:xfrm>
            <a:off x="6403449" y="3944639"/>
            <a:ext cx="4205857" cy="2748253"/>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Tối </a:t>
            </a:r>
            <a:r>
              <a:rPr lang="vi-VN" sz="4000" dirty="0">
                <a:latin typeface="Arial" panose="020B0604020202020204" pitchFamily="34" charset="0"/>
                <a:cs typeface="Arial" panose="020B0604020202020204" pitchFamily="34" charset="0"/>
              </a:rPr>
              <a:t>đến, đợi bạn học xong bài, cậu mượn vở về </a:t>
            </a:r>
            <a:r>
              <a:rPr lang="vi-VN" sz="4000" dirty="0" smtClean="0">
                <a:latin typeface="Arial" panose="020B0604020202020204" pitchFamily="34" charset="0"/>
                <a:cs typeface="Arial" panose="020B0604020202020204" pitchFamily="34" charset="0"/>
              </a:rPr>
              <a:t>họ</a:t>
            </a:r>
            <a:r>
              <a:rPr lang="en-US" sz="4000" dirty="0" smtClean="0">
                <a:latin typeface="Arial" panose="020B0604020202020204" pitchFamily="34" charset="0"/>
                <a:cs typeface="Arial" panose="020B0604020202020204" pitchFamily="34" charset="0"/>
              </a:rPr>
              <a:t>c</a:t>
            </a:r>
            <a:r>
              <a:rPr lang="vi-VN"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9" name="Rectangle 18"/>
          <p:cNvSpPr/>
          <p:nvPr/>
        </p:nvSpPr>
        <p:spPr>
          <a:xfrm>
            <a:off x="11491694" y="3931211"/>
            <a:ext cx="4012761" cy="2862322"/>
          </a:xfrm>
          <a:prstGeom prst="rect">
            <a:avLst/>
          </a:prstGeom>
        </p:spPr>
        <p:txBody>
          <a:bodyPr wrap="square">
            <a:spAutoFit/>
          </a:bodyPr>
          <a:lstStyle/>
          <a:p>
            <a:pPr algn="just">
              <a:lnSpc>
                <a:spcPct val="150000"/>
              </a:lnSpc>
            </a:pPr>
            <a:r>
              <a:rPr lang="en-US" sz="4000" dirty="0" err="1" smtClean="0">
                <a:latin typeface="Arial" panose="020B0604020202020204" pitchFamily="34" charset="0"/>
                <a:cs typeface="Arial" panose="020B0604020202020204" pitchFamily="34" charset="0"/>
              </a:rPr>
              <a:t>Làm</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nhờ</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thầy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hộ</a:t>
            </a:r>
            <a:r>
              <a:rPr lang="en-US" sz="4000" dirty="0">
                <a:latin typeface="Arial" panose="020B0604020202020204" pitchFamily="34" charset="0"/>
                <a:cs typeface="Arial" panose="020B0604020202020204" pitchFamily="34" charset="0"/>
              </a:rPr>
              <a:t>.</a:t>
            </a:r>
          </a:p>
        </p:txBody>
      </p:sp>
      <p:sp>
        <p:nvSpPr>
          <p:cNvPr id="20" name="Rectangle 19"/>
          <p:cNvSpPr/>
          <p:nvPr/>
        </p:nvSpPr>
        <p:spPr>
          <a:xfrm>
            <a:off x="2011159" y="8106308"/>
            <a:ext cx="15351186" cy="1839606"/>
          </a:xfrm>
          <a:prstGeom prst="rect">
            <a:avLst/>
          </a:prstGeom>
        </p:spPr>
        <p:txBody>
          <a:bodyPr wrap="square">
            <a:spAutoFit/>
          </a:bodyPr>
          <a:lstStyle/>
          <a:p>
            <a:pPr>
              <a:lnSpc>
                <a:spcPct val="150000"/>
              </a:lnSpc>
            </a:pPr>
            <a:r>
              <a:rPr lang="vi-VN" sz="4000" dirty="0"/>
              <a:t>Tinh thần ham học đó đã khiến cho Nguyễn Hiền đỗ Trạng nguyên – là Trạng nguyên trẻ nhất của nước Nam ta. </a:t>
            </a:r>
            <a:endParaRPr lang="en-US" sz="4000" dirty="0"/>
          </a:p>
        </p:txBody>
      </p:sp>
      <p:sp>
        <p:nvSpPr>
          <p:cNvPr id="21" name="Right Arrow 20"/>
          <p:cNvSpPr/>
          <p:nvPr/>
        </p:nvSpPr>
        <p:spPr>
          <a:xfrm>
            <a:off x="668189" y="8572777"/>
            <a:ext cx="1074024" cy="56537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par>
                                <p:cTn id="19" presetID="2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strVal val="#ppt_h"/>
                                          </p:val>
                                        </p:tav>
                                        <p:tav tm="100000">
                                          <p:val>
                                            <p:strVal val="#ppt_h"/>
                                          </p:val>
                                        </p:tav>
                                      </p:tavLst>
                                    </p:anim>
                                  </p:childTnLst>
                                </p:cTn>
                              </p:par>
                              <p:par>
                                <p:cTn id="28" presetID="17" presetClass="entr" presetSubtype="1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strVal val="#ppt_h"/>
                                          </p:val>
                                        </p:tav>
                                        <p:tav tm="100000">
                                          <p:val>
                                            <p:strVal val="#ppt_h"/>
                                          </p:val>
                                        </p:tav>
                                      </p:tavLst>
                                    </p:anim>
                                  </p:childTnLst>
                                </p:cTn>
                              </p:par>
                              <p:par>
                                <p:cTn id="32" presetID="17"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anim calcmode="lin" valueType="num">
                                      <p:cBhvr>
                                        <p:cTn id="41" dur="500" fill="hold"/>
                                        <p:tgtEl>
                                          <p:spTgt spid="9"/>
                                        </p:tgtEl>
                                        <p:attrNameLst>
                                          <p:attrName>ppt_x</p:attrName>
                                        </p:attrNameLst>
                                      </p:cBhvr>
                                      <p:tavLst>
                                        <p:tav tm="0">
                                          <p:val>
                                            <p:strVal val="#ppt_x"/>
                                          </p:val>
                                        </p:tav>
                                        <p:tav tm="100000">
                                          <p:val>
                                            <p:strVal val="#ppt_x"/>
                                          </p:val>
                                        </p:tav>
                                      </p:tavLst>
                                    </p:anim>
                                    <p:anim calcmode="lin" valueType="num">
                                      <p:cBhvr>
                                        <p:cTn id="42" dur="500" fill="hold"/>
                                        <p:tgtEl>
                                          <p:spTgt spid="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anim calcmode="lin" valueType="num">
                                      <p:cBhvr>
                                        <p:cTn id="51" dur="500" fill="hold"/>
                                        <p:tgtEl>
                                          <p:spTgt spid="19"/>
                                        </p:tgtEl>
                                        <p:attrNameLst>
                                          <p:attrName>ppt_x</p:attrName>
                                        </p:attrNameLst>
                                      </p:cBhvr>
                                      <p:tavLst>
                                        <p:tav tm="0">
                                          <p:val>
                                            <p:strVal val="#ppt_x"/>
                                          </p:val>
                                        </p:tav>
                                        <p:tav tm="100000">
                                          <p:val>
                                            <p:strVal val="#ppt_x"/>
                                          </p:val>
                                        </p:tav>
                                      </p:tavLst>
                                    </p:anim>
                                    <p:anim calcmode="lin" valueType="num">
                                      <p:cBhvr>
                                        <p:cTn id="52" dur="500" fill="hold"/>
                                        <p:tgtEl>
                                          <p:spTgt spid="19"/>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anim calcmode="lin" valueType="num">
                                      <p:cBhvr>
                                        <p:cTn id="56" dur="500" fill="hold"/>
                                        <p:tgtEl>
                                          <p:spTgt spid="10"/>
                                        </p:tgtEl>
                                        <p:attrNameLst>
                                          <p:attrName>ppt_x</p:attrName>
                                        </p:attrNameLst>
                                      </p:cBhvr>
                                      <p:tavLst>
                                        <p:tav tm="0">
                                          <p:val>
                                            <p:strVal val="#ppt_x"/>
                                          </p:val>
                                        </p:tav>
                                        <p:tav tm="100000">
                                          <p:val>
                                            <p:strVal val="#ppt_x"/>
                                          </p:val>
                                        </p:tav>
                                      </p:tavLst>
                                    </p:anim>
                                    <p:anim calcmode="lin" valueType="num">
                                      <p:cBhvr>
                                        <p:cTn id="5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2" presetClass="entr" presetSubtype="8"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p:tgtEl>
                                          <p:spTgt spid="21"/>
                                        </p:tgtEl>
                                        <p:attrNameLst>
                                          <p:attrName>ppt_x</p:attrName>
                                        </p:attrNameLst>
                                      </p:cBhvr>
                                      <p:tavLst>
                                        <p:tav tm="0">
                                          <p:val>
                                            <p:strVal val="#ppt_x-#ppt_w*1.125000"/>
                                          </p:val>
                                        </p:tav>
                                        <p:tav tm="100000">
                                          <p:val>
                                            <p:strVal val="#ppt_x"/>
                                          </p:val>
                                        </p:tav>
                                      </p:tavLst>
                                    </p:anim>
                                    <p:animEffect transition="in" filter="wipe(right)">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barn(inVertical)">
                                      <p:cBhvr>
                                        <p:cTn id="6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880243">
            <a:off x="14017363" y="1116369"/>
            <a:ext cx="2187598" cy="210009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27263">
            <a:off x="5152826" y="-562067"/>
            <a:ext cx="7982348" cy="1140335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28700" y="8966555"/>
            <a:ext cx="3344085" cy="1550439"/>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587258" y="5139609"/>
            <a:ext cx="3344085" cy="1550439"/>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32074" y="-821900"/>
            <a:ext cx="3344085" cy="1550439"/>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39968" y="516888"/>
            <a:ext cx="8564927" cy="2311872"/>
          </a:xfrm>
          <a:prstGeom prst="rect">
            <a:avLst/>
          </a:prstGeom>
        </p:spPr>
      </p:pic>
      <p:sp>
        <p:nvSpPr>
          <p:cNvPr id="12" name="TextBox 11"/>
          <p:cNvSpPr txBox="1"/>
          <p:nvPr/>
        </p:nvSpPr>
        <p:spPr>
          <a:xfrm>
            <a:off x="2192646" y="1133608"/>
            <a:ext cx="6859570" cy="769441"/>
          </a:xfrm>
          <a:prstGeom prst="rect">
            <a:avLst/>
          </a:prstGeom>
          <a:noFill/>
        </p:spPr>
        <p:txBody>
          <a:bodyPr wrap="none" rtlCol="0">
            <a:spAutoFit/>
          </a:bodyPr>
          <a:lstStyle/>
          <a:p>
            <a:r>
              <a:rPr lang="en-US" sz="4400" b="1" dirty="0" err="1" smtClean="0">
                <a:latin typeface="Arial" panose="020B0604020202020204" pitchFamily="34" charset="0"/>
                <a:cs typeface="Arial" panose="020B0604020202020204" pitchFamily="34" charset="0"/>
              </a:rPr>
              <a:t>Lợi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ích</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của</a:t>
            </a:r>
            <a:r>
              <a:rPr lang="en-US" sz="4400" b="1" dirty="0" smtClean="0">
                <a:latin typeface="Arial" panose="020B0604020202020204" pitchFamily="34" charset="0"/>
                <a:cs typeface="Arial" panose="020B0604020202020204" pitchFamily="34" charset="0"/>
              </a:rPr>
              <a:t> ham </a:t>
            </a:r>
            <a:r>
              <a:rPr lang="en-US" sz="4400" b="1" dirty="0" err="1" smtClean="0">
                <a:latin typeface="Arial" panose="020B0604020202020204" pitchFamily="34" charset="0"/>
                <a:cs typeface="Arial" panose="020B0604020202020204" pitchFamily="34" charset="0"/>
              </a:rPr>
              <a:t>học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hỏi</a:t>
            </a:r>
            <a:r>
              <a:rPr lang="en-US" sz="4400" b="1" dirty="0" smtClean="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sp>
        <p:nvSpPr>
          <p:cNvPr id="13" name="Rectangle 12"/>
          <p:cNvSpPr/>
          <p:nvPr/>
        </p:nvSpPr>
        <p:spPr>
          <a:xfrm>
            <a:off x="4771378" y="3557299"/>
            <a:ext cx="8917655" cy="3029997"/>
          </a:xfrm>
          <a:prstGeom prst="rect">
            <a:avLst/>
          </a:prstGeom>
        </p:spPr>
        <p:txBody>
          <a:bodyPr wrap="square">
            <a:spAutoFit/>
          </a:bodyPr>
          <a:lstStyle/>
          <a:p>
            <a:pPr algn="just">
              <a:lnSpc>
                <a:spcPct val="150000"/>
              </a:lnSpc>
            </a:pPr>
            <a:r>
              <a:rPr lang="vi-VN" sz="4400" dirty="0"/>
              <a:t>Ham học hỏi sẽ giúp chúng ta thêm hiểu biết và đạt được kết quả tốt trong học tập. </a:t>
            </a:r>
            <a:endParaRPr lang="en-US" sz="4400" dirty="0"/>
          </a:p>
        </p:txBody>
      </p:sp>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64375" y="4041290"/>
            <a:ext cx="4695271" cy="46952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846433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3"/>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72364" y="4152900"/>
            <a:ext cx="4092952" cy="486203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4087" y="3543300"/>
            <a:ext cx="2492813" cy="2098495"/>
          </a:xfrm>
          <a:prstGeom prst="rect">
            <a:avLst/>
          </a:prstGeom>
        </p:spPr>
      </p:pic>
      <p:sp>
        <p:nvSpPr>
          <p:cNvPr id="9" name="TextBox 9"/>
          <p:cNvSpPr txBox="1"/>
          <p:nvPr/>
        </p:nvSpPr>
        <p:spPr>
          <a:xfrm>
            <a:off x="-10160" y="1350568"/>
            <a:ext cx="7614668" cy="1012200"/>
          </a:xfrm>
          <a:prstGeom prst="rect">
            <a:avLst/>
          </a:prstGeom>
        </p:spPr>
        <p:txBody>
          <a:bodyPr lIns="0" tIns="0" rIns="0" bIns="0" rtlCol="0" anchor="t">
            <a:spAutoFit/>
          </a:bodyPr>
          <a:lstStyle/>
          <a:p>
            <a:pPr algn="ctr">
              <a:lnSpc>
                <a:spcPts val="8399"/>
              </a:lnSpc>
            </a:pPr>
            <a:r>
              <a:rPr lang="en-US" sz="6999" b="1" dirty="0" smtClean="0">
                <a:solidFill>
                  <a:srgbClr val="2B315B"/>
                </a:solidFill>
                <a:latin typeface="Arial" panose="020B0604020202020204" pitchFamily="34" charset="0"/>
                <a:cs typeface="Arial" panose="020B0604020202020204" pitchFamily="34" charset="0"/>
              </a:rPr>
              <a:t>LUYỆN TẬP</a:t>
            </a:r>
            <a:endParaRPr lang="en-US" sz="6999" b="1" dirty="0">
              <a:solidFill>
                <a:srgbClr val="2B315B"/>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8000" y="342900"/>
            <a:ext cx="10713720" cy="9616497"/>
          </a:xfrm>
          <a:prstGeom prst="rect">
            <a:avLst/>
          </a:prstGeom>
        </p:spPr>
      </p:pic>
      <p:sp>
        <p:nvSpPr>
          <p:cNvPr id="11" name="Rectangle 10"/>
          <p:cNvSpPr/>
          <p:nvPr/>
        </p:nvSpPr>
        <p:spPr>
          <a:xfrm>
            <a:off x="594235" y="2713333"/>
            <a:ext cx="6078908" cy="738664"/>
          </a:xfrm>
          <a:prstGeom prst="rect">
            <a:avLst/>
          </a:prstGeom>
        </p:spPr>
        <p:txBody>
          <a:bodyPr wrap="none">
            <a:spAutoFit/>
          </a:bodyPr>
          <a:lstStyle/>
          <a:p>
            <a:r>
              <a:rPr lang="en-US" sz="4200" b="1" dirty="0" err="1">
                <a:solidFill>
                  <a:schemeClr val="bg1"/>
                </a:solidFill>
                <a:latin typeface="Arial" panose="020B0604020202020204" pitchFamily="34" charset="0"/>
                <a:cs typeface="Arial" panose="020B0604020202020204" pitchFamily="34" charset="0"/>
              </a:rPr>
              <a:t>Bài</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tập</a:t>
            </a:r>
            <a:r>
              <a:rPr lang="en-US" sz="4200" b="1" dirty="0">
                <a:solidFill>
                  <a:schemeClr val="bg1"/>
                </a:solidFill>
                <a:latin typeface="Arial" panose="020B0604020202020204" pitchFamily="34" charset="0"/>
                <a:cs typeface="Arial" panose="020B0604020202020204" pitchFamily="34" charset="0"/>
              </a:rPr>
              <a:t> 1: </a:t>
            </a:r>
            <a:r>
              <a:rPr lang="en-US" sz="4200" b="1" dirty="0" err="1">
                <a:solidFill>
                  <a:schemeClr val="bg1"/>
                </a:solidFill>
                <a:latin typeface="Arial" panose="020B0604020202020204" pitchFamily="34" charset="0"/>
                <a:cs typeface="Arial" panose="020B0604020202020204" pitchFamily="34" charset="0"/>
              </a:rPr>
              <a:t>Bày</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tỏ</a:t>
            </a:r>
            <a:r>
              <a:rPr lang="en-US" sz="4200" b="1" dirty="0">
                <a:solidFill>
                  <a:schemeClr val="bg1"/>
                </a:solidFill>
                <a:latin typeface="Arial" panose="020B0604020202020204" pitchFamily="34" charset="0"/>
                <a:cs typeface="Arial" panose="020B0604020202020204" pitchFamily="34" charset="0"/>
              </a:rPr>
              <a:t> ý </a:t>
            </a:r>
            <a:r>
              <a:rPr lang="en-US" sz="4200" b="1" dirty="0" err="1">
                <a:solidFill>
                  <a:schemeClr val="bg1"/>
                </a:solidFill>
                <a:latin typeface="Arial" panose="020B0604020202020204" pitchFamily="34" charset="0"/>
                <a:cs typeface="Arial" panose="020B0604020202020204" pitchFamily="34" charset="0"/>
              </a:rPr>
              <a:t>kiến</a:t>
            </a:r>
            <a:endParaRPr lang="en-US" sz="4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8229298" y="320040"/>
            <a:ext cx="8717632"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a:t>
            </a: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40792" y="2362768"/>
            <a:ext cx="8306102" cy="7358229"/>
          </a:xfrm>
          <a:prstGeom prst="rect">
            <a:avLst/>
          </a:prstGeom>
        </p:spPr>
      </p:pic>
    </p:spTree>
    <p:extLst>
      <p:ext uri="{BB962C8B-B14F-4D97-AF65-F5344CB8AC3E}">
        <p14:creationId xmlns:p14="http://schemas.microsoft.com/office/powerpoint/2010/main" val="2420025701"/>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rot="-128926">
            <a:off x="9893556" y="665852"/>
            <a:ext cx="7027411" cy="1813017"/>
            <a:chOff x="0" y="0"/>
            <a:chExt cx="2020450" cy="372539"/>
          </a:xfrm>
        </p:grpSpPr>
        <p:sp>
          <p:nvSpPr>
            <p:cNvPr id="3" name="Freeform 3"/>
            <p:cNvSpPr/>
            <p:nvPr/>
          </p:nvSpPr>
          <p:spPr>
            <a:xfrm>
              <a:off x="0" y="0"/>
              <a:ext cx="2020450" cy="372539"/>
            </a:xfrm>
            <a:custGeom>
              <a:avLst/>
              <a:gdLst/>
              <a:ahLst/>
              <a:cxnLst/>
              <a:rect l="l" t="t" r="r" b="b"/>
              <a:pathLst>
                <a:path w="2020450" h="372539">
                  <a:moveTo>
                    <a:pt x="0" y="0"/>
                  </a:moveTo>
                  <a:lnTo>
                    <a:pt x="2020450" y="0"/>
                  </a:lnTo>
                  <a:lnTo>
                    <a:pt x="2020450" y="372539"/>
                  </a:lnTo>
                  <a:lnTo>
                    <a:pt x="0" y="372539"/>
                  </a:lnTo>
                  <a:close/>
                </a:path>
              </a:pathLst>
            </a:custGeom>
            <a:solidFill>
              <a:srgbClr val="61A6AB"/>
            </a:solidFill>
          </p:spPr>
        </p:sp>
      </p:grpSp>
      <p:grpSp>
        <p:nvGrpSpPr>
          <p:cNvPr id="4" name="Group 4"/>
          <p:cNvGrpSpPr/>
          <p:nvPr/>
        </p:nvGrpSpPr>
        <p:grpSpPr>
          <a:xfrm rot="-128926">
            <a:off x="10092721" y="5492259"/>
            <a:ext cx="7100742" cy="1612700"/>
            <a:chOff x="0" y="0"/>
            <a:chExt cx="2020450" cy="372539"/>
          </a:xfrm>
        </p:grpSpPr>
        <p:sp>
          <p:nvSpPr>
            <p:cNvPr id="5" name="Freeform 5"/>
            <p:cNvSpPr/>
            <p:nvPr/>
          </p:nvSpPr>
          <p:spPr>
            <a:xfrm>
              <a:off x="0" y="0"/>
              <a:ext cx="2020450" cy="372539"/>
            </a:xfrm>
            <a:custGeom>
              <a:avLst/>
              <a:gdLst/>
              <a:ahLst/>
              <a:cxnLst/>
              <a:rect l="l" t="t" r="r" b="b"/>
              <a:pathLst>
                <a:path w="2020450" h="372539">
                  <a:moveTo>
                    <a:pt x="0" y="0"/>
                  </a:moveTo>
                  <a:lnTo>
                    <a:pt x="2020450" y="0"/>
                  </a:lnTo>
                  <a:lnTo>
                    <a:pt x="2020450" y="372539"/>
                  </a:lnTo>
                  <a:lnTo>
                    <a:pt x="0" y="372539"/>
                  </a:lnTo>
                  <a:close/>
                </a:path>
              </a:pathLst>
            </a:custGeom>
            <a:solidFill>
              <a:srgbClr val="61A6AB"/>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22257" y="-1384907"/>
            <a:ext cx="11466257" cy="13056815"/>
          </a:xfrm>
          <a:prstGeom prst="rect">
            <a:avLst/>
          </a:prstGeom>
        </p:spPr>
      </p:pic>
      <p:sp>
        <p:nvSpPr>
          <p:cNvPr id="8" name="TextBox 8"/>
          <p:cNvSpPr txBox="1"/>
          <p:nvPr/>
        </p:nvSpPr>
        <p:spPr>
          <a:xfrm>
            <a:off x="10779277" y="810767"/>
            <a:ext cx="5258705" cy="1477328"/>
          </a:xfrm>
          <a:prstGeom prst="rect">
            <a:avLst/>
          </a:prstGeom>
        </p:spPr>
        <p:txBody>
          <a:bodyPr wrap="square" lIns="0" tIns="0" rIns="0" bIns="0" rtlCol="0" anchor="t">
            <a:spAutoFit/>
          </a:bodyPr>
          <a:lstStyle/>
          <a:p>
            <a:pPr marL="0" lvl="0" indent="0" algn="ctr">
              <a:lnSpc>
                <a:spcPct val="120000"/>
              </a:lnSpc>
              <a:spcBef>
                <a:spcPct val="0"/>
              </a:spcBef>
            </a:pPr>
            <a:r>
              <a:rPr lang="en-US" sz="4000" b="1" dirty="0" smtClean="0">
                <a:solidFill>
                  <a:srgbClr val="FFFFFF"/>
                </a:solidFill>
                <a:latin typeface="Arial" panose="020B0604020202020204" pitchFamily="34" charset="0"/>
                <a:cs typeface="Arial" panose="020B0604020202020204" pitchFamily="34" charset="0"/>
              </a:rPr>
              <a:t>Ý </a:t>
            </a:r>
            <a:r>
              <a:rPr lang="en-US" sz="4000" b="1" dirty="0" err="1" smtClean="0">
                <a:solidFill>
                  <a:srgbClr val="FFFFFF"/>
                </a:solidFill>
                <a:latin typeface="Arial" panose="020B0604020202020204" pitchFamily="34" charset="0"/>
                <a:cs typeface="Arial" panose="020B0604020202020204" pitchFamily="34" charset="0"/>
              </a:rPr>
              <a:t>kiến</a:t>
            </a:r>
            <a:r>
              <a:rPr lang="en-US" sz="4000" b="1" dirty="0" smtClean="0">
                <a:solidFill>
                  <a:srgbClr val="FFFFFF"/>
                </a:solidFill>
                <a:latin typeface="Arial" panose="020B0604020202020204" pitchFamily="34" charset="0"/>
                <a:cs typeface="Arial" panose="020B0604020202020204" pitchFamily="34" charset="0"/>
              </a:rPr>
              <a:t> </a:t>
            </a:r>
            <a:r>
              <a:rPr lang="en-US" sz="4000" b="1" dirty="0" err="1" smtClean="0">
                <a:solidFill>
                  <a:srgbClr val="FFFFFF"/>
                </a:solidFill>
                <a:latin typeface="Arial" panose="020B0604020202020204" pitchFamily="34" charset="0"/>
                <a:cs typeface="Arial" panose="020B0604020202020204" pitchFamily="34" charset="0"/>
              </a:rPr>
              <a:t>của</a:t>
            </a:r>
            <a:r>
              <a:rPr lang="en-US" sz="4000" b="1" dirty="0" smtClean="0">
                <a:solidFill>
                  <a:srgbClr val="FFFFFF"/>
                </a:solidFill>
                <a:latin typeface="Arial" panose="020B0604020202020204" pitchFamily="34" charset="0"/>
                <a:cs typeface="Arial" panose="020B0604020202020204" pitchFamily="34" charset="0"/>
              </a:rPr>
              <a:t> </a:t>
            </a:r>
            <a:r>
              <a:rPr lang="en-US" sz="4000" b="1" dirty="0" err="1" smtClean="0">
                <a:solidFill>
                  <a:srgbClr val="FFFFFF"/>
                </a:solidFill>
                <a:latin typeface="Arial" panose="020B0604020202020204" pitchFamily="34" charset="0"/>
                <a:cs typeface="Arial" panose="020B0604020202020204" pitchFamily="34" charset="0"/>
              </a:rPr>
              <a:t>bạn</a:t>
            </a:r>
            <a:r>
              <a:rPr lang="en-US" sz="4000" b="1" dirty="0" smtClean="0">
                <a:solidFill>
                  <a:srgbClr val="FFFFFF"/>
                </a:solidFill>
                <a:latin typeface="Arial" panose="020B0604020202020204" pitchFamily="34" charset="0"/>
                <a:cs typeface="Arial" panose="020B0604020202020204" pitchFamily="34" charset="0"/>
              </a:rPr>
              <a:t> </a:t>
            </a:r>
            <a:r>
              <a:rPr lang="en-US" sz="4000" b="1" dirty="0" err="1" smtClean="0">
                <a:solidFill>
                  <a:srgbClr val="FFFFFF"/>
                </a:solidFill>
                <a:latin typeface="Arial" panose="020B0604020202020204" pitchFamily="34" charset="0"/>
                <a:cs typeface="Arial" panose="020B0604020202020204" pitchFamily="34" charset="0"/>
              </a:rPr>
              <a:t>Khôi</a:t>
            </a:r>
            <a:r>
              <a:rPr lang="en-US" sz="4000" b="1" dirty="0" smtClean="0">
                <a:solidFill>
                  <a:srgbClr val="FFFFFF"/>
                </a:solidFill>
                <a:latin typeface="Arial" panose="020B0604020202020204" pitchFamily="34" charset="0"/>
                <a:cs typeface="Arial" panose="020B0604020202020204" pitchFamily="34" charset="0"/>
              </a:rPr>
              <a:t>: </a:t>
            </a:r>
            <a:r>
              <a:rPr lang="en-US" sz="4000" dirty="0" err="1" smtClean="0">
                <a:solidFill>
                  <a:srgbClr val="FFFFFF"/>
                </a:solidFill>
                <a:latin typeface="Arial" panose="020B0604020202020204" pitchFamily="34" charset="0"/>
                <a:cs typeface="Arial" panose="020B0604020202020204" pitchFamily="34" charset="0"/>
              </a:rPr>
              <a:t>Không</a:t>
            </a:r>
            <a:r>
              <a:rPr lang="en-US" sz="4000" dirty="0" smtClean="0">
                <a:solidFill>
                  <a:srgbClr val="FFFFFF"/>
                </a:solidFill>
                <a:latin typeface="Arial" panose="020B0604020202020204" pitchFamily="34" charset="0"/>
                <a:cs typeface="Arial" panose="020B0604020202020204" pitchFamily="34" charset="0"/>
              </a:rPr>
              <a:t> </a:t>
            </a:r>
            <a:r>
              <a:rPr lang="en-US" sz="4000" dirty="0" err="1" smtClean="0">
                <a:solidFill>
                  <a:srgbClr val="FFFFFF"/>
                </a:solidFill>
                <a:latin typeface="Arial" panose="020B0604020202020204" pitchFamily="34" charset="0"/>
                <a:cs typeface="Arial" panose="020B0604020202020204" pitchFamily="34" charset="0"/>
              </a:rPr>
              <a:t>tán</a:t>
            </a:r>
            <a:r>
              <a:rPr lang="en-US" sz="4000" dirty="0" smtClean="0">
                <a:solidFill>
                  <a:srgbClr val="FFFFFF"/>
                </a:solidFill>
                <a:latin typeface="Arial" panose="020B0604020202020204" pitchFamily="34" charset="0"/>
                <a:cs typeface="Arial" panose="020B0604020202020204" pitchFamily="34" charset="0"/>
              </a:rPr>
              <a:t> </a:t>
            </a:r>
            <a:r>
              <a:rPr lang="en-US" sz="4000" dirty="0" err="1" smtClean="0">
                <a:solidFill>
                  <a:srgbClr val="FFFFFF"/>
                </a:solidFill>
                <a:latin typeface="Arial" panose="020B0604020202020204" pitchFamily="34" charset="0"/>
                <a:cs typeface="Arial" panose="020B0604020202020204" pitchFamily="34" charset="0"/>
              </a:rPr>
              <a:t>thành</a:t>
            </a:r>
            <a:endParaRPr lang="en-US" sz="4000" dirty="0">
              <a:solidFill>
                <a:srgbClr val="FFFFFF"/>
              </a:solidFill>
              <a:latin typeface="Arial" panose="020B0604020202020204" pitchFamily="34" charset="0"/>
              <a:cs typeface="Arial" panose="020B0604020202020204" pitchFamily="34" charset="0"/>
            </a:endParaRPr>
          </a:p>
        </p:txBody>
      </p:sp>
      <p:sp>
        <p:nvSpPr>
          <p:cNvPr id="9" name="TextBox 9"/>
          <p:cNvSpPr txBox="1"/>
          <p:nvPr/>
        </p:nvSpPr>
        <p:spPr>
          <a:xfrm>
            <a:off x="10870141" y="5537940"/>
            <a:ext cx="5550950" cy="1600438"/>
          </a:xfrm>
          <a:prstGeom prst="rect">
            <a:avLst/>
          </a:prstGeom>
        </p:spPr>
        <p:txBody>
          <a:bodyPr wrap="square" lIns="0" tIns="0" rIns="0" bIns="0" rtlCol="0" anchor="t">
            <a:spAutoFit/>
          </a:bodyPr>
          <a:lstStyle/>
          <a:p>
            <a:pPr marL="0" lvl="0" indent="0" algn="ctr">
              <a:lnSpc>
                <a:spcPct val="130000"/>
              </a:lnSpc>
              <a:spcBef>
                <a:spcPct val="0"/>
              </a:spcBef>
            </a:pPr>
            <a:r>
              <a:rPr lang="en-US" sz="4000" b="1" dirty="0" smtClean="0">
                <a:solidFill>
                  <a:srgbClr val="FFFFFF"/>
                </a:solidFill>
                <a:latin typeface="Arial" panose="020B0604020202020204" pitchFamily="34" charset="0"/>
                <a:cs typeface="Arial" panose="020B0604020202020204" pitchFamily="34" charset="0"/>
              </a:rPr>
              <a:t>Ý </a:t>
            </a:r>
            <a:r>
              <a:rPr lang="en-US" sz="4000" b="1" dirty="0" err="1" smtClean="0">
                <a:solidFill>
                  <a:srgbClr val="FFFFFF"/>
                </a:solidFill>
                <a:latin typeface="Arial" panose="020B0604020202020204" pitchFamily="34" charset="0"/>
                <a:cs typeface="Arial" panose="020B0604020202020204" pitchFamily="34" charset="0"/>
              </a:rPr>
              <a:t>kiến</a:t>
            </a:r>
            <a:r>
              <a:rPr lang="en-US" sz="4000" b="1" dirty="0" smtClean="0">
                <a:solidFill>
                  <a:srgbClr val="FFFFFF"/>
                </a:solidFill>
                <a:latin typeface="Arial" panose="020B0604020202020204" pitchFamily="34" charset="0"/>
                <a:cs typeface="Arial" panose="020B0604020202020204" pitchFamily="34" charset="0"/>
              </a:rPr>
              <a:t> </a:t>
            </a:r>
            <a:r>
              <a:rPr lang="en-US" sz="4000" b="1" dirty="0" err="1" smtClean="0">
                <a:solidFill>
                  <a:srgbClr val="FFFFFF"/>
                </a:solidFill>
                <a:latin typeface="Arial" panose="020B0604020202020204" pitchFamily="34" charset="0"/>
                <a:cs typeface="Arial" panose="020B0604020202020204" pitchFamily="34" charset="0"/>
              </a:rPr>
              <a:t>của</a:t>
            </a:r>
            <a:r>
              <a:rPr lang="en-US" sz="4000" b="1" dirty="0">
                <a:solidFill>
                  <a:srgbClr val="FFFFFF"/>
                </a:solidFill>
                <a:latin typeface="Arial" panose="020B0604020202020204" pitchFamily="34" charset="0"/>
                <a:cs typeface="Arial" panose="020B0604020202020204" pitchFamily="34" charset="0"/>
              </a:rPr>
              <a:t> </a:t>
            </a:r>
            <a:r>
              <a:rPr lang="en-US" sz="4000" b="1" dirty="0" err="1" smtClean="0">
                <a:solidFill>
                  <a:srgbClr val="FFFFFF"/>
                </a:solidFill>
                <a:latin typeface="Arial" panose="020B0604020202020204" pitchFamily="34" charset="0"/>
                <a:cs typeface="Arial" panose="020B0604020202020204" pitchFamily="34" charset="0"/>
              </a:rPr>
              <a:t>bạn</a:t>
            </a:r>
            <a:r>
              <a:rPr lang="en-US" sz="4000" b="1" dirty="0" smtClean="0">
                <a:solidFill>
                  <a:srgbClr val="FFFFFF"/>
                </a:solidFill>
                <a:latin typeface="Arial" panose="020B0604020202020204" pitchFamily="34" charset="0"/>
                <a:cs typeface="Arial" panose="020B0604020202020204" pitchFamily="34" charset="0"/>
              </a:rPr>
              <a:t> </a:t>
            </a:r>
            <a:r>
              <a:rPr lang="en-US" sz="4000" b="1" dirty="0" err="1" smtClean="0">
                <a:solidFill>
                  <a:srgbClr val="FFFFFF"/>
                </a:solidFill>
                <a:latin typeface="Arial" panose="020B0604020202020204" pitchFamily="34" charset="0"/>
                <a:cs typeface="Arial" panose="020B0604020202020204" pitchFamily="34" charset="0"/>
              </a:rPr>
              <a:t>Trang</a:t>
            </a:r>
            <a:r>
              <a:rPr lang="en-US" sz="4000" b="1" dirty="0" smtClean="0">
                <a:solidFill>
                  <a:srgbClr val="FFFFFF"/>
                </a:solidFill>
                <a:latin typeface="Arial" panose="020B0604020202020204" pitchFamily="34" charset="0"/>
                <a:cs typeface="Arial" panose="020B0604020202020204" pitchFamily="34" charset="0"/>
              </a:rPr>
              <a:t>: </a:t>
            </a:r>
            <a:r>
              <a:rPr lang="en-US" sz="4000" dirty="0" err="1" smtClean="0">
                <a:solidFill>
                  <a:srgbClr val="FFFFFF"/>
                </a:solidFill>
                <a:latin typeface="Arial" panose="020B0604020202020204" pitchFamily="34" charset="0"/>
                <a:cs typeface="Arial" panose="020B0604020202020204" pitchFamily="34" charset="0"/>
              </a:rPr>
              <a:t>Tán</a:t>
            </a:r>
            <a:r>
              <a:rPr lang="en-US" sz="4000" dirty="0" smtClean="0">
                <a:solidFill>
                  <a:srgbClr val="FFFFFF"/>
                </a:solidFill>
                <a:latin typeface="Arial" panose="020B0604020202020204" pitchFamily="34" charset="0"/>
                <a:cs typeface="Arial" panose="020B0604020202020204" pitchFamily="34" charset="0"/>
              </a:rPr>
              <a:t> </a:t>
            </a:r>
            <a:r>
              <a:rPr lang="en-US" sz="4000" dirty="0" err="1" smtClean="0">
                <a:solidFill>
                  <a:srgbClr val="FFFFFF"/>
                </a:solidFill>
                <a:latin typeface="Arial" panose="020B0604020202020204" pitchFamily="34" charset="0"/>
                <a:cs typeface="Arial" panose="020B0604020202020204" pitchFamily="34" charset="0"/>
              </a:rPr>
              <a:t>thành</a:t>
            </a:r>
            <a:endParaRPr lang="en-US" sz="4000" dirty="0">
              <a:solidFill>
                <a:srgbClr val="FFFFFF"/>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461643" y="5494674"/>
            <a:ext cx="1165979" cy="1185377"/>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74689" flipH="1">
            <a:off x="17061573" y="7730788"/>
            <a:ext cx="1273926" cy="271573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731699">
            <a:off x="15913944" y="978598"/>
            <a:ext cx="1462399" cy="68068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292" y="1301158"/>
            <a:ext cx="8306102" cy="7358229"/>
          </a:xfrm>
          <a:prstGeom prst="rect">
            <a:avLst/>
          </a:prstGeom>
        </p:spPr>
      </p:pic>
      <p:sp>
        <p:nvSpPr>
          <p:cNvPr id="14" name="Rectangle 13"/>
          <p:cNvSpPr/>
          <p:nvPr/>
        </p:nvSpPr>
        <p:spPr>
          <a:xfrm>
            <a:off x="9895016" y="2650572"/>
            <a:ext cx="7057470" cy="2585323"/>
          </a:xfrm>
          <a:prstGeom prst="rect">
            <a:avLst/>
          </a:prstGeom>
        </p:spPr>
        <p:txBody>
          <a:bodyPr wrap="square">
            <a:spAutoFit/>
          </a:bodyPr>
          <a:lstStyle/>
          <a:p>
            <a:pPr algn="just">
              <a:lnSpc>
                <a:spcPct val="150000"/>
              </a:lnSpc>
            </a:pPr>
            <a:r>
              <a:rPr lang="vi-VN" sz="3600" dirty="0"/>
              <a:t>Học hỏi từ người khác không phải là thiếu tự tin mà là mở rộng sự hiểu biết cho bản thân.</a:t>
            </a:r>
            <a:endParaRPr lang="en-US" sz="3600" dirty="0"/>
          </a:p>
        </p:txBody>
      </p:sp>
      <p:sp>
        <p:nvSpPr>
          <p:cNvPr id="15" name="Rectangle 14"/>
          <p:cNvSpPr/>
          <p:nvPr/>
        </p:nvSpPr>
        <p:spPr>
          <a:xfrm>
            <a:off x="9973980" y="7360842"/>
            <a:ext cx="7338223" cy="2585323"/>
          </a:xfrm>
          <a:prstGeom prst="rect">
            <a:avLst/>
          </a:prstGeom>
        </p:spPr>
        <p:txBody>
          <a:bodyPr wrap="square">
            <a:spAutoFit/>
          </a:bodyPr>
          <a:lstStyle/>
          <a:p>
            <a:pPr algn="just">
              <a:lnSpc>
                <a:spcPct val="150000"/>
              </a:lnSpc>
            </a:pPr>
            <a:r>
              <a:rPr lang="vi-VN" sz="3600" dirty="0"/>
              <a:t>Ham học hỏi sẽ giúp chúng ta hiểu biết thêm nhiều kiến thức mới, nhờ đó sẽ tiến bộ hơn trong học tập.</a:t>
            </a:r>
            <a:endParaRPr lang="en-US" sz="3600" dirty="0"/>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par>
                                <p:cTn id="30" presetID="22" presetClass="entr" presetSubtype="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 name="Group 2"/>
          <p:cNvGrpSpPr/>
          <p:nvPr/>
        </p:nvGrpSpPr>
        <p:grpSpPr>
          <a:xfrm rot="-128926">
            <a:off x="9893556" y="665852"/>
            <a:ext cx="7027411" cy="1813017"/>
            <a:chOff x="0" y="0"/>
            <a:chExt cx="2020450" cy="372539"/>
          </a:xfrm>
        </p:grpSpPr>
        <p:sp>
          <p:nvSpPr>
            <p:cNvPr id="3" name="Freeform 3"/>
            <p:cNvSpPr/>
            <p:nvPr/>
          </p:nvSpPr>
          <p:spPr>
            <a:xfrm>
              <a:off x="0" y="0"/>
              <a:ext cx="2020450" cy="372539"/>
            </a:xfrm>
            <a:custGeom>
              <a:avLst/>
              <a:gdLst/>
              <a:ahLst/>
              <a:cxnLst/>
              <a:rect l="l" t="t" r="r" b="b"/>
              <a:pathLst>
                <a:path w="2020450" h="372539">
                  <a:moveTo>
                    <a:pt x="0" y="0"/>
                  </a:moveTo>
                  <a:lnTo>
                    <a:pt x="2020450" y="0"/>
                  </a:lnTo>
                  <a:lnTo>
                    <a:pt x="2020450" y="372539"/>
                  </a:lnTo>
                  <a:lnTo>
                    <a:pt x="0" y="372539"/>
                  </a:lnTo>
                  <a:close/>
                </a:path>
              </a:pathLst>
            </a:custGeom>
            <a:solidFill>
              <a:srgbClr val="61A6AB"/>
            </a:solidFill>
          </p:spPr>
        </p:sp>
      </p:grpSp>
      <p:grpSp>
        <p:nvGrpSpPr>
          <p:cNvPr id="4" name="Group 4"/>
          <p:cNvGrpSpPr/>
          <p:nvPr/>
        </p:nvGrpSpPr>
        <p:grpSpPr>
          <a:xfrm rot="-128926">
            <a:off x="10092721" y="5492259"/>
            <a:ext cx="7100742" cy="1612700"/>
            <a:chOff x="0" y="0"/>
            <a:chExt cx="2020450" cy="372539"/>
          </a:xfrm>
        </p:grpSpPr>
        <p:sp>
          <p:nvSpPr>
            <p:cNvPr id="5" name="Freeform 5"/>
            <p:cNvSpPr/>
            <p:nvPr/>
          </p:nvSpPr>
          <p:spPr>
            <a:xfrm>
              <a:off x="0" y="0"/>
              <a:ext cx="2020450" cy="372539"/>
            </a:xfrm>
            <a:custGeom>
              <a:avLst/>
              <a:gdLst/>
              <a:ahLst/>
              <a:cxnLst/>
              <a:rect l="l" t="t" r="r" b="b"/>
              <a:pathLst>
                <a:path w="2020450" h="372539">
                  <a:moveTo>
                    <a:pt x="0" y="0"/>
                  </a:moveTo>
                  <a:lnTo>
                    <a:pt x="2020450" y="0"/>
                  </a:lnTo>
                  <a:lnTo>
                    <a:pt x="2020450" y="372539"/>
                  </a:lnTo>
                  <a:lnTo>
                    <a:pt x="0" y="372539"/>
                  </a:lnTo>
                  <a:close/>
                </a:path>
              </a:pathLst>
            </a:custGeom>
            <a:solidFill>
              <a:srgbClr val="61A6AB"/>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22257" y="-1384907"/>
            <a:ext cx="11466257" cy="13056815"/>
          </a:xfrm>
          <a:prstGeom prst="rect">
            <a:avLst/>
          </a:prstGeom>
        </p:spPr>
      </p:pic>
      <p:sp>
        <p:nvSpPr>
          <p:cNvPr id="8" name="TextBox 8"/>
          <p:cNvSpPr txBox="1"/>
          <p:nvPr/>
        </p:nvSpPr>
        <p:spPr>
          <a:xfrm>
            <a:off x="10779277" y="810767"/>
            <a:ext cx="5258705" cy="1477328"/>
          </a:xfrm>
          <a:prstGeom prst="rect">
            <a:avLst/>
          </a:prstGeom>
        </p:spPr>
        <p:txBody>
          <a:bodyPr wrap="square" lIns="0" tIns="0" rIns="0" bIns="0" rtlCol="0" anchor="t">
            <a:spAutoFit/>
          </a:bodyPr>
          <a:lstStyle/>
          <a:p>
            <a:pPr marL="0" lvl="0" indent="0" algn="ctr">
              <a:lnSpc>
                <a:spcPct val="120000"/>
              </a:lnSpc>
              <a:spcBef>
                <a:spcPct val="0"/>
              </a:spcBef>
            </a:pPr>
            <a:r>
              <a:rPr lang="en-US" sz="4000" b="1" dirty="0" smtClean="0">
                <a:solidFill>
                  <a:srgbClr val="FFFFFF"/>
                </a:solidFill>
                <a:latin typeface="Arial" panose="020B0604020202020204" pitchFamily="34" charset="0"/>
                <a:cs typeface="Arial" panose="020B0604020202020204" pitchFamily="34" charset="0"/>
              </a:rPr>
              <a:t>Ý </a:t>
            </a:r>
            <a:r>
              <a:rPr lang="en-US" sz="4000" b="1" dirty="0" err="1" smtClean="0">
                <a:solidFill>
                  <a:srgbClr val="FFFFFF"/>
                </a:solidFill>
                <a:latin typeface="Arial" panose="020B0604020202020204" pitchFamily="34" charset="0"/>
                <a:cs typeface="Arial" panose="020B0604020202020204" pitchFamily="34" charset="0"/>
              </a:rPr>
              <a:t>kiến</a:t>
            </a:r>
            <a:r>
              <a:rPr lang="en-US" sz="4000" b="1" dirty="0" smtClean="0">
                <a:solidFill>
                  <a:srgbClr val="FFFFFF"/>
                </a:solidFill>
                <a:latin typeface="Arial" panose="020B0604020202020204" pitchFamily="34" charset="0"/>
                <a:cs typeface="Arial" panose="020B0604020202020204" pitchFamily="34" charset="0"/>
              </a:rPr>
              <a:t> </a:t>
            </a:r>
            <a:r>
              <a:rPr lang="en-US" sz="4000" b="1" dirty="0" err="1" smtClean="0">
                <a:solidFill>
                  <a:srgbClr val="FFFFFF"/>
                </a:solidFill>
                <a:latin typeface="Arial" panose="020B0604020202020204" pitchFamily="34" charset="0"/>
                <a:cs typeface="Arial" panose="020B0604020202020204" pitchFamily="34" charset="0"/>
              </a:rPr>
              <a:t>của</a:t>
            </a:r>
            <a:r>
              <a:rPr lang="en-US" sz="4000" b="1" dirty="0" smtClean="0">
                <a:solidFill>
                  <a:srgbClr val="FFFFFF"/>
                </a:solidFill>
                <a:latin typeface="Arial" panose="020B0604020202020204" pitchFamily="34" charset="0"/>
                <a:cs typeface="Arial" panose="020B0604020202020204" pitchFamily="34" charset="0"/>
              </a:rPr>
              <a:t> </a:t>
            </a:r>
            <a:r>
              <a:rPr lang="en-US" sz="4000" b="1" dirty="0" err="1" smtClean="0">
                <a:solidFill>
                  <a:srgbClr val="FFFFFF"/>
                </a:solidFill>
                <a:latin typeface="Arial" panose="020B0604020202020204" pitchFamily="34" charset="0"/>
                <a:cs typeface="Arial" panose="020B0604020202020204" pitchFamily="34" charset="0"/>
              </a:rPr>
              <a:t>bạn</a:t>
            </a:r>
            <a:r>
              <a:rPr lang="en-US" sz="4000" b="1" dirty="0" smtClean="0">
                <a:solidFill>
                  <a:srgbClr val="FFFFFF"/>
                </a:solidFill>
                <a:latin typeface="Arial" panose="020B0604020202020204" pitchFamily="34" charset="0"/>
                <a:cs typeface="Arial" panose="020B0604020202020204" pitchFamily="34" charset="0"/>
              </a:rPr>
              <a:t> </a:t>
            </a:r>
            <a:r>
              <a:rPr lang="en-US" sz="4000" b="1" dirty="0" err="1" smtClean="0">
                <a:solidFill>
                  <a:srgbClr val="FFFFFF"/>
                </a:solidFill>
                <a:latin typeface="Arial" panose="020B0604020202020204" pitchFamily="34" charset="0"/>
                <a:cs typeface="Arial" panose="020B0604020202020204" pitchFamily="34" charset="0"/>
              </a:rPr>
              <a:t>Đạt</a:t>
            </a:r>
            <a:r>
              <a:rPr lang="en-US" sz="4000" b="1" dirty="0" smtClean="0">
                <a:solidFill>
                  <a:srgbClr val="FFFFFF"/>
                </a:solidFill>
                <a:latin typeface="Arial" panose="020B0604020202020204" pitchFamily="34" charset="0"/>
                <a:cs typeface="Arial" panose="020B0604020202020204" pitchFamily="34" charset="0"/>
              </a:rPr>
              <a:t>: </a:t>
            </a:r>
            <a:r>
              <a:rPr lang="en-US" sz="4000" dirty="0" err="1">
                <a:solidFill>
                  <a:srgbClr val="FFFFFF"/>
                </a:solidFill>
                <a:latin typeface="Arial" panose="020B0604020202020204" pitchFamily="34" charset="0"/>
                <a:cs typeface="Arial" panose="020B0604020202020204" pitchFamily="34" charset="0"/>
              </a:rPr>
              <a:t>T</a:t>
            </a:r>
            <a:r>
              <a:rPr lang="en-US" sz="4000" dirty="0" err="1" smtClean="0">
                <a:solidFill>
                  <a:srgbClr val="FFFFFF"/>
                </a:solidFill>
                <a:latin typeface="Arial" panose="020B0604020202020204" pitchFamily="34" charset="0"/>
                <a:cs typeface="Arial" panose="020B0604020202020204" pitchFamily="34" charset="0"/>
              </a:rPr>
              <a:t>án</a:t>
            </a:r>
            <a:r>
              <a:rPr lang="en-US" sz="4000" dirty="0" smtClean="0">
                <a:solidFill>
                  <a:srgbClr val="FFFFFF"/>
                </a:solidFill>
                <a:latin typeface="Arial" panose="020B0604020202020204" pitchFamily="34" charset="0"/>
                <a:cs typeface="Arial" panose="020B0604020202020204" pitchFamily="34" charset="0"/>
              </a:rPr>
              <a:t> </a:t>
            </a:r>
            <a:r>
              <a:rPr lang="en-US" sz="4000" dirty="0" err="1" smtClean="0">
                <a:solidFill>
                  <a:srgbClr val="FFFFFF"/>
                </a:solidFill>
                <a:latin typeface="Arial" panose="020B0604020202020204" pitchFamily="34" charset="0"/>
                <a:cs typeface="Arial" panose="020B0604020202020204" pitchFamily="34" charset="0"/>
              </a:rPr>
              <a:t>thành</a:t>
            </a:r>
            <a:endParaRPr lang="en-US" sz="4000" dirty="0">
              <a:solidFill>
                <a:srgbClr val="FFFFFF"/>
              </a:solidFill>
              <a:latin typeface="Arial" panose="020B0604020202020204" pitchFamily="34" charset="0"/>
              <a:cs typeface="Arial" panose="020B0604020202020204" pitchFamily="34" charset="0"/>
            </a:endParaRPr>
          </a:p>
        </p:txBody>
      </p:sp>
      <p:sp>
        <p:nvSpPr>
          <p:cNvPr id="9" name="TextBox 9"/>
          <p:cNvSpPr txBox="1"/>
          <p:nvPr/>
        </p:nvSpPr>
        <p:spPr>
          <a:xfrm>
            <a:off x="10870141" y="5537940"/>
            <a:ext cx="5550950" cy="1600438"/>
          </a:xfrm>
          <a:prstGeom prst="rect">
            <a:avLst/>
          </a:prstGeom>
        </p:spPr>
        <p:txBody>
          <a:bodyPr wrap="square" lIns="0" tIns="0" rIns="0" bIns="0" rtlCol="0" anchor="t">
            <a:spAutoFit/>
          </a:bodyPr>
          <a:lstStyle/>
          <a:p>
            <a:pPr marL="0" lvl="0" indent="0" algn="ctr">
              <a:lnSpc>
                <a:spcPct val="130000"/>
              </a:lnSpc>
              <a:spcBef>
                <a:spcPct val="0"/>
              </a:spcBef>
            </a:pPr>
            <a:r>
              <a:rPr lang="en-US" sz="4000" b="1" dirty="0" smtClean="0">
                <a:solidFill>
                  <a:srgbClr val="FFFFFF"/>
                </a:solidFill>
                <a:latin typeface="Arial" panose="020B0604020202020204" pitchFamily="34" charset="0"/>
                <a:cs typeface="Arial" panose="020B0604020202020204" pitchFamily="34" charset="0"/>
              </a:rPr>
              <a:t>Ý </a:t>
            </a:r>
            <a:r>
              <a:rPr lang="en-US" sz="4000" b="1" dirty="0" err="1" smtClean="0">
                <a:solidFill>
                  <a:srgbClr val="FFFFFF"/>
                </a:solidFill>
                <a:latin typeface="Arial" panose="020B0604020202020204" pitchFamily="34" charset="0"/>
                <a:cs typeface="Arial" panose="020B0604020202020204" pitchFamily="34" charset="0"/>
              </a:rPr>
              <a:t>kiến</a:t>
            </a:r>
            <a:r>
              <a:rPr lang="en-US" sz="4000" b="1" dirty="0" smtClean="0">
                <a:solidFill>
                  <a:srgbClr val="FFFFFF"/>
                </a:solidFill>
                <a:latin typeface="Arial" panose="020B0604020202020204" pitchFamily="34" charset="0"/>
                <a:cs typeface="Arial" panose="020B0604020202020204" pitchFamily="34" charset="0"/>
              </a:rPr>
              <a:t> </a:t>
            </a:r>
            <a:r>
              <a:rPr lang="en-US" sz="4000" b="1" dirty="0" err="1" smtClean="0">
                <a:solidFill>
                  <a:srgbClr val="FFFFFF"/>
                </a:solidFill>
                <a:latin typeface="Arial" panose="020B0604020202020204" pitchFamily="34" charset="0"/>
                <a:cs typeface="Arial" panose="020B0604020202020204" pitchFamily="34" charset="0"/>
              </a:rPr>
              <a:t>của</a:t>
            </a:r>
            <a:r>
              <a:rPr lang="en-US" sz="4000" b="1" dirty="0">
                <a:solidFill>
                  <a:srgbClr val="FFFFFF"/>
                </a:solidFill>
                <a:latin typeface="Arial" panose="020B0604020202020204" pitchFamily="34" charset="0"/>
                <a:cs typeface="Arial" panose="020B0604020202020204" pitchFamily="34" charset="0"/>
              </a:rPr>
              <a:t> </a:t>
            </a:r>
            <a:r>
              <a:rPr lang="en-US" sz="4000" b="1" dirty="0" err="1" smtClean="0">
                <a:solidFill>
                  <a:srgbClr val="FFFFFF"/>
                </a:solidFill>
                <a:latin typeface="Arial" panose="020B0604020202020204" pitchFamily="34" charset="0"/>
                <a:cs typeface="Arial" panose="020B0604020202020204" pitchFamily="34" charset="0"/>
              </a:rPr>
              <a:t>bạn</a:t>
            </a:r>
            <a:r>
              <a:rPr lang="en-US" sz="4000" b="1" dirty="0" smtClean="0">
                <a:solidFill>
                  <a:srgbClr val="FFFFFF"/>
                </a:solidFill>
                <a:latin typeface="Arial" panose="020B0604020202020204" pitchFamily="34" charset="0"/>
                <a:cs typeface="Arial" panose="020B0604020202020204" pitchFamily="34" charset="0"/>
              </a:rPr>
              <a:t> </a:t>
            </a:r>
            <a:r>
              <a:rPr lang="en-US" sz="4000" b="1" dirty="0" err="1" smtClean="0">
                <a:solidFill>
                  <a:srgbClr val="FFFFFF"/>
                </a:solidFill>
                <a:latin typeface="Arial" panose="020B0604020202020204" pitchFamily="34" charset="0"/>
                <a:cs typeface="Arial" panose="020B0604020202020204" pitchFamily="34" charset="0"/>
              </a:rPr>
              <a:t>Hà</a:t>
            </a:r>
            <a:r>
              <a:rPr lang="en-US" sz="4000" b="1" dirty="0" smtClean="0">
                <a:solidFill>
                  <a:srgbClr val="FFFFFF"/>
                </a:solidFill>
                <a:latin typeface="Arial" panose="020B0604020202020204" pitchFamily="34" charset="0"/>
                <a:cs typeface="Arial" panose="020B0604020202020204" pitchFamily="34" charset="0"/>
              </a:rPr>
              <a:t>: </a:t>
            </a:r>
            <a:r>
              <a:rPr lang="en-US" sz="4000" dirty="0" err="1" smtClean="0">
                <a:solidFill>
                  <a:srgbClr val="FFFFFF"/>
                </a:solidFill>
                <a:latin typeface="Arial" panose="020B0604020202020204" pitchFamily="34" charset="0"/>
                <a:cs typeface="Arial" panose="020B0604020202020204" pitchFamily="34" charset="0"/>
              </a:rPr>
              <a:t>Không</a:t>
            </a:r>
            <a:r>
              <a:rPr lang="en-US" sz="4000" dirty="0" smtClean="0">
                <a:solidFill>
                  <a:srgbClr val="FFFFFF"/>
                </a:solidFill>
                <a:latin typeface="Arial" panose="020B0604020202020204" pitchFamily="34" charset="0"/>
                <a:cs typeface="Arial" panose="020B0604020202020204" pitchFamily="34" charset="0"/>
              </a:rPr>
              <a:t> </a:t>
            </a:r>
            <a:r>
              <a:rPr lang="en-US" sz="4000" dirty="0" err="1" smtClean="0">
                <a:solidFill>
                  <a:srgbClr val="FFFFFF"/>
                </a:solidFill>
                <a:latin typeface="Arial" panose="020B0604020202020204" pitchFamily="34" charset="0"/>
                <a:cs typeface="Arial" panose="020B0604020202020204" pitchFamily="34" charset="0"/>
              </a:rPr>
              <a:t>tán</a:t>
            </a:r>
            <a:r>
              <a:rPr lang="en-US" sz="4000" dirty="0" smtClean="0">
                <a:solidFill>
                  <a:srgbClr val="FFFFFF"/>
                </a:solidFill>
                <a:latin typeface="Arial" panose="020B0604020202020204" pitchFamily="34" charset="0"/>
                <a:cs typeface="Arial" panose="020B0604020202020204" pitchFamily="34" charset="0"/>
              </a:rPr>
              <a:t> </a:t>
            </a:r>
            <a:r>
              <a:rPr lang="en-US" sz="4000" dirty="0" err="1" smtClean="0">
                <a:solidFill>
                  <a:srgbClr val="FFFFFF"/>
                </a:solidFill>
                <a:latin typeface="Arial" panose="020B0604020202020204" pitchFamily="34" charset="0"/>
                <a:cs typeface="Arial" panose="020B0604020202020204" pitchFamily="34" charset="0"/>
              </a:rPr>
              <a:t>thành</a:t>
            </a:r>
            <a:endParaRPr lang="en-US" sz="4000" dirty="0">
              <a:solidFill>
                <a:srgbClr val="FFFFFF"/>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461643" y="5494674"/>
            <a:ext cx="1165979" cy="1185377"/>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74689" flipH="1">
            <a:off x="17061573" y="7730788"/>
            <a:ext cx="1273926" cy="271573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731699">
            <a:off x="15913944" y="978598"/>
            <a:ext cx="1462399" cy="68068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292" y="1301158"/>
            <a:ext cx="8306102" cy="7358229"/>
          </a:xfrm>
          <a:prstGeom prst="rect">
            <a:avLst/>
          </a:prstGeom>
        </p:spPr>
      </p:pic>
      <p:sp>
        <p:nvSpPr>
          <p:cNvPr id="7" name="Rectangle 6"/>
          <p:cNvSpPr/>
          <p:nvPr/>
        </p:nvSpPr>
        <p:spPr>
          <a:xfrm>
            <a:off x="9862037" y="2714243"/>
            <a:ext cx="7918217" cy="2482667"/>
          </a:xfrm>
          <a:prstGeom prst="rect">
            <a:avLst/>
          </a:prstGeom>
        </p:spPr>
        <p:txBody>
          <a:bodyPr wrap="square">
            <a:spAutoFit/>
          </a:bodyPr>
          <a:lstStyle/>
          <a:p>
            <a:pPr algn="just">
              <a:lnSpc>
                <a:spcPct val="150000"/>
              </a:lnSpc>
            </a:pPr>
            <a:r>
              <a:rPr lang="en-US" sz="3600" dirty="0">
                <a:latin typeface="Arial" panose="020B0604020202020204" pitchFamily="34" charset="0"/>
                <a:cs typeface="Arial" panose="020B0604020202020204" pitchFamily="34" charset="0"/>
              </a:rPr>
              <a:t>C</a:t>
            </a:r>
            <a:r>
              <a:rPr lang="vi-VN" sz="3600" dirty="0" smtClean="0">
                <a:latin typeface="Arial" panose="020B0604020202020204" pitchFamily="34" charset="0"/>
                <a:cs typeface="Arial" panose="020B0604020202020204" pitchFamily="34" charset="0"/>
              </a:rPr>
              <a:t>hịu </a:t>
            </a:r>
            <a:r>
              <a:rPr lang="vi-VN" sz="3600" dirty="0">
                <a:latin typeface="Arial" panose="020B0604020202020204" pitchFamily="34" charset="0"/>
                <a:cs typeface="Arial" panose="020B0604020202020204" pitchFamily="34" charset="0"/>
              </a:rPr>
              <a:t>khó quan sát và tìm </a:t>
            </a:r>
            <a:r>
              <a:rPr lang="vi-VN" sz="3600" dirty="0" smtClean="0">
                <a:latin typeface="Arial" panose="020B0604020202020204" pitchFamily="34" charset="0"/>
                <a:cs typeface="Arial" panose="020B0604020202020204" pitchFamily="34" charset="0"/>
              </a:rPr>
              <a:t>hiểu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sẽ</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giúp</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chúng ta </a:t>
            </a:r>
            <a:r>
              <a:rPr lang="vi-VN" sz="3600" dirty="0" smtClean="0">
                <a:latin typeface="Arial" panose="020B0604020202020204" pitchFamily="34" charset="0"/>
                <a:cs typeface="Arial" panose="020B0604020202020204" pitchFamily="34" charset="0"/>
              </a:rPr>
              <a:t>học </a:t>
            </a:r>
            <a:r>
              <a:rPr lang="vi-VN" sz="3600" dirty="0">
                <a:latin typeface="Arial" panose="020B0604020202020204" pitchFamily="34" charset="0"/>
                <a:cs typeface="Arial" panose="020B0604020202020204" pitchFamily="34" charset="0"/>
              </a:rPr>
              <a:t>hỏi được rất </a:t>
            </a:r>
            <a:r>
              <a:rPr lang="vi-VN" sz="3600" dirty="0" smtClean="0">
                <a:latin typeface="Arial" panose="020B0604020202020204" pitchFamily="34" charset="0"/>
                <a:cs typeface="Arial" panose="020B0604020202020204" pitchFamily="34" charset="0"/>
              </a:rPr>
              <a:t>kiến </a:t>
            </a:r>
            <a:r>
              <a:rPr lang="vi-VN" sz="3600" dirty="0">
                <a:latin typeface="Arial" panose="020B0604020202020204" pitchFamily="34" charset="0"/>
                <a:cs typeface="Arial" panose="020B0604020202020204" pitchFamily="34" charset="0"/>
              </a:rPr>
              <a:t>thức bổ ích về thế giới xung quanh mình.</a:t>
            </a:r>
            <a:endParaRPr lang="en-US" sz="3600" dirty="0">
              <a:latin typeface="Arial" panose="020B0604020202020204" pitchFamily="34" charset="0"/>
              <a:cs typeface="Arial" panose="020B0604020202020204" pitchFamily="34" charset="0"/>
            </a:endParaRPr>
          </a:p>
        </p:txBody>
      </p:sp>
      <p:sp>
        <p:nvSpPr>
          <p:cNvPr id="16" name="Rectangle 15"/>
          <p:cNvSpPr/>
          <p:nvPr/>
        </p:nvSpPr>
        <p:spPr>
          <a:xfrm>
            <a:off x="10009072" y="7303911"/>
            <a:ext cx="7212129" cy="2585323"/>
          </a:xfrm>
          <a:prstGeom prst="rect">
            <a:avLst/>
          </a:prstGeom>
        </p:spPr>
        <p:txBody>
          <a:bodyPr wrap="square">
            <a:spAutoFit/>
          </a:bodyPr>
          <a:lstStyle/>
          <a:p>
            <a:pPr algn="just">
              <a:lnSpc>
                <a:spcPct val="150000"/>
              </a:lnSpc>
            </a:pPr>
            <a:r>
              <a:rPr lang="en-US" sz="3600" dirty="0" err="1">
                <a:latin typeface="Arial" panose="020B0604020202020204" pitchFamily="34" charset="0"/>
                <a:cs typeface="Arial" panose="020B0604020202020204" pitchFamily="34" charset="0"/>
              </a:rPr>
              <a:t>Chúng</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hỏi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họ</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điều</a:t>
            </a:r>
            <a:r>
              <a:rPr lang="en-US" sz="3600" dirty="0">
                <a:latin typeface="Arial" panose="020B0604020202020204" pitchFamily="34" charset="0"/>
                <a:cs typeface="Arial" panose="020B0604020202020204" pitchFamily="34" charset="0"/>
              </a:rPr>
              <a:t> hay </a:t>
            </a:r>
            <a:r>
              <a:rPr lang="en-US" sz="3600" dirty="0" err="1">
                <a:latin typeface="Arial" panose="020B0604020202020204" pitchFamily="34" charset="0"/>
                <a:cs typeface="Arial" panose="020B0604020202020204" pitchFamily="34" charset="0"/>
              </a:rPr>
              <a:t>đáng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chúng</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hỏi</a:t>
            </a:r>
            <a:r>
              <a:rPr lang="en-US" sz="3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59335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par>
                                <p:cTn id="26" presetID="9"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linds(horizont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6800" y="2019300"/>
            <a:ext cx="9525000" cy="964100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3257" y="7047894"/>
            <a:ext cx="2047086" cy="3422180"/>
          </a:xfrm>
          <a:prstGeom prst="rect">
            <a:avLst/>
          </a:prstGeom>
        </p:spPr>
      </p:pic>
      <p:grpSp>
        <p:nvGrpSpPr>
          <p:cNvPr id="5" name="Group 5"/>
          <p:cNvGrpSpPr/>
          <p:nvPr/>
        </p:nvGrpSpPr>
        <p:grpSpPr>
          <a:xfrm>
            <a:off x="-431326" y="10052212"/>
            <a:ext cx="19161184" cy="917796"/>
            <a:chOff x="0" y="0"/>
            <a:chExt cx="6481685" cy="310464"/>
          </a:xfrm>
        </p:grpSpPr>
        <p:sp>
          <p:nvSpPr>
            <p:cNvPr id="6" name="Freeform 6"/>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sp>
      </p:gr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968458">
            <a:off x="7195029" y="8338466"/>
            <a:ext cx="1471586" cy="684957"/>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72256"/>
          <a:stretch>
            <a:fillRect/>
          </a:stretch>
        </p:blipFill>
        <p:spPr>
          <a:xfrm rot="1081854">
            <a:off x="12560160" y="-1416650"/>
            <a:ext cx="7368853" cy="2543880"/>
          </a:xfrm>
          <a:prstGeom prst="rect">
            <a:avLst/>
          </a:prstGeom>
        </p:spPr>
      </p:pic>
      <p:sp>
        <p:nvSpPr>
          <p:cNvPr id="15" name="Rectangle 14"/>
          <p:cNvSpPr/>
          <p:nvPr/>
        </p:nvSpPr>
        <p:spPr>
          <a:xfrm>
            <a:off x="1066800" y="773869"/>
            <a:ext cx="14659782" cy="707886"/>
          </a:xfrm>
          <a:prstGeom prst="rect">
            <a:avLst/>
          </a:prstGeom>
        </p:spPr>
        <p:txBody>
          <a:bodyPr wrap="none">
            <a:spAutoFit/>
          </a:bodyPr>
          <a:lstStyle/>
          <a:p>
            <a:r>
              <a:rPr lang="en-US" sz="4000" b="1" dirty="0" err="1">
                <a:solidFill>
                  <a:schemeClr val="accent1">
                    <a:lumMod val="50000"/>
                  </a:schemeClr>
                </a:solidFill>
                <a:latin typeface="Arial" panose="020B0604020202020204" pitchFamily="34" charset="0"/>
                <a:cs typeface="Arial" panose="020B0604020202020204" pitchFamily="34" charset="0"/>
              </a:rPr>
              <a:t>Bài</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tập</a:t>
            </a:r>
            <a:r>
              <a:rPr lang="en-US" sz="4000" b="1" dirty="0">
                <a:solidFill>
                  <a:schemeClr val="accent1">
                    <a:lumMod val="50000"/>
                  </a:schemeClr>
                </a:solidFill>
                <a:latin typeface="Arial" panose="020B0604020202020204" pitchFamily="34" charset="0"/>
                <a:cs typeface="Arial" panose="020B0604020202020204" pitchFamily="34" charset="0"/>
              </a:rPr>
              <a:t> 2: </a:t>
            </a:r>
            <a:r>
              <a:rPr lang="en-US" sz="4000" b="1" dirty="0" err="1">
                <a:solidFill>
                  <a:schemeClr val="accent1">
                    <a:lumMod val="50000"/>
                  </a:schemeClr>
                </a:solidFill>
                <a:latin typeface="Arial" panose="020B0604020202020204" pitchFamily="34" charset="0"/>
                <a:cs typeface="Arial" panose="020B0604020202020204" pitchFamily="34" charset="0"/>
              </a:rPr>
              <a:t>Nhận</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xét</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thái</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độ</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hành</a:t>
            </a:r>
            <a:r>
              <a:rPr lang="en-US" sz="4000" b="1" dirty="0">
                <a:solidFill>
                  <a:schemeClr val="accent1">
                    <a:lumMod val="50000"/>
                  </a:schemeClr>
                </a:solidFill>
                <a:latin typeface="Arial" panose="020B0604020202020204" pitchFamily="34" charset="0"/>
                <a:cs typeface="Arial" panose="020B0604020202020204" pitchFamily="34" charset="0"/>
              </a:rPr>
              <a:t> vi </a:t>
            </a:r>
            <a:r>
              <a:rPr lang="en-US" sz="4000" b="1" dirty="0" err="1">
                <a:solidFill>
                  <a:schemeClr val="accent1">
                    <a:lumMod val="50000"/>
                  </a:schemeClr>
                </a:solidFill>
                <a:latin typeface="Arial" panose="020B0604020202020204" pitchFamily="34" charset="0"/>
                <a:cs typeface="Arial" panose="020B0604020202020204" pitchFamily="34" charset="0"/>
              </a:rPr>
              <a:t>của</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các</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bạn</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trong</a:t>
            </a:r>
            <a:r>
              <a:rPr lang="en-US" sz="4000" b="1" dirty="0">
                <a:solidFill>
                  <a:schemeClr val="accent1">
                    <a:lumMod val="50000"/>
                  </a:schemeClr>
                </a:solidFill>
                <a:latin typeface="Arial" panose="020B0604020202020204" pitchFamily="34" charset="0"/>
                <a:cs typeface="Arial" panose="020B0604020202020204" pitchFamily="34" charset="0"/>
              </a:rPr>
              <a:t> </a:t>
            </a:r>
            <a:r>
              <a:rPr lang="en-US" sz="4000" b="1" dirty="0" err="1">
                <a:solidFill>
                  <a:schemeClr val="accent1">
                    <a:lumMod val="50000"/>
                  </a:schemeClr>
                </a:solidFill>
                <a:latin typeface="Arial" panose="020B0604020202020204" pitchFamily="34" charset="0"/>
                <a:cs typeface="Arial" panose="020B0604020202020204" pitchFamily="34" charset="0"/>
              </a:rPr>
              <a:t>tranh</a:t>
            </a:r>
            <a:endParaRPr lang="en-US" sz="4000" b="1" dirty="0">
              <a:solidFill>
                <a:schemeClr val="accent1">
                  <a:lumMod val="50000"/>
                </a:schemeClr>
              </a:solidFill>
              <a:latin typeface="Arial" panose="020B0604020202020204" pitchFamily="34" charset="0"/>
              <a:cs typeface="Arial" panose="020B0604020202020204" pitchFamily="34" charset="0"/>
            </a:endParaRPr>
          </a:p>
        </p:txBody>
      </p:sp>
      <p:sp>
        <p:nvSpPr>
          <p:cNvPr id="16" name="Rectangle 15"/>
          <p:cNvSpPr/>
          <p:nvPr/>
        </p:nvSpPr>
        <p:spPr>
          <a:xfrm>
            <a:off x="1600200" y="3025773"/>
            <a:ext cx="7391400" cy="5632311"/>
          </a:xfrm>
          <a:prstGeom prst="rect">
            <a:avLst/>
          </a:prstGeom>
        </p:spPr>
        <p:txBody>
          <a:bodyPr wrap="square">
            <a:spAutoFit/>
          </a:bodyPr>
          <a:lstStyle/>
          <a:p>
            <a:pPr algn="just">
              <a:lnSpc>
                <a:spcPct val="150000"/>
              </a:lnSpc>
            </a:pPr>
            <a:r>
              <a:rPr lang="en-US" sz="4000" b="1" i="1" dirty="0" smtClean="0">
                <a:latin typeface="Arial" panose="020B0604020202020204" pitchFamily="34" charset="0"/>
                <a:cs typeface="Arial" panose="020B0604020202020204" pitchFamily="34" charset="0"/>
              </a:rPr>
              <a:t>Q</a:t>
            </a:r>
            <a:r>
              <a:rPr lang="vi-VN" sz="4000" b="1" i="1" dirty="0" smtClean="0">
                <a:latin typeface="Arial" panose="020B0604020202020204" pitchFamily="34" charset="0"/>
                <a:cs typeface="Arial" panose="020B0604020202020204" pitchFamily="34" charset="0"/>
              </a:rPr>
              <a:t>uan </a:t>
            </a:r>
            <a:r>
              <a:rPr lang="vi-VN" sz="4000" b="1" i="1" dirty="0">
                <a:latin typeface="Arial" panose="020B0604020202020204" pitchFamily="34" charset="0"/>
                <a:cs typeface="Arial" panose="020B0604020202020204" pitchFamily="34" charset="0"/>
              </a:rPr>
              <a:t>sát tranh  </a:t>
            </a:r>
            <a:r>
              <a:rPr lang="vi-VN" sz="4000" b="1" i="1" dirty="0" smtClean="0">
                <a:latin typeface="Arial" panose="020B0604020202020204" pitchFamily="34" charset="0"/>
                <a:cs typeface="Arial" panose="020B0604020202020204" pitchFamily="34" charset="0"/>
              </a:rPr>
              <a:t>1</a:t>
            </a:r>
            <a:r>
              <a:rPr lang="en-US" sz="4000" b="1" i="1" dirty="0" smtClean="0">
                <a:latin typeface="Arial" panose="020B0604020202020204" pitchFamily="34" charset="0"/>
                <a:cs typeface="Arial" panose="020B0604020202020204" pitchFamily="34" charset="0"/>
              </a:rPr>
              <a:t> </a:t>
            </a:r>
            <a:r>
              <a:rPr lang="vi-VN" sz="4000" b="1" i="1" dirty="0" smtClean="0">
                <a:latin typeface="Arial" panose="020B0604020202020204" pitchFamily="34" charset="0"/>
                <a:cs typeface="Arial" panose="020B0604020202020204" pitchFamily="34" charset="0"/>
              </a:rPr>
              <a:t>-</a:t>
            </a:r>
            <a:r>
              <a:rPr lang="en-US" sz="4000" b="1" i="1" dirty="0" smtClean="0">
                <a:latin typeface="Arial" panose="020B0604020202020204" pitchFamily="34" charset="0"/>
                <a:cs typeface="Arial" panose="020B0604020202020204" pitchFamily="34" charset="0"/>
              </a:rPr>
              <a:t> </a:t>
            </a:r>
            <a:r>
              <a:rPr lang="vi-VN" sz="4000" b="1" i="1" dirty="0" smtClean="0">
                <a:latin typeface="Arial" panose="020B0604020202020204" pitchFamily="34" charset="0"/>
                <a:cs typeface="Arial" panose="020B0604020202020204" pitchFamily="34" charset="0"/>
              </a:rPr>
              <a:t>4 </a:t>
            </a:r>
            <a:r>
              <a:rPr lang="vi-VN" sz="4000" b="1" i="1" dirty="0">
                <a:latin typeface="Arial" panose="020B0604020202020204" pitchFamily="34" charset="0"/>
                <a:cs typeface="Arial" panose="020B0604020202020204" pitchFamily="34" charset="0"/>
              </a:rPr>
              <a:t>SGK </a:t>
            </a:r>
            <a:r>
              <a:rPr lang="vi-VN" sz="4000" b="1" i="1" dirty="0" smtClean="0">
                <a:latin typeface="Arial" panose="020B0604020202020204" pitchFamily="34" charset="0"/>
                <a:cs typeface="Arial" panose="020B0604020202020204" pitchFamily="34" charset="0"/>
              </a:rPr>
              <a:t>tr</a:t>
            </a:r>
            <a:r>
              <a:rPr lang="en-US" sz="4000" b="1" i="1" dirty="0" err="1" smtClean="0">
                <a:latin typeface="Arial" panose="020B0604020202020204" pitchFamily="34" charset="0"/>
                <a:cs typeface="Arial" panose="020B0604020202020204" pitchFamily="34" charset="0"/>
              </a:rPr>
              <a:t>ang</a:t>
            </a:r>
            <a:r>
              <a:rPr lang="en-US" sz="4000" b="1" i="1" dirty="0" smtClean="0">
                <a:latin typeface="Arial" panose="020B0604020202020204" pitchFamily="34" charset="0"/>
                <a:cs typeface="Arial" panose="020B0604020202020204" pitchFamily="34" charset="0"/>
              </a:rPr>
              <a:t> </a:t>
            </a:r>
            <a:r>
              <a:rPr lang="vi-VN" sz="4000" b="1" i="1" dirty="0" smtClean="0">
                <a:latin typeface="Arial" panose="020B0604020202020204" pitchFamily="34" charset="0"/>
                <a:cs typeface="Arial" panose="020B0604020202020204" pitchFamily="34" charset="0"/>
              </a:rPr>
              <a:t>24</a:t>
            </a:r>
            <a:r>
              <a:rPr lang="vi-VN" sz="4000" b="1" i="1" dirty="0">
                <a:latin typeface="Arial" panose="020B0604020202020204" pitchFamily="34" charset="0"/>
                <a:cs typeface="Arial" panose="020B0604020202020204" pitchFamily="34" charset="0"/>
              </a:rPr>
              <a:t>, 25 và trả lời câu hỏi: </a:t>
            </a:r>
            <a:r>
              <a:rPr lang="vi-VN" sz="4000" dirty="0"/>
              <a:t>Em đồng tình hoặc không đồng tình với thái độ, hành vi của bạn nào trong các tranh dưới đây? Vì sao?</a:t>
            </a:r>
            <a:endParaRPr lang="en-US" sz="4000" dirty="0"/>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53600" y="2205205"/>
            <a:ext cx="8201004" cy="3624095"/>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93765" y="6181585"/>
            <a:ext cx="8160839" cy="3124200"/>
          </a:xfrm>
          <a:prstGeom prst="rect">
            <a:avLst/>
          </a:prstGeom>
        </p:spPr>
      </p:pic>
    </p:spTree>
    <p:extLst>
      <p:ext uri="{BB962C8B-B14F-4D97-AF65-F5344CB8AC3E}">
        <p14:creationId xmlns:p14="http://schemas.microsoft.com/office/powerpoint/2010/main" val="2361040015"/>
      </p:ext>
    </p:extLst>
  </p:cSld>
  <p:clrMapOvr>
    <a:masterClrMapping/>
  </p:clrMapOvr>
  <mc:AlternateContent xmlns:mc="http://schemas.openxmlformats.org/markup-compatibility/2006" xmlns:p14="http://schemas.microsoft.com/office/powerpoint/2010/main">
    <mc:Choice Requires="p14">
      <p:transition spd="slow">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4)">
                                      <p:cBhvr>
                                        <p:cTn id="23" dur="500"/>
                                        <p:tgtEl>
                                          <p:spTgt spid="17"/>
                                        </p:tgtEl>
                                      </p:cBhvr>
                                    </p:animEffect>
                                  </p:childTnLst>
                                </p:cTn>
                              </p:par>
                              <p:par>
                                <p:cTn id="24" presetID="21"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4)">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433246" y="1547922"/>
            <a:ext cx="1541144" cy="193522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32690" flipH="1">
            <a:off x="423021" y="842942"/>
            <a:ext cx="3357398" cy="3345189"/>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92176">
            <a:off x="6111803" y="266178"/>
            <a:ext cx="9218135" cy="5176521"/>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4091" y="966787"/>
            <a:ext cx="8201004" cy="3624095"/>
          </a:xfrm>
          <a:prstGeom prst="rect">
            <a:avLst/>
          </a:prstGeom>
        </p:spPr>
      </p:pic>
      <p:pic>
        <p:nvPicPr>
          <p:cNvPr id="16"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22206">
            <a:off x="963638" y="4643139"/>
            <a:ext cx="9218135" cy="5176521"/>
          </a:xfrm>
          <a:prstGeom prst="rect">
            <a:avLst/>
          </a:prstGeom>
        </p:spPr>
      </p:pic>
      <p:sp>
        <p:nvSpPr>
          <p:cNvPr id="18" name="Rectangle 17"/>
          <p:cNvSpPr/>
          <p:nvPr/>
        </p:nvSpPr>
        <p:spPr>
          <a:xfrm rot="21365779">
            <a:off x="1472937" y="5260069"/>
            <a:ext cx="8199535" cy="3785652"/>
          </a:xfrm>
          <a:prstGeom prst="rect">
            <a:avLst/>
          </a:prstGeom>
        </p:spPr>
        <p:txBody>
          <a:bodyPr wrap="square">
            <a:spAutoFit/>
          </a:bodyPr>
          <a:lstStyle/>
          <a:p>
            <a:pPr algn="just">
              <a:lnSpc>
                <a:spcPct val="150000"/>
              </a:lnSpc>
            </a:pPr>
            <a:r>
              <a:rPr lang="vi-VN" sz="4000" b="1" dirty="0"/>
              <a:t>Tranh 1: </a:t>
            </a:r>
            <a:r>
              <a:rPr lang="vi-VN" sz="4000" dirty="0"/>
              <a:t>Không đồng tình.</a:t>
            </a:r>
          </a:p>
          <a:p>
            <a:pPr algn="just">
              <a:lnSpc>
                <a:spcPct val="150000"/>
              </a:lnSpc>
            </a:pPr>
            <a:r>
              <a:rPr lang="vi-VN" sz="4000" dirty="0" smtClean="0"/>
              <a:t>Bạn </a:t>
            </a:r>
            <a:r>
              <a:rPr lang="vi-VN" sz="4000" dirty="0"/>
              <a:t>chưa ham học hỏi vì ngại khó và không chịu quan sát cách làm từ mẹ để học hỏi và làm theo.</a:t>
            </a:r>
          </a:p>
        </p:txBody>
      </p:sp>
      <p:pic>
        <p:nvPicPr>
          <p:cNvPr id="19" name="Picture 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9588940" y="7658606"/>
            <a:ext cx="1541144" cy="1935227"/>
          </a:xfrm>
          <a:prstGeom prst="rect">
            <a:avLst/>
          </a:prstGeom>
        </p:spPr>
      </p:pic>
      <p:sp>
        <p:nvSpPr>
          <p:cNvPr id="20" name="Rectangle 19"/>
          <p:cNvSpPr/>
          <p:nvPr/>
        </p:nvSpPr>
        <p:spPr>
          <a:xfrm>
            <a:off x="11093276" y="5491000"/>
            <a:ext cx="6915001" cy="4708981"/>
          </a:xfrm>
          <a:prstGeom prst="rect">
            <a:avLst/>
          </a:prstGeom>
        </p:spPr>
        <p:txBody>
          <a:bodyPr wrap="square">
            <a:spAutoFit/>
          </a:bodyPr>
          <a:lstStyle/>
          <a:p>
            <a:pPr algn="just">
              <a:lnSpc>
                <a:spcPct val="150000"/>
              </a:lnSpc>
            </a:pPr>
            <a:r>
              <a:rPr lang="vi-VN" sz="4000" b="1" dirty="0"/>
              <a:t>Tranh 2: </a:t>
            </a:r>
            <a:r>
              <a:rPr lang="vi-VN" sz="4000" dirty="0"/>
              <a:t>Không đồng tình.</a:t>
            </a:r>
          </a:p>
          <a:p>
            <a:pPr algn="just">
              <a:lnSpc>
                <a:spcPct val="150000"/>
              </a:lnSpc>
            </a:pPr>
            <a:r>
              <a:rPr lang="vi-VN" sz="4000" dirty="0" smtClean="0"/>
              <a:t>Bạn </a:t>
            </a:r>
            <a:r>
              <a:rPr lang="vi-VN" sz="4000" dirty="0"/>
              <a:t>chưa ham học hỏi vì ngại hỏi người khác về những điều mình chưa biết, sẽ khó tiến bộ được.</a:t>
            </a:r>
          </a:p>
        </p:txBody>
      </p:sp>
    </p:spTree>
    <p:extLst>
      <p:ext uri="{BB962C8B-B14F-4D97-AF65-F5344CB8AC3E}">
        <p14:creationId xmlns:p14="http://schemas.microsoft.com/office/powerpoint/2010/main" val="327241941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750" fill="hold"/>
                                        <p:tgtEl>
                                          <p:spTgt spid="20"/>
                                        </p:tgtEl>
                                        <p:attrNameLst>
                                          <p:attrName>ppt_w</p:attrName>
                                        </p:attrNameLst>
                                      </p:cBhvr>
                                      <p:tavLst>
                                        <p:tav tm="0">
                                          <p:val>
                                            <p:fltVal val="0"/>
                                          </p:val>
                                        </p:tav>
                                        <p:tav tm="100000">
                                          <p:val>
                                            <p:strVal val="#ppt_w"/>
                                          </p:val>
                                        </p:tav>
                                      </p:tavLst>
                                    </p:anim>
                                    <p:anim calcmode="lin" valueType="num">
                                      <p:cBhvr>
                                        <p:cTn id="32" dur="750" fill="hold"/>
                                        <p:tgtEl>
                                          <p:spTgt spid="20"/>
                                        </p:tgtEl>
                                        <p:attrNameLst>
                                          <p:attrName>ppt_h</p:attrName>
                                        </p:attrNameLst>
                                      </p:cBhvr>
                                      <p:tavLst>
                                        <p:tav tm="0">
                                          <p:val>
                                            <p:fltVal val="0"/>
                                          </p:val>
                                        </p:tav>
                                        <p:tav tm="100000">
                                          <p:val>
                                            <p:strVal val="#ppt_h"/>
                                          </p:val>
                                        </p:tav>
                                      </p:tavLst>
                                    </p:anim>
                                    <p:anim calcmode="lin" valueType="num">
                                      <p:cBhvr>
                                        <p:cTn id="33" dur="750" fill="hold"/>
                                        <p:tgtEl>
                                          <p:spTgt spid="20"/>
                                        </p:tgtEl>
                                        <p:attrNameLst>
                                          <p:attrName>style.rotation</p:attrName>
                                        </p:attrNameLst>
                                      </p:cBhvr>
                                      <p:tavLst>
                                        <p:tav tm="0">
                                          <p:val>
                                            <p:fltVal val="90"/>
                                          </p:val>
                                        </p:tav>
                                        <p:tav tm="100000">
                                          <p:val>
                                            <p:fltVal val="0"/>
                                          </p:val>
                                        </p:tav>
                                      </p:tavLst>
                                    </p:anim>
                                    <p:animEffect transition="in" filter="fade">
                                      <p:cBhvr>
                                        <p:cTn id="3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1476">
            <a:off x="10010776" y="623385"/>
            <a:ext cx="8170067" cy="9345029"/>
          </a:xfrm>
          <a:prstGeom prst="rect">
            <a:avLst/>
          </a:prstGeom>
        </p:spPr>
      </p:pic>
      <p:sp>
        <p:nvSpPr>
          <p:cNvPr id="3" name="AutoShape 3"/>
          <p:cNvSpPr/>
          <p:nvPr/>
        </p:nvSpPr>
        <p:spPr>
          <a:xfrm>
            <a:off x="7979036" y="1152579"/>
            <a:ext cx="8381250" cy="8286640"/>
          </a:xfrm>
          <a:prstGeom prst="rect">
            <a:avLst/>
          </a:prstGeom>
          <a:solidFill>
            <a:srgbClr val="F6F6E9"/>
          </a:solidFill>
        </p:spPr>
      </p:sp>
      <p:sp>
        <p:nvSpPr>
          <p:cNvPr id="6" name="Freeform 6"/>
          <p:cNvSpPr/>
          <p:nvPr/>
        </p:nvSpPr>
        <p:spPr>
          <a:xfrm>
            <a:off x="1571720" y="754188"/>
            <a:ext cx="5028131" cy="4180270"/>
          </a:xfrm>
          <a:custGeom>
            <a:avLst/>
            <a:gdLst/>
            <a:ahLst/>
            <a:cxnLst/>
            <a:rect l="l" t="t" r="r" b="b"/>
            <a:pathLst>
              <a:path w="6273800" h="5215890">
                <a:moveTo>
                  <a:pt x="6273800" y="5215890"/>
                </a:moveTo>
                <a:lnTo>
                  <a:pt x="0" y="5215890"/>
                </a:lnTo>
                <a:lnTo>
                  <a:pt x="0" y="0"/>
                </a:lnTo>
                <a:lnTo>
                  <a:pt x="6273800" y="0"/>
                </a:lnTo>
                <a:lnTo>
                  <a:pt x="6273800" y="5215890"/>
                </a:lnTo>
                <a:close/>
              </a:path>
            </a:pathLst>
          </a:custGeom>
          <a:blipFill>
            <a:blip r:embed="rId4"/>
            <a:stretch>
              <a:fillRect l="-7" r="-7"/>
            </a:stretch>
          </a:blipFill>
        </p:spPr>
      </p:sp>
      <p:sp>
        <p:nvSpPr>
          <p:cNvPr id="9" name="Freeform 9"/>
          <p:cNvSpPr/>
          <p:nvPr/>
        </p:nvSpPr>
        <p:spPr>
          <a:xfrm>
            <a:off x="1569915" y="5441707"/>
            <a:ext cx="5028131" cy="3960994"/>
          </a:xfrm>
          <a:custGeom>
            <a:avLst/>
            <a:gdLst/>
            <a:ahLst/>
            <a:cxnLst/>
            <a:rect l="l" t="t" r="r" b="b"/>
            <a:pathLst>
              <a:path w="6273800" h="5215890">
                <a:moveTo>
                  <a:pt x="6273800" y="5215890"/>
                </a:moveTo>
                <a:lnTo>
                  <a:pt x="0" y="5215890"/>
                </a:lnTo>
                <a:lnTo>
                  <a:pt x="0" y="0"/>
                </a:lnTo>
                <a:lnTo>
                  <a:pt x="6273800" y="0"/>
                </a:lnTo>
                <a:lnTo>
                  <a:pt x="6273800" y="5215890"/>
                </a:lnTo>
                <a:close/>
              </a:path>
            </a:pathLst>
          </a:custGeom>
          <a:blipFill>
            <a:blip r:embed="rId4"/>
            <a:stretch>
              <a:fillRect l="-7" r="-7"/>
            </a:stretch>
          </a:blipFill>
        </p:spPr>
      </p:sp>
      <p:sp>
        <p:nvSpPr>
          <p:cNvPr id="13" name="AutoShape 13"/>
          <p:cNvSpPr/>
          <p:nvPr/>
        </p:nvSpPr>
        <p:spPr>
          <a:xfrm>
            <a:off x="9121286" y="5747677"/>
            <a:ext cx="6038226" cy="922121"/>
          </a:xfrm>
          <a:prstGeom prst="rect">
            <a:avLst/>
          </a:prstGeom>
          <a:solidFill>
            <a:srgbClr val="FFCE6D"/>
          </a:solidFill>
        </p:spPr>
      </p:sp>
      <p:sp>
        <p:nvSpPr>
          <p:cNvPr id="14" name="TextBox 14"/>
          <p:cNvSpPr txBox="1"/>
          <p:nvPr/>
        </p:nvSpPr>
        <p:spPr>
          <a:xfrm>
            <a:off x="9837964" y="5939590"/>
            <a:ext cx="4845923" cy="500137"/>
          </a:xfrm>
          <a:prstGeom prst="rect">
            <a:avLst/>
          </a:prstGeom>
        </p:spPr>
        <p:txBody>
          <a:bodyPr wrap="square" lIns="0" tIns="0" rIns="0" bIns="0" rtlCol="0" anchor="t">
            <a:spAutoFit/>
          </a:bodyPr>
          <a:lstStyle/>
          <a:p>
            <a:pPr marL="0" lvl="0" indent="0" algn="ctr">
              <a:lnSpc>
                <a:spcPts val="3919"/>
              </a:lnSpc>
              <a:spcBef>
                <a:spcPct val="0"/>
              </a:spcBef>
            </a:pPr>
            <a:r>
              <a:rPr lang="en-US" sz="4000" b="1" u="none" dirty="0" err="1" smtClean="0">
                <a:solidFill>
                  <a:srgbClr val="291B25"/>
                </a:solidFill>
                <a:latin typeface="Arial" panose="020B0604020202020204" pitchFamily="34" charset="0"/>
                <a:cs typeface="Arial" panose="020B0604020202020204" pitchFamily="34" charset="0"/>
              </a:rPr>
              <a:t>Tranh</a:t>
            </a:r>
            <a:r>
              <a:rPr lang="en-US" sz="4000" b="1" u="none" dirty="0" smtClean="0">
                <a:solidFill>
                  <a:srgbClr val="291B25"/>
                </a:solidFill>
                <a:latin typeface="Arial" panose="020B0604020202020204" pitchFamily="34" charset="0"/>
                <a:cs typeface="Arial" panose="020B0604020202020204" pitchFamily="34" charset="0"/>
              </a:rPr>
              <a:t> 4: </a:t>
            </a:r>
            <a:r>
              <a:rPr lang="en-US" sz="4000" u="none" dirty="0" err="1" smtClean="0">
                <a:solidFill>
                  <a:srgbClr val="291B25"/>
                </a:solidFill>
                <a:latin typeface="Arial" panose="020B0604020202020204" pitchFamily="34" charset="0"/>
                <a:cs typeface="Arial" panose="020B0604020202020204" pitchFamily="34" charset="0"/>
              </a:rPr>
              <a:t>Đồng</a:t>
            </a:r>
            <a:r>
              <a:rPr lang="en-US" sz="4000" u="none" dirty="0" smtClean="0">
                <a:solidFill>
                  <a:srgbClr val="291B25"/>
                </a:solidFill>
                <a:latin typeface="Arial" panose="020B0604020202020204" pitchFamily="34" charset="0"/>
                <a:cs typeface="Arial" panose="020B0604020202020204" pitchFamily="34" charset="0"/>
              </a:rPr>
              <a:t> </a:t>
            </a:r>
            <a:r>
              <a:rPr lang="en-US" sz="4000" u="none" dirty="0" err="1" smtClean="0">
                <a:solidFill>
                  <a:srgbClr val="291B25"/>
                </a:solidFill>
                <a:latin typeface="Arial" panose="020B0604020202020204" pitchFamily="34" charset="0"/>
                <a:cs typeface="Arial" panose="020B0604020202020204" pitchFamily="34" charset="0"/>
              </a:rPr>
              <a:t>tình</a:t>
            </a:r>
            <a:endParaRPr lang="en-US" sz="4000" u="none" dirty="0">
              <a:solidFill>
                <a:srgbClr val="291B25"/>
              </a:solidFill>
              <a:latin typeface="Arial" panose="020B0604020202020204" pitchFamily="34" charset="0"/>
              <a:cs typeface="Arial" panose="020B0604020202020204" pitchFamily="34" charset="0"/>
            </a:endParaRPr>
          </a:p>
        </p:txBody>
      </p:sp>
      <p:sp>
        <p:nvSpPr>
          <p:cNvPr id="15" name="AutoShape 15"/>
          <p:cNvSpPr/>
          <p:nvPr/>
        </p:nvSpPr>
        <p:spPr>
          <a:xfrm>
            <a:off x="9121286" y="1581916"/>
            <a:ext cx="6038226" cy="922121"/>
          </a:xfrm>
          <a:prstGeom prst="rect">
            <a:avLst/>
          </a:prstGeom>
          <a:solidFill>
            <a:srgbClr val="FFCE6D"/>
          </a:solidFill>
        </p:spPr>
      </p:sp>
      <p:sp>
        <p:nvSpPr>
          <p:cNvPr id="16" name="TextBox 16"/>
          <p:cNvSpPr txBox="1"/>
          <p:nvPr/>
        </p:nvSpPr>
        <p:spPr>
          <a:xfrm>
            <a:off x="9502287" y="1773829"/>
            <a:ext cx="5181600" cy="500137"/>
          </a:xfrm>
          <a:prstGeom prst="rect">
            <a:avLst/>
          </a:prstGeom>
        </p:spPr>
        <p:txBody>
          <a:bodyPr wrap="square" lIns="0" tIns="0" rIns="0" bIns="0" rtlCol="0" anchor="t">
            <a:spAutoFit/>
          </a:bodyPr>
          <a:lstStyle/>
          <a:p>
            <a:pPr marL="0" lvl="0" indent="0" algn="ctr">
              <a:lnSpc>
                <a:spcPts val="3919"/>
              </a:lnSpc>
              <a:spcBef>
                <a:spcPct val="0"/>
              </a:spcBef>
            </a:pPr>
            <a:r>
              <a:rPr lang="en-US" sz="4000" b="1" u="none" dirty="0" err="1" smtClean="0">
                <a:solidFill>
                  <a:srgbClr val="291B25"/>
                </a:solidFill>
                <a:latin typeface="Arial" panose="020B0604020202020204" pitchFamily="34" charset="0"/>
                <a:cs typeface="Arial" panose="020B0604020202020204" pitchFamily="34" charset="0"/>
              </a:rPr>
              <a:t>Tranh</a:t>
            </a:r>
            <a:r>
              <a:rPr lang="en-US" sz="4000" b="1" u="none" dirty="0" smtClean="0">
                <a:solidFill>
                  <a:srgbClr val="291B25"/>
                </a:solidFill>
                <a:latin typeface="Arial" panose="020B0604020202020204" pitchFamily="34" charset="0"/>
                <a:cs typeface="Arial" panose="020B0604020202020204" pitchFamily="34" charset="0"/>
              </a:rPr>
              <a:t> 3: </a:t>
            </a:r>
            <a:r>
              <a:rPr lang="en-US" sz="4000" u="none" dirty="0" err="1" smtClean="0">
                <a:solidFill>
                  <a:srgbClr val="291B25"/>
                </a:solidFill>
                <a:latin typeface="Arial" panose="020B0604020202020204" pitchFamily="34" charset="0"/>
                <a:cs typeface="Arial" panose="020B0604020202020204" pitchFamily="34" charset="0"/>
              </a:rPr>
              <a:t>Đồng</a:t>
            </a:r>
            <a:r>
              <a:rPr lang="en-US" sz="4000" u="none" dirty="0" smtClean="0">
                <a:solidFill>
                  <a:srgbClr val="291B25"/>
                </a:solidFill>
                <a:latin typeface="Arial" panose="020B0604020202020204" pitchFamily="34" charset="0"/>
                <a:cs typeface="Arial" panose="020B0604020202020204" pitchFamily="34" charset="0"/>
              </a:rPr>
              <a:t> </a:t>
            </a:r>
            <a:r>
              <a:rPr lang="en-US" sz="4000" u="none" dirty="0" err="1" smtClean="0">
                <a:solidFill>
                  <a:srgbClr val="291B25"/>
                </a:solidFill>
                <a:latin typeface="Arial" panose="020B0604020202020204" pitchFamily="34" charset="0"/>
                <a:cs typeface="Arial" panose="020B0604020202020204" pitchFamily="34" charset="0"/>
              </a:rPr>
              <a:t>tình</a:t>
            </a:r>
            <a:endParaRPr lang="en-US" sz="4000" u="none" dirty="0">
              <a:solidFill>
                <a:srgbClr val="291B25"/>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1347" r="53936" b="7354"/>
          <a:stretch/>
        </p:blipFill>
        <p:spPr>
          <a:xfrm>
            <a:off x="1716811" y="1001657"/>
            <a:ext cx="4736572" cy="3756840"/>
          </a:xfrm>
          <a:prstGeom prst="rect">
            <a:avLst/>
          </a:prstGeom>
        </p:spPr>
      </p:pic>
      <p:pic>
        <p:nvPicPr>
          <p:cNvPr id="19"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flipH="1">
            <a:off x="1463920" y="558016"/>
            <a:ext cx="1294758" cy="1372094"/>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46212" r="1179"/>
          <a:stretch/>
        </p:blipFill>
        <p:spPr>
          <a:xfrm>
            <a:off x="1670215" y="5655421"/>
            <a:ext cx="4844869" cy="3525514"/>
          </a:xfrm>
          <a:prstGeom prst="rect">
            <a:avLst/>
          </a:prstGeom>
        </p:spPr>
      </p:pic>
      <p:pic>
        <p:nvPicPr>
          <p:cNvPr id="2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6200000">
            <a:off x="5606143" y="5260964"/>
            <a:ext cx="1169792" cy="1239664"/>
          </a:xfrm>
          <a:prstGeom prst="rect">
            <a:avLst/>
          </a:prstGeom>
        </p:spPr>
      </p:pic>
      <p:pic>
        <p:nvPicPr>
          <p:cNvPr id="22"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106930" y="6843131"/>
            <a:ext cx="2147081" cy="3589346"/>
          </a:xfrm>
          <a:prstGeom prst="rect">
            <a:avLst/>
          </a:prstGeom>
        </p:spPr>
      </p:pic>
      <p:sp>
        <p:nvSpPr>
          <p:cNvPr id="23" name="Rectangle 22"/>
          <p:cNvSpPr/>
          <p:nvPr/>
        </p:nvSpPr>
        <p:spPr>
          <a:xfrm>
            <a:off x="8241823" y="2678186"/>
            <a:ext cx="8038204" cy="2862322"/>
          </a:xfrm>
          <a:prstGeom prst="rect">
            <a:avLst/>
          </a:prstGeom>
        </p:spPr>
        <p:txBody>
          <a:bodyPr wrap="square">
            <a:spAutoFit/>
          </a:bodyPr>
          <a:lstStyle/>
          <a:p>
            <a:pPr algn="just">
              <a:lnSpc>
                <a:spcPct val="150000"/>
              </a:lnSpc>
            </a:pPr>
            <a:r>
              <a:rPr lang="vi-VN" sz="4000" dirty="0"/>
              <a:t>Bạn là người ham học hỏi vì thích tự khám phá, tìm hiểu những điều mới mẻ từ những cuốn sách. </a:t>
            </a:r>
            <a:endParaRPr lang="en-US" sz="4000" dirty="0"/>
          </a:p>
        </p:txBody>
      </p:sp>
      <p:sp>
        <p:nvSpPr>
          <p:cNvPr id="24" name="Rectangle 23"/>
          <p:cNvSpPr/>
          <p:nvPr/>
        </p:nvSpPr>
        <p:spPr>
          <a:xfrm>
            <a:off x="8331676" y="6576897"/>
            <a:ext cx="7858497" cy="2862322"/>
          </a:xfrm>
          <a:prstGeom prst="rect">
            <a:avLst/>
          </a:prstGeom>
        </p:spPr>
        <p:txBody>
          <a:bodyPr wrap="square">
            <a:spAutoFit/>
          </a:bodyPr>
          <a:lstStyle/>
          <a:p>
            <a:pPr algn="just">
              <a:lnSpc>
                <a:spcPct val="150000"/>
              </a:lnSpc>
            </a:pPr>
            <a:r>
              <a:rPr lang="vi-VN" sz="4000" dirty="0"/>
              <a:t>Bạn là người ham học hỏi vì luôn chủ động giao lưu, học hỏi từ các bạn khác.</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slow">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8" presetClass="entr" presetSubtype="12"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strips(downLeft)">
                                      <p:cBhvr>
                                        <p:cTn id="36" dur="500"/>
                                        <p:tgtEl>
                                          <p:spTgt spid="9"/>
                                        </p:tgtEl>
                                      </p:cBhvr>
                                    </p:animEffect>
                                  </p:childTnLst>
                                </p:cTn>
                              </p:par>
                              <p:par>
                                <p:cTn id="37" presetID="18" presetClass="entr" presetSubtype="12"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strips(downLef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p:tgtEl>
                                          <p:spTgt spid="13"/>
                                        </p:tgtEl>
                                        <p:attrNameLst>
                                          <p:attrName>ppt_y</p:attrName>
                                        </p:attrNameLst>
                                      </p:cBhvr>
                                      <p:tavLst>
                                        <p:tav tm="0">
                                          <p:val>
                                            <p:strVal val="#ppt_y-#ppt_h*1.125000"/>
                                          </p:val>
                                        </p:tav>
                                        <p:tav tm="100000">
                                          <p:val>
                                            <p:strVal val="#ppt_y"/>
                                          </p:val>
                                        </p:tav>
                                      </p:tavLst>
                                    </p:anim>
                                    <p:animEffect transition="in" filter="wipe(down)">
                                      <p:cBhvr>
                                        <p:cTn id="45" dur="500"/>
                                        <p:tgtEl>
                                          <p:spTgt spid="13"/>
                                        </p:tgtEl>
                                      </p:cBhvr>
                                    </p:animEffect>
                                  </p:childTnLst>
                                </p:cTn>
                              </p:par>
                              <p:par>
                                <p:cTn id="46" presetID="12" presetClass="entr" presetSubtype="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p:tgtEl>
                                          <p:spTgt spid="14"/>
                                        </p:tgtEl>
                                        <p:attrNameLst>
                                          <p:attrName>ppt_y</p:attrName>
                                        </p:attrNameLst>
                                      </p:cBhvr>
                                      <p:tavLst>
                                        <p:tav tm="0">
                                          <p:val>
                                            <p:strVal val="#ppt_y-#ppt_h*1.125000"/>
                                          </p:val>
                                        </p:tav>
                                        <p:tav tm="100000">
                                          <p:val>
                                            <p:strVal val="#ppt_y"/>
                                          </p:val>
                                        </p:tav>
                                      </p:tavLst>
                                    </p:anim>
                                    <p:animEffect transition="in" filter="wipe(down)">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750"/>
                                        <p:tgtEl>
                                          <p:spTgt spid="24"/>
                                        </p:tgtEl>
                                      </p:cBhvr>
                                    </p:animEffect>
                                    <p:anim calcmode="lin" valueType="num">
                                      <p:cBhvr>
                                        <p:cTn id="55" dur="750" fill="hold"/>
                                        <p:tgtEl>
                                          <p:spTgt spid="24"/>
                                        </p:tgtEl>
                                        <p:attrNameLst>
                                          <p:attrName>ppt_x</p:attrName>
                                        </p:attrNameLst>
                                      </p:cBhvr>
                                      <p:tavLst>
                                        <p:tav tm="0">
                                          <p:val>
                                            <p:strVal val="#ppt_x"/>
                                          </p:val>
                                        </p:tav>
                                        <p:tav tm="100000">
                                          <p:val>
                                            <p:strVal val="#ppt_x"/>
                                          </p:val>
                                        </p:tav>
                                      </p:tavLst>
                                    </p:anim>
                                    <p:anim calcmode="lin" valueType="num">
                                      <p:cBhvr>
                                        <p:cTn id="56" dur="675" decel="100000" fill="hold"/>
                                        <p:tgtEl>
                                          <p:spTgt spid="24"/>
                                        </p:tgtEl>
                                        <p:attrNameLst>
                                          <p:attrName>ppt_y</p:attrName>
                                        </p:attrNameLst>
                                      </p:cBhvr>
                                      <p:tavLst>
                                        <p:tav tm="0">
                                          <p:val>
                                            <p:strVal val="#ppt_y+1"/>
                                          </p:val>
                                        </p:tav>
                                        <p:tav tm="100000">
                                          <p:val>
                                            <p:strVal val="#ppt_y-.03"/>
                                          </p:val>
                                        </p:tav>
                                      </p:tavLst>
                                    </p:anim>
                                    <p:anim calcmode="lin" valueType="num">
                                      <p:cBhvr>
                                        <p:cTn id="57" dur="75" accel="100000" fill="hold">
                                          <p:stCondLst>
                                            <p:cond delay="675"/>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4765">
            <a:off x="13460721" y="-6421866"/>
            <a:ext cx="6641019" cy="826371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66077" flipH="1">
            <a:off x="-2513703" y="1008708"/>
            <a:ext cx="7574623" cy="1049381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39545">
            <a:off x="10996361" y="-430135"/>
            <a:ext cx="3580051" cy="1041469"/>
          </a:xfrm>
          <a:prstGeom prst="rect">
            <a:avLst/>
          </a:prstGeom>
        </p:spPr>
      </p:pic>
      <p:sp>
        <p:nvSpPr>
          <p:cNvPr id="5" name="AutoShape 5"/>
          <p:cNvSpPr/>
          <p:nvPr/>
        </p:nvSpPr>
        <p:spPr>
          <a:xfrm rot="-78937">
            <a:off x="1723707" y="1753185"/>
            <a:ext cx="14842265" cy="7123155"/>
          </a:xfrm>
          <a:prstGeom prst="rect">
            <a:avLst/>
          </a:prstGeom>
          <a:solidFill>
            <a:srgbClr val="468B91"/>
          </a:solidFill>
        </p:spPr>
      </p:sp>
      <p:sp>
        <p:nvSpPr>
          <p:cNvPr id="6" name="AutoShape 6"/>
          <p:cNvSpPr/>
          <p:nvPr/>
        </p:nvSpPr>
        <p:spPr>
          <a:xfrm>
            <a:off x="2073630" y="2194513"/>
            <a:ext cx="14150265" cy="6321844"/>
          </a:xfrm>
          <a:prstGeom prst="rect">
            <a:avLst/>
          </a:prstGeom>
          <a:solidFill>
            <a:srgbClr val="F6F6E9"/>
          </a:solidFill>
        </p:spPr>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55419">
            <a:off x="763146" y="1722865"/>
            <a:ext cx="2620966" cy="74340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239772">
            <a:off x="14859938" y="8127277"/>
            <a:ext cx="2727911" cy="77373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895279">
            <a:off x="10774707" y="8945693"/>
            <a:ext cx="2038773" cy="190161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274709" y="6843131"/>
            <a:ext cx="2227480" cy="3723752"/>
          </a:xfrm>
          <a:prstGeom prst="rect">
            <a:avLst/>
          </a:prstGeom>
        </p:spPr>
      </p:pic>
      <p:sp>
        <p:nvSpPr>
          <p:cNvPr id="11" name="TextBox 11"/>
          <p:cNvSpPr txBox="1"/>
          <p:nvPr/>
        </p:nvSpPr>
        <p:spPr>
          <a:xfrm>
            <a:off x="2073629" y="2842887"/>
            <a:ext cx="13742479" cy="1393202"/>
          </a:xfrm>
          <a:prstGeom prst="rect">
            <a:avLst/>
          </a:prstGeom>
        </p:spPr>
        <p:txBody>
          <a:bodyPr lIns="0" tIns="0" rIns="0" bIns="0" rtlCol="0" anchor="t">
            <a:spAutoFit/>
          </a:bodyPr>
          <a:lstStyle/>
          <a:p>
            <a:pPr algn="ctr">
              <a:lnSpc>
                <a:spcPts val="12319"/>
              </a:lnSpc>
              <a:spcBef>
                <a:spcPct val="0"/>
              </a:spcBef>
            </a:pPr>
            <a:r>
              <a:rPr lang="en-US" sz="7200" b="1" dirty="0" smtClean="0">
                <a:solidFill>
                  <a:schemeClr val="accent5">
                    <a:lumMod val="50000"/>
                  </a:schemeClr>
                </a:solidFill>
                <a:latin typeface="Arial" panose="020B0604020202020204" pitchFamily="34" charset="0"/>
                <a:cs typeface="Arial" panose="020B0604020202020204" pitchFamily="34" charset="0"/>
              </a:rPr>
              <a:t>CHỦ ĐỀ 3: HAM HỌC HỎI</a:t>
            </a:r>
            <a:endParaRPr lang="en-US" sz="7200" b="1" dirty="0">
              <a:solidFill>
                <a:schemeClr val="accent5">
                  <a:lumMod val="50000"/>
                </a:schemeClr>
              </a:solidFill>
              <a:latin typeface="Arial" panose="020B0604020202020204" pitchFamily="34" charset="0"/>
              <a:cs typeface="Arial" panose="020B0604020202020204" pitchFamily="34" charset="0"/>
            </a:endParaRPr>
          </a:p>
        </p:txBody>
      </p:sp>
      <p:sp>
        <p:nvSpPr>
          <p:cNvPr id="12" name="TextBox 12"/>
          <p:cNvSpPr txBox="1"/>
          <p:nvPr/>
        </p:nvSpPr>
        <p:spPr>
          <a:xfrm>
            <a:off x="4280408" y="5273656"/>
            <a:ext cx="9728862" cy="2239074"/>
          </a:xfrm>
          <a:prstGeom prst="rect">
            <a:avLst/>
          </a:prstGeom>
        </p:spPr>
        <p:txBody>
          <a:bodyPr wrap="square" lIns="0" tIns="0" rIns="0" bIns="0" rtlCol="0" anchor="t">
            <a:spAutoFit/>
          </a:bodyPr>
          <a:lstStyle/>
          <a:p>
            <a:pPr algn="ctr">
              <a:lnSpc>
                <a:spcPts val="4480"/>
              </a:lnSpc>
            </a:pPr>
            <a:r>
              <a:rPr lang="en-US" sz="7200" b="1" dirty="0" smtClean="0">
                <a:solidFill>
                  <a:schemeClr val="accent2">
                    <a:lumMod val="75000"/>
                  </a:schemeClr>
                </a:solidFill>
                <a:latin typeface="Arial" panose="020B0604020202020204" pitchFamily="34" charset="0"/>
                <a:cs typeface="Arial" panose="020B0604020202020204" pitchFamily="34" charset="0"/>
              </a:rPr>
              <a:t>BÀI 4: HAM HỌC HỎI</a:t>
            </a:r>
          </a:p>
          <a:p>
            <a:pPr algn="ctr">
              <a:lnSpc>
                <a:spcPct val="150000"/>
              </a:lnSpc>
            </a:pPr>
            <a:r>
              <a:rPr lang="en-US" sz="7200" b="1" dirty="0" smtClean="0">
                <a:solidFill>
                  <a:schemeClr val="accent2">
                    <a:lumMod val="75000"/>
                  </a:schemeClr>
                </a:solidFill>
                <a:latin typeface="Arial" panose="020B0604020202020204" pitchFamily="34" charset="0"/>
                <a:cs typeface="Arial" panose="020B0604020202020204" pitchFamily="34" charset="0"/>
              </a:rPr>
              <a:t>(3 </a:t>
            </a:r>
            <a:r>
              <a:rPr lang="en-US" sz="7200" b="1" dirty="0" err="1" smtClean="0">
                <a:solidFill>
                  <a:schemeClr val="accent2">
                    <a:lumMod val="75000"/>
                  </a:schemeClr>
                </a:solidFill>
                <a:latin typeface="Arial" panose="020B0604020202020204" pitchFamily="34" charset="0"/>
                <a:cs typeface="Arial" panose="020B0604020202020204" pitchFamily="34" charset="0"/>
              </a:rPr>
              <a:t>Tiết</a:t>
            </a:r>
            <a:r>
              <a:rPr lang="en-US" sz="7200" b="1" dirty="0" smtClean="0">
                <a:solidFill>
                  <a:schemeClr val="accent2">
                    <a:lumMod val="75000"/>
                  </a:schemeClr>
                </a:solidFill>
                <a:latin typeface="Arial" panose="020B0604020202020204" pitchFamily="34" charset="0"/>
                <a:cs typeface="Arial" panose="020B0604020202020204" pitchFamily="34" charset="0"/>
              </a:rPr>
              <a:t>)</a:t>
            </a:r>
            <a:endParaRPr lang="en-US" sz="7200" b="1" dirty="0">
              <a:solidFill>
                <a:schemeClr val="accent2">
                  <a:lumMod val="75000"/>
                </a:schemeClr>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5517530" y="2902573"/>
            <a:ext cx="1412729" cy="143623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3" name="AutoShape 3"/>
          <p:cNvSpPr/>
          <p:nvPr/>
        </p:nvSpPr>
        <p:spPr>
          <a:xfrm>
            <a:off x="9144000" y="1901348"/>
            <a:ext cx="7752726" cy="3054047"/>
          </a:xfrm>
          <a:prstGeom prst="rect">
            <a:avLst/>
          </a:prstGeom>
          <a:solidFill>
            <a:srgbClr val="61A6AB"/>
          </a:solidFill>
        </p:spPr>
      </p:sp>
      <p:sp>
        <p:nvSpPr>
          <p:cNvPr id="4" name="AutoShape 4"/>
          <p:cNvSpPr/>
          <p:nvPr/>
        </p:nvSpPr>
        <p:spPr>
          <a:xfrm>
            <a:off x="9144000" y="5341131"/>
            <a:ext cx="7752726" cy="3374016"/>
          </a:xfrm>
          <a:prstGeom prst="rect">
            <a:avLst/>
          </a:prstGeom>
          <a:solidFill>
            <a:srgbClr val="61A6AB"/>
          </a:solidFill>
        </p:spPr>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17521" y="190500"/>
            <a:ext cx="8200545" cy="9525000"/>
          </a:xfrm>
          <a:prstGeom prst="rect">
            <a:avLst/>
          </a:prstGeom>
        </p:spPr>
      </p:pic>
      <p:sp>
        <p:nvSpPr>
          <p:cNvPr id="7" name="AutoShape 7"/>
          <p:cNvSpPr/>
          <p:nvPr/>
        </p:nvSpPr>
        <p:spPr>
          <a:xfrm>
            <a:off x="9144000" y="1901348"/>
            <a:ext cx="7752726" cy="951331"/>
          </a:xfrm>
          <a:prstGeom prst="rect">
            <a:avLst/>
          </a:prstGeom>
          <a:solidFill>
            <a:srgbClr val="FFCE6D"/>
          </a:solidFill>
        </p:spPr>
      </p:sp>
      <p:sp>
        <p:nvSpPr>
          <p:cNvPr id="9" name="AutoShape 9"/>
          <p:cNvSpPr/>
          <p:nvPr/>
        </p:nvSpPr>
        <p:spPr>
          <a:xfrm>
            <a:off x="9144000" y="5341130"/>
            <a:ext cx="7752726" cy="951331"/>
          </a:xfrm>
          <a:prstGeom prst="rect">
            <a:avLst/>
          </a:prstGeom>
          <a:solidFill>
            <a:srgbClr val="FFCE6D"/>
          </a:solidFill>
        </p:spPr>
      </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382" flipH="1">
            <a:off x="16578235" y="7320248"/>
            <a:ext cx="1113694" cy="237415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618066" y="1215314"/>
            <a:ext cx="1229358" cy="124981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9338087">
            <a:off x="1802120" y="8405750"/>
            <a:ext cx="2072195" cy="779899"/>
          </a:xfrm>
          <a:prstGeom prst="rect">
            <a:avLst/>
          </a:prstGeom>
        </p:spPr>
      </p:pic>
      <p:grpSp>
        <p:nvGrpSpPr>
          <p:cNvPr id="14" name="Group 14"/>
          <p:cNvGrpSpPr/>
          <p:nvPr/>
        </p:nvGrpSpPr>
        <p:grpSpPr>
          <a:xfrm>
            <a:off x="-431326" y="10052212"/>
            <a:ext cx="19161184" cy="917796"/>
            <a:chOff x="0" y="0"/>
            <a:chExt cx="6481685" cy="310464"/>
          </a:xfrm>
        </p:grpSpPr>
        <p:sp>
          <p:nvSpPr>
            <p:cNvPr id="15" name="Freeform 15"/>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FFCE6D"/>
            </a:solidFill>
          </p:spPr>
        </p:sp>
      </p:grpSp>
      <p:sp>
        <p:nvSpPr>
          <p:cNvPr id="17" name="Rectangle 16"/>
          <p:cNvSpPr/>
          <p:nvPr/>
        </p:nvSpPr>
        <p:spPr>
          <a:xfrm>
            <a:off x="973209" y="1901348"/>
            <a:ext cx="7332457" cy="2014334"/>
          </a:xfrm>
          <a:prstGeom prst="rect">
            <a:avLst/>
          </a:prstGeom>
        </p:spPr>
        <p:txBody>
          <a:bodyPr wrap="none">
            <a:spAutoFit/>
          </a:bodyPr>
          <a:lstStyle/>
          <a:p>
            <a:pPr algn="ctr">
              <a:lnSpc>
                <a:spcPct val="150000"/>
              </a:lnSpc>
            </a:pPr>
            <a:r>
              <a:rPr lang="vi-VN" sz="4400" b="1" dirty="0"/>
              <a:t>Bài tập 3: </a:t>
            </a:r>
            <a:endParaRPr lang="en-US" sz="4400" b="1" dirty="0" smtClean="0"/>
          </a:p>
          <a:p>
            <a:pPr algn="ctr">
              <a:lnSpc>
                <a:spcPct val="150000"/>
              </a:lnSpc>
            </a:pPr>
            <a:r>
              <a:rPr lang="vi-VN" sz="4400" b="1" dirty="0" smtClean="0"/>
              <a:t>Đưa </a:t>
            </a:r>
            <a:r>
              <a:rPr lang="vi-VN" sz="4400" b="1" dirty="0"/>
              <a:t>ra lời khuyên cho bạn</a:t>
            </a:r>
            <a:endParaRPr lang="en-US" sz="4400" b="1" dirty="0"/>
          </a:p>
        </p:txBody>
      </p:sp>
      <p:sp>
        <p:nvSpPr>
          <p:cNvPr id="18" name="Rectangle 17"/>
          <p:cNvSpPr/>
          <p:nvPr/>
        </p:nvSpPr>
        <p:spPr>
          <a:xfrm>
            <a:off x="1322166" y="4289723"/>
            <a:ext cx="6566738" cy="1998176"/>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huống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p>
        </p:txBody>
      </p:sp>
      <p:sp>
        <p:nvSpPr>
          <p:cNvPr id="19" name="TextBox 18"/>
          <p:cNvSpPr txBox="1"/>
          <p:nvPr/>
        </p:nvSpPr>
        <p:spPr>
          <a:xfrm>
            <a:off x="12613841" y="1992292"/>
            <a:ext cx="813043" cy="769441"/>
          </a:xfrm>
          <a:prstGeom prst="rect">
            <a:avLst/>
          </a:prstGeom>
          <a:noFill/>
        </p:spPr>
        <p:txBody>
          <a:bodyPr wrap="none" rtlCol="0">
            <a:spAutoFit/>
          </a:bodyPr>
          <a:lstStyle/>
          <a:p>
            <a:r>
              <a:rPr lang="en-US" sz="4400" b="1" dirty="0" smtClean="0">
                <a:latin typeface="Arial" panose="020B0604020202020204" pitchFamily="34" charset="0"/>
                <a:cs typeface="Arial" panose="020B0604020202020204" pitchFamily="34" charset="0"/>
              </a:rPr>
              <a:t>01</a:t>
            </a:r>
            <a:endParaRPr lang="en-US" sz="4400" b="1" dirty="0">
              <a:latin typeface="Arial" panose="020B0604020202020204" pitchFamily="34" charset="0"/>
              <a:cs typeface="Arial" panose="020B0604020202020204" pitchFamily="34" charset="0"/>
            </a:endParaRPr>
          </a:p>
        </p:txBody>
      </p:sp>
      <p:sp>
        <p:nvSpPr>
          <p:cNvPr id="20" name="TextBox 19"/>
          <p:cNvSpPr txBox="1"/>
          <p:nvPr/>
        </p:nvSpPr>
        <p:spPr>
          <a:xfrm>
            <a:off x="12670165" y="5425837"/>
            <a:ext cx="813043" cy="769441"/>
          </a:xfrm>
          <a:prstGeom prst="rect">
            <a:avLst/>
          </a:prstGeom>
          <a:noFill/>
        </p:spPr>
        <p:txBody>
          <a:bodyPr wrap="none" rtlCol="0">
            <a:spAutoFit/>
          </a:bodyPr>
          <a:lstStyle/>
          <a:p>
            <a:r>
              <a:rPr lang="en-US" sz="4400" b="1" dirty="0" smtClean="0">
                <a:latin typeface="Arial" panose="020B0604020202020204" pitchFamily="34" charset="0"/>
                <a:cs typeface="Arial" panose="020B0604020202020204" pitchFamily="34" charset="0"/>
              </a:rPr>
              <a:t>02</a:t>
            </a:r>
            <a:endParaRPr lang="en-US" sz="4400" b="1" dirty="0">
              <a:latin typeface="Arial" panose="020B0604020202020204" pitchFamily="34" charset="0"/>
              <a:cs typeface="Arial" panose="020B0604020202020204" pitchFamily="34" charset="0"/>
            </a:endParaRPr>
          </a:p>
        </p:txBody>
      </p:sp>
      <p:sp>
        <p:nvSpPr>
          <p:cNvPr id="21" name="TextBox 20"/>
          <p:cNvSpPr txBox="1"/>
          <p:nvPr/>
        </p:nvSpPr>
        <p:spPr>
          <a:xfrm>
            <a:off x="9232745" y="2834797"/>
            <a:ext cx="7388659" cy="2086725"/>
          </a:xfrm>
          <a:prstGeom prst="rect">
            <a:avLst/>
          </a:prstGeom>
          <a:noFill/>
        </p:spPr>
        <p:txBody>
          <a:bodyPr wrap="square" rtlCol="0">
            <a:spAutoFit/>
          </a:bodyPr>
          <a:lstStyle/>
          <a:p>
            <a:pPr algn="just">
              <a:lnSpc>
                <a:spcPct val="120000"/>
              </a:lnSpc>
            </a:pPr>
            <a:r>
              <a:rPr lang="en-US" sz="3600" dirty="0" err="1" smtClean="0">
                <a:solidFill>
                  <a:schemeClr val="bg1"/>
                </a:solidFill>
                <a:latin typeface="Arial" panose="020B0604020202020204" pitchFamily="34" charset="0"/>
                <a:cs typeface="Arial" panose="020B0604020202020204" pitchFamily="34" charset="0"/>
              </a:rPr>
              <a:t>Trong</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giờ</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học</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em</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có</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điều</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thắc</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mắc</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muốn</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hỏi</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cô</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giáo</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nhưng</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đã</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hết</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giờ</a:t>
            </a:r>
            <a:r>
              <a:rPr lang="en-US" sz="3600" dirty="0" smtClean="0">
                <a:solidFill>
                  <a:schemeClr val="bg1"/>
                </a:solidFill>
                <a:latin typeface="Arial" panose="020B0604020202020204" pitchFamily="34" charset="0"/>
                <a:cs typeface="Arial" panose="020B0604020202020204" pitchFamily="34" charset="0"/>
              </a:rPr>
              <a:t>.</a:t>
            </a:r>
            <a:endParaRPr lang="en-US" sz="3600"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9382356" y="6449140"/>
            <a:ext cx="7388659" cy="2086725"/>
          </a:xfrm>
          <a:prstGeom prst="rect">
            <a:avLst/>
          </a:prstGeom>
          <a:noFill/>
        </p:spPr>
        <p:txBody>
          <a:bodyPr wrap="square" rtlCol="0">
            <a:spAutoFit/>
          </a:bodyPr>
          <a:lstStyle/>
          <a:p>
            <a:pPr algn="just">
              <a:lnSpc>
                <a:spcPct val="120000"/>
              </a:lnSpc>
            </a:pPr>
            <a:r>
              <a:rPr lang="en-US" sz="3600" dirty="0" err="1" smtClean="0">
                <a:solidFill>
                  <a:schemeClr val="bg1"/>
                </a:solidFill>
                <a:latin typeface="Arial" panose="020B0604020202020204" pitchFamily="34" charset="0"/>
                <a:cs typeface="Arial" panose="020B0604020202020204" pitchFamily="34" charset="0"/>
              </a:rPr>
              <a:t>Em</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rất</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thích</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học</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Toán</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nhưng</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lại</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không</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có</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tiền</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mua</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sách</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tham</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khảo</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để</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tìm</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hiểu</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thêm</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về</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bài</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toán</a:t>
            </a:r>
            <a:r>
              <a:rPr lang="en-US" sz="3600" dirty="0" smtClean="0">
                <a:solidFill>
                  <a:schemeClr val="bg1"/>
                </a:solidFill>
                <a:latin typeface="Arial" panose="020B0604020202020204" pitchFamily="34" charset="0"/>
                <a:cs typeface="Arial" panose="020B0604020202020204" pitchFamily="34" charset="0"/>
              </a:rPr>
              <a:t> hay.</a:t>
            </a:r>
            <a:endParaRPr lang="en-US" sz="36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par>
                                <p:cTn id="22" presetID="9"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par>
                                <p:cTn id="28" presetID="9"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dissolve">
                                      <p:cBhvr>
                                        <p:cTn id="30" dur="500"/>
                                        <p:tgtEl>
                                          <p:spTgt spid="3"/>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dissolv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outVertical)">
                                      <p:cBhvr>
                                        <p:cTn id="38" dur="500"/>
                                        <p:tgtEl>
                                          <p:spTgt spid="9"/>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outVertical)">
                                      <p:cBhvr>
                                        <p:cTn id="41" dur="500"/>
                                        <p:tgtEl>
                                          <p:spTgt spid="20"/>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outVertical)">
                                      <p:cBhvr>
                                        <p:cTn id="44" dur="500"/>
                                        <p:tgtEl>
                                          <p:spTgt spid="22"/>
                                        </p:tgtEl>
                                      </p:cBhvr>
                                    </p:animEffect>
                                  </p:childTnLst>
                                </p:cTn>
                              </p:par>
                              <p:par>
                                <p:cTn id="45" presetID="16" presetClass="entr" presetSubtype="37"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outVertic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21959" y="-7486555"/>
            <a:ext cx="19136809" cy="10764455"/>
          </a:xfrm>
          <a:prstGeom prst="rect">
            <a:avLst/>
          </a:prstGeom>
        </p:spPr>
      </p:pic>
      <p:sp>
        <p:nvSpPr>
          <p:cNvPr id="3" name="TextBox 3"/>
          <p:cNvSpPr txBox="1"/>
          <p:nvPr/>
        </p:nvSpPr>
        <p:spPr>
          <a:xfrm>
            <a:off x="1418899" y="1104900"/>
            <a:ext cx="15450203" cy="987450"/>
          </a:xfrm>
          <a:prstGeom prst="rect">
            <a:avLst/>
          </a:prstGeom>
        </p:spPr>
        <p:txBody>
          <a:bodyPr lIns="0" tIns="0" rIns="0" bIns="0" rtlCol="0" anchor="t">
            <a:spAutoFit/>
          </a:bodyPr>
          <a:lstStyle/>
          <a:p>
            <a:pPr marL="0" lvl="0" indent="0" algn="ctr">
              <a:lnSpc>
                <a:spcPts val="7679"/>
              </a:lnSpc>
              <a:spcBef>
                <a:spcPct val="0"/>
              </a:spcBef>
            </a:pPr>
            <a:r>
              <a:rPr lang="en-US" sz="4400" b="1" u="none" dirty="0" err="1" smtClean="0">
                <a:solidFill>
                  <a:srgbClr val="291B25"/>
                </a:solidFill>
                <a:latin typeface="Arial" panose="020B0604020202020204" pitchFamily="34" charset="0"/>
                <a:cs typeface="Arial" panose="020B0604020202020204" pitchFamily="34" charset="0"/>
              </a:rPr>
              <a:t>Cách</a:t>
            </a:r>
            <a:r>
              <a:rPr lang="en-US" sz="4400" b="1" u="none" dirty="0" smtClean="0">
                <a:solidFill>
                  <a:srgbClr val="291B25"/>
                </a:solidFill>
                <a:latin typeface="Arial" panose="020B0604020202020204" pitchFamily="34" charset="0"/>
                <a:cs typeface="Arial" panose="020B0604020202020204" pitchFamily="34" charset="0"/>
              </a:rPr>
              <a:t> </a:t>
            </a:r>
            <a:r>
              <a:rPr lang="en-US" sz="4400" b="1" u="none" dirty="0" err="1" smtClean="0">
                <a:solidFill>
                  <a:srgbClr val="291B25"/>
                </a:solidFill>
                <a:latin typeface="Arial" panose="020B0604020202020204" pitchFamily="34" charset="0"/>
                <a:cs typeface="Arial" panose="020B0604020202020204" pitchFamily="34" charset="0"/>
              </a:rPr>
              <a:t>giải</a:t>
            </a:r>
            <a:r>
              <a:rPr lang="en-US" sz="4400" b="1" u="none" dirty="0" smtClean="0">
                <a:solidFill>
                  <a:srgbClr val="291B25"/>
                </a:solidFill>
                <a:latin typeface="Arial" panose="020B0604020202020204" pitchFamily="34" charset="0"/>
                <a:cs typeface="Arial" panose="020B0604020202020204" pitchFamily="34" charset="0"/>
              </a:rPr>
              <a:t> </a:t>
            </a:r>
            <a:r>
              <a:rPr lang="en-US" sz="4400" b="1" u="none" dirty="0" err="1" smtClean="0">
                <a:solidFill>
                  <a:srgbClr val="291B25"/>
                </a:solidFill>
                <a:latin typeface="Arial" panose="020B0604020202020204" pitchFamily="34" charset="0"/>
                <a:cs typeface="Arial" panose="020B0604020202020204" pitchFamily="34" charset="0"/>
              </a:rPr>
              <a:t>quyết</a:t>
            </a:r>
            <a:r>
              <a:rPr lang="en-US" sz="4400" b="1" u="none" dirty="0" smtClean="0">
                <a:solidFill>
                  <a:srgbClr val="291B25"/>
                </a:solidFill>
                <a:latin typeface="Arial" panose="020B0604020202020204" pitchFamily="34" charset="0"/>
                <a:cs typeface="Arial" panose="020B0604020202020204" pitchFamily="34" charset="0"/>
              </a:rPr>
              <a:t> </a:t>
            </a:r>
            <a:r>
              <a:rPr lang="en-US" sz="4400" b="1" u="none" dirty="0" err="1" smtClean="0">
                <a:solidFill>
                  <a:srgbClr val="291B25"/>
                </a:solidFill>
                <a:latin typeface="Arial" panose="020B0604020202020204" pitchFamily="34" charset="0"/>
                <a:cs typeface="Arial" panose="020B0604020202020204" pitchFamily="34" charset="0"/>
              </a:rPr>
              <a:t>tình</a:t>
            </a:r>
            <a:r>
              <a:rPr lang="en-US" sz="4400" b="1" u="none" dirty="0" smtClean="0">
                <a:solidFill>
                  <a:srgbClr val="291B25"/>
                </a:solidFill>
                <a:latin typeface="Arial" panose="020B0604020202020204" pitchFamily="34" charset="0"/>
                <a:cs typeface="Arial" panose="020B0604020202020204" pitchFamily="34" charset="0"/>
              </a:rPr>
              <a:t> </a:t>
            </a:r>
            <a:r>
              <a:rPr lang="en-US" sz="4400" b="1" u="none" dirty="0" err="1" smtClean="0">
                <a:solidFill>
                  <a:srgbClr val="291B25"/>
                </a:solidFill>
                <a:latin typeface="Arial" panose="020B0604020202020204" pitchFamily="34" charset="0"/>
                <a:cs typeface="Arial" panose="020B0604020202020204" pitchFamily="34" charset="0"/>
              </a:rPr>
              <a:t>huống</a:t>
            </a:r>
            <a:r>
              <a:rPr lang="en-US" sz="4400" b="1" u="none" dirty="0" smtClean="0">
                <a:solidFill>
                  <a:srgbClr val="291B25"/>
                </a:solidFill>
                <a:latin typeface="Arial" panose="020B0604020202020204" pitchFamily="34" charset="0"/>
                <a:cs typeface="Arial" panose="020B0604020202020204" pitchFamily="34" charset="0"/>
              </a:rPr>
              <a:t>:</a:t>
            </a:r>
            <a:endParaRPr lang="en-US" sz="4400" b="1" u="none" dirty="0">
              <a:solidFill>
                <a:srgbClr val="291B25"/>
              </a:solidFill>
              <a:latin typeface="Arial" panose="020B0604020202020204" pitchFamily="34" charset="0"/>
              <a:cs typeface="Arial" panose="020B0604020202020204" pitchFamily="34" charset="0"/>
            </a:endParaRPr>
          </a:p>
        </p:txBody>
      </p:sp>
      <p:sp>
        <p:nvSpPr>
          <p:cNvPr id="4" name="AutoShape 4"/>
          <p:cNvSpPr/>
          <p:nvPr/>
        </p:nvSpPr>
        <p:spPr>
          <a:xfrm>
            <a:off x="1974379" y="3240514"/>
            <a:ext cx="6433492" cy="6398786"/>
          </a:xfrm>
          <a:prstGeom prst="rect">
            <a:avLst/>
          </a:prstGeom>
          <a:solidFill>
            <a:srgbClr val="FFCE6D"/>
          </a:solidFill>
        </p:spPr>
      </p:sp>
      <p:sp>
        <p:nvSpPr>
          <p:cNvPr id="8" name="AutoShape 8"/>
          <p:cNvSpPr/>
          <p:nvPr/>
        </p:nvSpPr>
        <p:spPr>
          <a:xfrm>
            <a:off x="2603029" y="3759676"/>
            <a:ext cx="5176192" cy="914501"/>
          </a:xfrm>
          <a:prstGeom prst="rect">
            <a:avLst/>
          </a:prstGeom>
          <a:solidFill>
            <a:srgbClr val="F6F6E9"/>
          </a:solidFill>
        </p:spPr>
      </p:sp>
      <p:sp>
        <p:nvSpPr>
          <p:cNvPr id="9" name="TextBox 9"/>
          <p:cNvSpPr txBox="1"/>
          <p:nvPr/>
        </p:nvSpPr>
        <p:spPr>
          <a:xfrm>
            <a:off x="2832740" y="4059831"/>
            <a:ext cx="4716771" cy="384721"/>
          </a:xfrm>
          <a:prstGeom prst="rect">
            <a:avLst/>
          </a:prstGeom>
        </p:spPr>
        <p:txBody>
          <a:bodyPr lIns="0" tIns="0" rIns="0" bIns="0" rtlCol="0" anchor="t">
            <a:spAutoFit/>
          </a:bodyPr>
          <a:lstStyle/>
          <a:p>
            <a:pPr marL="0" lvl="0" indent="0" algn="ctr">
              <a:lnSpc>
                <a:spcPts val="2999"/>
              </a:lnSpc>
            </a:pPr>
            <a:r>
              <a:rPr lang="en-US" sz="4400" b="1" u="none" dirty="0" smtClean="0">
                <a:solidFill>
                  <a:srgbClr val="291B25"/>
                </a:solidFill>
                <a:latin typeface="Arial" panose="020B0604020202020204" pitchFamily="34" charset="0"/>
                <a:cs typeface="Arial" panose="020B0604020202020204" pitchFamily="34" charset="0"/>
              </a:rPr>
              <a:t>01</a:t>
            </a:r>
            <a:endParaRPr lang="en-US" sz="4400" b="1" u="none" dirty="0">
              <a:solidFill>
                <a:srgbClr val="291B25"/>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3524">
            <a:off x="3554442" y="2754647"/>
            <a:ext cx="3273366" cy="781233"/>
          </a:xfrm>
          <a:prstGeom prst="rect">
            <a:avLst/>
          </a:prstGeom>
        </p:spPr>
      </p:pic>
      <p:sp>
        <p:nvSpPr>
          <p:cNvPr id="11" name="AutoShape 11"/>
          <p:cNvSpPr/>
          <p:nvPr/>
        </p:nvSpPr>
        <p:spPr>
          <a:xfrm>
            <a:off x="9339898" y="3240514"/>
            <a:ext cx="7529204" cy="6398786"/>
          </a:xfrm>
          <a:prstGeom prst="rect">
            <a:avLst/>
          </a:prstGeom>
          <a:solidFill>
            <a:srgbClr val="FFCE6D"/>
          </a:solidFill>
        </p:spPr>
      </p:sp>
      <p:sp>
        <p:nvSpPr>
          <p:cNvPr id="15" name="AutoShape 15"/>
          <p:cNvSpPr/>
          <p:nvPr/>
        </p:nvSpPr>
        <p:spPr>
          <a:xfrm>
            <a:off x="10508779" y="3759676"/>
            <a:ext cx="5176192" cy="914501"/>
          </a:xfrm>
          <a:prstGeom prst="rect">
            <a:avLst/>
          </a:prstGeom>
          <a:solidFill>
            <a:srgbClr val="F6F6E9"/>
          </a:solidFill>
        </p:spPr>
      </p:sp>
      <p:sp>
        <p:nvSpPr>
          <p:cNvPr id="16" name="TextBox 16"/>
          <p:cNvSpPr txBox="1"/>
          <p:nvPr/>
        </p:nvSpPr>
        <p:spPr>
          <a:xfrm>
            <a:off x="10738490" y="4059831"/>
            <a:ext cx="4716771" cy="384721"/>
          </a:xfrm>
          <a:prstGeom prst="rect">
            <a:avLst/>
          </a:prstGeom>
        </p:spPr>
        <p:txBody>
          <a:bodyPr lIns="0" tIns="0" rIns="0" bIns="0" rtlCol="0" anchor="t">
            <a:spAutoFit/>
          </a:bodyPr>
          <a:lstStyle/>
          <a:p>
            <a:pPr marL="0" lvl="0" indent="0" algn="ctr">
              <a:lnSpc>
                <a:spcPts val="2999"/>
              </a:lnSpc>
            </a:pPr>
            <a:r>
              <a:rPr lang="en-US" sz="4400" b="1" u="none" dirty="0" smtClean="0">
                <a:solidFill>
                  <a:srgbClr val="291B25"/>
                </a:solidFill>
                <a:latin typeface="Arial" panose="020B0604020202020204" pitchFamily="34" charset="0"/>
                <a:cs typeface="Arial" panose="020B0604020202020204" pitchFamily="34" charset="0"/>
              </a:rPr>
              <a:t>02</a:t>
            </a:r>
            <a:endParaRPr lang="en-US" sz="4400" b="1" u="none" dirty="0">
              <a:solidFill>
                <a:srgbClr val="291B25"/>
              </a:solidFill>
              <a:latin typeface="Arial" panose="020B0604020202020204" pitchFamily="34" charset="0"/>
              <a:cs typeface="Arial" panose="020B0604020202020204" pitchFamily="34" charset="0"/>
            </a:endParaRPr>
          </a:p>
        </p:txBody>
      </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3524">
            <a:off x="11460192" y="2754647"/>
            <a:ext cx="3273366" cy="781233"/>
          </a:xfrm>
          <a:prstGeom prst="rect">
            <a:avLst/>
          </a:prstGeom>
        </p:spPr>
      </p:pic>
      <p:sp>
        <p:nvSpPr>
          <p:cNvPr id="18" name="Rectangle 17"/>
          <p:cNvSpPr/>
          <p:nvPr/>
        </p:nvSpPr>
        <p:spPr>
          <a:xfrm>
            <a:off x="2218126" y="4832404"/>
            <a:ext cx="5945998" cy="3785652"/>
          </a:xfrm>
          <a:prstGeom prst="rect">
            <a:avLst/>
          </a:prstGeom>
        </p:spPr>
        <p:txBody>
          <a:bodyPr wrap="square">
            <a:spAutoFit/>
          </a:bodyPr>
          <a:lstStyle/>
          <a:p>
            <a:pPr algn="just">
              <a:lnSpc>
                <a:spcPct val="150000"/>
              </a:lnSpc>
            </a:pPr>
            <a:r>
              <a:rPr lang="vi-VN" sz="4000" dirty="0"/>
              <a:t>Em có thể lựa chọn thời điểm thích hợp như cuối giờ học để nhờ cô giáo giải đáp.</a:t>
            </a:r>
            <a:endParaRPr lang="en-US" sz="4000" dirty="0"/>
          </a:p>
        </p:txBody>
      </p:sp>
      <p:sp>
        <p:nvSpPr>
          <p:cNvPr id="19" name="Rectangle 18"/>
          <p:cNvSpPr/>
          <p:nvPr/>
        </p:nvSpPr>
        <p:spPr>
          <a:xfrm>
            <a:off x="9713600" y="4744707"/>
            <a:ext cx="6781800" cy="4708981"/>
          </a:xfrm>
          <a:prstGeom prst="rect">
            <a:avLst/>
          </a:prstGeom>
        </p:spPr>
        <p:txBody>
          <a:bodyPr wrap="square">
            <a:spAutoFit/>
          </a:bodyPr>
          <a:lstStyle/>
          <a:p>
            <a:pPr algn="just">
              <a:lnSpc>
                <a:spcPct val="150000"/>
              </a:lnSpc>
            </a:pPr>
            <a:r>
              <a:rPr lang="vi-VN" sz="4000" dirty="0"/>
              <a:t>Em có thể học hỏi các bạn trong lớp có cùng sở thích học Toán với mình </a:t>
            </a:r>
            <a:r>
              <a:rPr lang="vi-VN" sz="4000" dirty="0" smtClean="0"/>
              <a:t> </a:t>
            </a:r>
            <a:r>
              <a:rPr lang="vi-VN" sz="4000" dirty="0"/>
              <a:t>hoặc có thể mượn sách của các bạn trong lớp, bạn hàng xóm.</a:t>
            </a:r>
            <a:endParaRPr lang="en-US" sz="4000" dirty="0"/>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6"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565845" y="3239672"/>
            <a:ext cx="10774648" cy="575247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527871" y="2852430"/>
            <a:ext cx="2438852" cy="81590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662487" y="3805749"/>
            <a:ext cx="3731116" cy="488598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4270531" y="2860050"/>
            <a:ext cx="1295314" cy="1626536"/>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528551" y="2271451"/>
            <a:ext cx="1977864" cy="1977864"/>
          </a:xfrm>
          <a:prstGeom prst="rect">
            <a:avLst/>
          </a:prstGeom>
        </p:spPr>
      </p:pic>
      <p:sp>
        <p:nvSpPr>
          <p:cNvPr id="11" name="TextBox 11"/>
          <p:cNvSpPr txBox="1"/>
          <p:nvPr/>
        </p:nvSpPr>
        <p:spPr>
          <a:xfrm>
            <a:off x="1028700" y="923925"/>
            <a:ext cx="16230600" cy="1012200"/>
          </a:xfrm>
          <a:prstGeom prst="rect">
            <a:avLst/>
          </a:prstGeom>
        </p:spPr>
        <p:txBody>
          <a:bodyPr lIns="0" tIns="0" rIns="0" bIns="0" rtlCol="0" anchor="t">
            <a:spAutoFit/>
          </a:bodyPr>
          <a:lstStyle/>
          <a:p>
            <a:pPr algn="ctr">
              <a:lnSpc>
                <a:spcPts val="8399"/>
              </a:lnSpc>
            </a:pPr>
            <a:r>
              <a:rPr lang="en-US" sz="6999" b="1" dirty="0" smtClean="0">
                <a:solidFill>
                  <a:srgbClr val="2B315B"/>
                </a:solidFill>
                <a:latin typeface="Arial" panose="020B0604020202020204" pitchFamily="34" charset="0"/>
                <a:cs typeface="Arial" panose="020B0604020202020204" pitchFamily="34" charset="0"/>
              </a:rPr>
              <a:t>VẬN DỤNG</a:t>
            </a:r>
            <a:endParaRPr lang="en-US" sz="6999" b="1" dirty="0">
              <a:solidFill>
                <a:srgbClr val="2B315B"/>
              </a:solidFill>
              <a:latin typeface="Arial" panose="020B0604020202020204" pitchFamily="34" charset="0"/>
              <a:cs typeface="Arial" panose="020B0604020202020204" pitchFamily="34" charset="0"/>
            </a:endParaRPr>
          </a:p>
        </p:txBody>
      </p:sp>
      <p:sp>
        <p:nvSpPr>
          <p:cNvPr id="12" name="Rectangle 11"/>
          <p:cNvSpPr/>
          <p:nvPr/>
        </p:nvSpPr>
        <p:spPr>
          <a:xfrm>
            <a:off x="6200484" y="4055579"/>
            <a:ext cx="9725316" cy="4154984"/>
          </a:xfrm>
          <a:prstGeom prst="rect">
            <a:avLst/>
          </a:prstGeom>
        </p:spPr>
        <p:txBody>
          <a:bodyPr wrap="square">
            <a:spAutoFit/>
          </a:bodyPr>
          <a:lstStyle/>
          <a:p>
            <a:pPr algn="just">
              <a:lnSpc>
                <a:spcPct val="150000"/>
              </a:lnSpc>
            </a:pPr>
            <a:r>
              <a:rPr lang="vi-VN" sz="4400" b="1" dirty="0"/>
              <a:t>Bài tập 1: </a:t>
            </a:r>
            <a:r>
              <a:rPr lang="vi-VN" sz="4400" dirty="0"/>
              <a:t>Chia sẻ với các bạn những điều thú vị mà em đã học được từ một người bạn, một cuốn sách hay, một chương trình truyền hình</a:t>
            </a:r>
            <a:endParaRPr lang="en-US" sz="4400" dirty="0"/>
          </a:p>
        </p:txBody>
      </p:sp>
    </p:spTree>
    <p:extLst>
      <p:ext uri="{BB962C8B-B14F-4D97-AF65-F5344CB8AC3E}">
        <p14:creationId xmlns:p14="http://schemas.microsoft.com/office/powerpoint/2010/main" val="3293122275"/>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3"/>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flipV="1">
            <a:off x="15800555" y="-3990497"/>
            <a:ext cx="14321121" cy="2045874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363200" y="1282257"/>
            <a:ext cx="7569170" cy="7386526"/>
          </a:xfrm>
          <a:prstGeom prst="rect">
            <a:avLst/>
          </a:prstGeom>
        </p:spPr>
      </p:pic>
      <p:sp>
        <p:nvSpPr>
          <p:cNvPr id="4" name="TextBox 4"/>
          <p:cNvSpPr txBox="1"/>
          <p:nvPr/>
        </p:nvSpPr>
        <p:spPr>
          <a:xfrm>
            <a:off x="10562482" y="2095500"/>
            <a:ext cx="7369888" cy="2598917"/>
          </a:xfrm>
          <a:prstGeom prst="rect">
            <a:avLst/>
          </a:prstGeom>
        </p:spPr>
        <p:txBody>
          <a:bodyPr wrap="square" lIns="0" tIns="0" rIns="0" bIns="0" rtlCol="0" anchor="t">
            <a:spAutoFit/>
          </a:bodyPr>
          <a:lstStyle/>
          <a:p>
            <a:pPr marL="0" lvl="0" indent="0" algn="ctr">
              <a:lnSpc>
                <a:spcPct val="150000"/>
              </a:lnSpc>
              <a:spcBef>
                <a:spcPct val="0"/>
              </a:spcBef>
            </a:pPr>
            <a:r>
              <a:rPr lang="en-US" sz="6000" b="1" u="none" dirty="0" err="1" smtClean="0">
                <a:solidFill>
                  <a:srgbClr val="291B25"/>
                </a:solidFill>
                <a:latin typeface="Arial" panose="020B0604020202020204" pitchFamily="34" charset="0"/>
                <a:cs typeface="Arial" panose="020B0604020202020204" pitchFamily="34" charset="0"/>
              </a:rPr>
              <a:t>Trò</a:t>
            </a:r>
            <a:r>
              <a:rPr lang="en-US" sz="6000" b="1" u="none" dirty="0" smtClean="0">
                <a:solidFill>
                  <a:srgbClr val="291B25"/>
                </a:solidFill>
                <a:latin typeface="Arial" panose="020B0604020202020204" pitchFamily="34" charset="0"/>
                <a:cs typeface="Arial" panose="020B0604020202020204" pitchFamily="34" charset="0"/>
              </a:rPr>
              <a:t> </a:t>
            </a:r>
            <a:r>
              <a:rPr lang="en-US" sz="6000" b="1" u="none" dirty="0" err="1" smtClean="0">
                <a:solidFill>
                  <a:srgbClr val="291B25"/>
                </a:solidFill>
                <a:latin typeface="Arial" panose="020B0604020202020204" pitchFamily="34" charset="0"/>
                <a:cs typeface="Arial" panose="020B0604020202020204" pitchFamily="34" charset="0"/>
              </a:rPr>
              <a:t>chơi</a:t>
            </a:r>
            <a:r>
              <a:rPr lang="en-US" sz="6000" b="1" u="none" dirty="0" smtClean="0">
                <a:solidFill>
                  <a:srgbClr val="291B25"/>
                </a:solidFill>
                <a:latin typeface="Arial" panose="020B0604020202020204" pitchFamily="34" charset="0"/>
                <a:cs typeface="Arial" panose="020B0604020202020204" pitchFamily="34" charset="0"/>
              </a:rPr>
              <a:t> </a:t>
            </a:r>
          </a:p>
          <a:p>
            <a:pPr marL="0" lvl="0" indent="0" algn="ctr">
              <a:lnSpc>
                <a:spcPct val="150000"/>
              </a:lnSpc>
              <a:spcBef>
                <a:spcPct val="0"/>
              </a:spcBef>
            </a:pPr>
            <a:r>
              <a:rPr lang="en-US" sz="6000" b="1" u="none" dirty="0" smtClean="0">
                <a:solidFill>
                  <a:srgbClr val="291B25"/>
                </a:solidFill>
                <a:latin typeface="Arial" panose="020B0604020202020204" pitchFamily="34" charset="0"/>
                <a:cs typeface="Arial" panose="020B0604020202020204" pitchFamily="34" charset="0"/>
              </a:rPr>
              <a:t>“Ai </a:t>
            </a:r>
            <a:r>
              <a:rPr lang="en-US" sz="6000" b="1" u="none" dirty="0" err="1" smtClean="0">
                <a:solidFill>
                  <a:srgbClr val="291B25"/>
                </a:solidFill>
                <a:latin typeface="Arial" panose="020B0604020202020204" pitchFamily="34" charset="0"/>
                <a:cs typeface="Arial" panose="020B0604020202020204" pitchFamily="34" charset="0"/>
              </a:rPr>
              <a:t>hiểu</a:t>
            </a:r>
            <a:r>
              <a:rPr lang="en-US" sz="6000" b="1" u="none" dirty="0" smtClean="0">
                <a:solidFill>
                  <a:srgbClr val="291B25"/>
                </a:solidFill>
                <a:latin typeface="Arial" panose="020B0604020202020204" pitchFamily="34" charset="0"/>
                <a:cs typeface="Arial" panose="020B0604020202020204" pitchFamily="34" charset="0"/>
              </a:rPr>
              <a:t> </a:t>
            </a:r>
            <a:r>
              <a:rPr lang="en-US" sz="6000" b="1" u="none" dirty="0" err="1" smtClean="0">
                <a:solidFill>
                  <a:srgbClr val="291B25"/>
                </a:solidFill>
                <a:latin typeface="Arial" panose="020B0604020202020204" pitchFamily="34" charset="0"/>
                <a:cs typeface="Arial" panose="020B0604020202020204" pitchFamily="34" charset="0"/>
              </a:rPr>
              <a:t>biết</a:t>
            </a:r>
            <a:r>
              <a:rPr lang="en-US" sz="6000" b="1" u="none" dirty="0" smtClean="0">
                <a:solidFill>
                  <a:srgbClr val="291B25"/>
                </a:solidFill>
                <a:latin typeface="Arial" panose="020B0604020202020204" pitchFamily="34" charset="0"/>
                <a:cs typeface="Arial" panose="020B0604020202020204" pitchFamily="34" charset="0"/>
              </a:rPr>
              <a:t> </a:t>
            </a:r>
            <a:r>
              <a:rPr lang="en-US" sz="6000" b="1" u="none" dirty="0" err="1" smtClean="0">
                <a:solidFill>
                  <a:srgbClr val="291B25"/>
                </a:solidFill>
                <a:latin typeface="Arial" panose="020B0604020202020204" pitchFamily="34" charset="0"/>
                <a:cs typeface="Arial" panose="020B0604020202020204" pitchFamily="34" charset="0"/>
              </a:rPr>
              <a:t>hơn</a:t>
            </a:r>
            <a:r>
              <a:rPr lang="en-US" sz="6000" b="1" u="none" dirty="0" smtClean="0">
                <a:solidFill>
                  <a:srgbClr val="291B25"/>
                </a:solidFill>
                <a:latin typeface="Arial" panose="020B0604020202020204" pitchFamily="34" charset="0"/>
                <a:cs typeface="Arial" panose="020B0604020202020204" pitchFamily="34" charset="0"/>
              </a:rPr>
              <a:t>?”</a:t>
            </a:r>
            <a:endParaRPr lang="en-US" sz="6000" b="1" u="none" dirty="0">
              <a:solidFill>
                <a:srgbClr val="291B25"/>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216771">
            <a:off x="3620373" y="115132"/>
            <a:ext cx="1920183" cy="893758"/>
          </a:xfrm>
          <a:prstGeom prst="rect">
            <a:avLst/>
          </a:prstGeom>
        </p:spPr>
      </p:pic>
      <p:sp>
        <p:nvSpPr>
          <p:cNvPr id="6" name="AutoShape 6"/>
          <p:cNvSpPr/>
          <p:nvPr/>
        </p:nvSpPr>
        <p:spPr>
          <a:xfrm>
            <a:off x="1028700" y="1725911"/>
            <a:ext cx="8877300" cy="4033478"/>
          </a:xfrm>
          <a:prstGeom prst="rect">
            <a:avLst/>
          </a:prstGeom>
          <a:solidFill>
            <a:srgbClr val="61A6AB"/>
          </a:solidFill>
        </p:spPr>
      </p:sp>
      <p:sp>
        <p:nvSpPr>
          <p:cNvPr id="7" name="AutoShape 7"/>
          <p:cNvSpPr/>
          <p:nvPr/>
        </p:nvSpPr>
        <p:spPr>
          <a:xfrm>
            <a:off x="1028699" y="6057900"/>
            <a:ext cx="8877301" cy="2522239"/>
          </a:xfrm>
          <a:prstGeom prst="rect">
            <a:avLst/>
          </a:prstGeom>
          <a:solidFill>
            <a:srgbClr val="61A6AB"/>
          </a:solidFill>
        </p:spPr>
      </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07763">
            <a:off x="4572" y="7291961"/>
            <a:ext cx="1790213" cy="336046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74689" flipH="1">
            <a:off x="1388363" y="8384338"/>
            <a:ext cx="1077935" cy="2297924"/>
          </a:xfrm>
          <a:prstGeom prst="rect">
            <a:avLst/>
          </a:prstGeom>
        </p:spPr>
      </p:pic>
      <p:sp>
        <p:nvSpPr>
          <p:cNvPr id="10" name="Rectangle 9"/>
          <p:cNvSpPr/>
          <p:nvPr/>
        </p:nvSpPr>
        <p:spPr>
          <a:xfrm>
            <a:off x="1298374" y="1862065"/>
            <a:ext cx="8305800" cy="3785652"/>
          </a:xfrm>
          <a:prstGeom prst="rect">
            <a:avLst/>
          </a:prstGeom>
        </p:spPr>
        <p:txBody>
          <a:bodyPr wrap="square">
            <a:spAutoFit/>
          </a:bodyPr>
          <a:lstStyle/>
          <a:p>
            <a:pPr algn="just">
              <a:lnSpc>
                <a:spcPct val="120000"/>
              </a:lnSpc>
            </a:pPr>
            <a:r>
              <a:rPr lang="vi-VN" sz="4000" dirty="0">
                <a:solidFill>
                  <a:schemeClr val="bg1"/>
                </a:solidFill>
              </a:rPr>
              <a:t>Các thành viên trong nhóm lần lượt chia sẻ với các bạn những điều thú vị mà em đã học được từ một người bạn, một cuốn sách hay, một chương trình truyền hình.</a:t>
            </a:r>
            <a:endParaRPr lang="en-US" sz="4000" dirty="0">
              <a:solidFill>
                <a:schemeClr val="bg1"/>
              </a:solidFill>
            </a:endParaRPr>
          </a:p>
        </p:txBody>
      </p:sp>
      <p:sp>
        <p:nvSpPr>
          <p:cNvPr id="11" name="Rectangle 10"/>
          <p:cNvSpPr/>
          <p:nvPr/>
        </p:nvSpPr>
        <p:spPr>
          <a:xfrm>
            <a:off x="1356878" y="6271103"/>
            <a:ext cx="8305800" cy="1938992"/>
          </a:xfrm>
          <a:prstGeom prst="rect">
            <a:avLst/>
          </a:prstGeom>
        </p:spPr>
        <p:txBody>
          <a:bodyPr wrap="square">
            <a:spAutoFit/>
          </a:bodyPr>
          <a:lstStyle/>
          <a:p>
            <a:pPr algn="just">
              <a:lnSpc>
                <a:spcPct val="150000"/>
              </a:lnSpc>
            </a:pPr>
            <a:r>
              <a:rPr lang="vi-VN" sz="4000" dirty="0" smtClean="0">
                <a:solidFill>
                  <a:schemeClr val="bg1"/>
                </a:solidFill>
                <a:latin typeface="Arial" panose="020B0604020202020204" pitchFamily="34" charset="0"/>
                <a:cs typeface="Arial" panose="020B0604020202020204" pitchFamily="34" charset="0"/>
              </a:rPr>
              <a:t>H</a:t>
            </a:r>
            <a:r>
              <a:rPr lang="en-US" sz="4000" dirty="0" err="1" smtClean="0">
                <a:solidFill>
                  <a:schemeClr val="bg1"/>
                </a:solidFill>
                <a:latin typeface="Arial" panose="020B0604020202020204" pitchFamily="34" charset="0"/>
                <a:cs typeface="Arial" panose="020B0604020202020204" pitchFamily="34" charset="0"/>
              </a:rPr>
              <a:t>ọc</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sinh</a:t>
            </a:r>
            <a:r>
              <a:rPr lang="vi-VN" sz="4000" dirty="0" smtClean="0">
                <a:solidFill>
                  <a:schemeClr val="bg1"/>
                </a:solidFill>
                <a:latin typeface="Arial" panose="020B0604020202020204" pitchFamily="34" charset="0"/>
                <a:cs typeface="Arial" panose="020B0604020202020204" pitchFamily="34" charset="0"/>
              </a:rPr>
              <a:t> </a:t>
            </a:r>
            <a:r>
              <a:rPr lang="vi-VN" sz="4000" dirty="0">
                <a:solidFill>
                  <a:schemeClr val="bg1"/>
                </a:solidFill>
                <a:latin typeface="Arial" panose="020B0604020202020204" pitchFamily="34" charset="0"/>
                <a:cs typeface="Arial" panose="020B0604020202020204" pitchFamily="34" charset="0"/>
              </a:rPr>
              <a:t>nào nói được nhiều nhất, đúng nhất là người chiến thắng.</a:t>
            </a:r>
            <a:endParaRPr lang="en-US"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386867" y="4775938"/>
            <a:ext cx="3721118" cy="3721118"/>
          </a:xfrm>
          <a:prstGeom prst="rect">
            <a:avLst/>
          </a:prstGeo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p:tgtEl>
                                          <p:spTgt spid="7"/>
                                        </p:tgtEl>
                                        <p:attrNameLst>
                                          <p:attrName>ppt_y</p:attrName>
                                        </p:attrNameLst>
                                      </p:cBhvr>
                                      <p:tavLst>
                                        <p:tav tm="0">
                                          <p:val>
                                            <p:strVal val="#ppt_y+#ppt_h*1.125000"/>
                                          </p:val>
                                        </p:tav>
                                        <p:tav tm="100000">
                                          <p:val>
                                            <p:strVal val="#ppt_y"/>
                                          </p:val>
                                        </p:tav>
                                      </p:tavLst>
                                    </p:anim>
                                    <p:animEffect transition="in" filter="wipe(up)">
                                      <p:cBhvr>
                                        <p:cTn id="28" dur="500"/>
                                        <p:tgtEl>
                                          <p:spTgt spid="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880243">
            <a:off x="14017363" y="1116369"/>
            <a:ext cx="2187598" cy="210009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27263">
            <a:off x="5152826" y="-562067"/>
            <a:ext cx="7982348" cy="1140335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28700" y="8966555"/>
            <a:ext cx="3344085" cy="1550439"/>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587258" y="5139609"/>
            <a:ext cx="3344085" cy="1550439"/>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32074" y="-821900"/>
            <a:ext cx="3344085" cy="1550439"/>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37237" y="610940"/>
            <a:ext cx="4267201" cy="2311872"/>
          </a:xfrm>
          <a:prstGeom prst="rect">
            <a:avLst/>
          </a:prstGeom>
        </p:spPr>
      </p:pic>
      <p:sp>
        <p:nvSpPr>
          <p:cNvPr id="12" name="TextBox 11"/>
          <p:cNvSpPr txBox="1"/>
          <p:nvPr/>
        </p:nvSpPr>
        <p:spPr>
          <a:xfrm>
            <a:off x="3457996" y="1210030"/>
            <a:ext cx="2725426" cy="769441"/>
          </a:xfrm>
          <a:prstGeom prst="rect">
            <a:avLst/>
          </a:prstGeom>
          <a:noFill/>
        </p:spPr>
        <p:txBody>
          <a:bodyPr wrap="none" rtlCol="0">
            <a:spAutoFit/>
          </a:bodyPr>
          <a:lstStyle/>
          <a:p>
            <a:r>
              <a:rPr lang="en-US" sz="4400" b="1" dirty="0" err="1" smtClean="0">
                <a:solidFill>
                  <a:prstClr val="black"/>
                </a:solidFill>
                <a:latin typeface="Arial" panose="020B0604020202020204" pitchFamily="34" charset="0"/>
                <a:cs typeface="Arial" panose="020B0604020202020204" pitchFamily="34" charset="0"/>
              </a:rPr>
              <a:t>Bài</a:t>
            </a:r>
            <a:r>
              <a:rPr lang="en-US" sz="4400" b="1" dirty="0" smtClean="0">
                <a:solidFill>
                  <a:prstClr val="black"/>
                </a:solidFill>
                <a:latin typeface="Arial" panose="020B0604020202020204" pitchFamily="34" charset="0"/>
                <a:cs typeface="Arial" panose="020B0604020202020204" pitchFamily="34" charset="0"/>
              </a:rPr>
              <a:t> </a:t>
            </a:r>
            <a:r>
              <a:rPr lang="en-US" sz="4400" b="1" dirty="0" err="1" smtClean="0">
                <a:solidFill>
                  <a:prstClr val="black"/>
                </a:solidFill>
                <a:latin typeface="Arial" panose="020B0604020202020204" pitchFamily="34" charset="0"/>
                <a:cs typeface="Arial" panose="020B0604020202020204" pitchFamily="34" charset="0"/>
              </a:rPr>
              <a:t>tập</a:t>
            </a:r>
            <a:r>
              <a:rPr lang="en-US" sz="4400" b="1" dirty="0" smtClean="0">
                <a:solidFill>
                  <a:prstClr val="black"/>
                </a:solidFill>
                <a:latin typeface="Arial" panose="020B0604020202020204" pitchFamily="34" charset="0"/>
                <a:cs typeface="Arial" panose="020B0604020202020204" pitchFamily="34" charset="0"/>
              </a:rPr>
              <a:t> 2:</a:t>
            </a:r>
            <a:endParaRPr lang="en-US" sz="4400" b="1" dirty="0">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4427372" y="3015951"/>
            <a:ext cx="9266741" cy="2123658"/>
          </a:xfrm>
          <a:prstGeom prst="rect">
            <a:avLst/>
          </a:prstGeom>
        </p:spPr>
        <p:txBody>
          <a:bodyPr wrap="square">
            <a:spAutoFit/>
          </a:bodyPr>
          <a:lstStyle/>
          <a:p>
            <a:pPr algn="just">
              <a:lnSpc>
                <a:spcPct val="150000"/>
              </a:lnSpc>
            </a:pPr>
            <a:r>
              <a:rPr lang="en-US" sz="4400" dirty="0" err="1" smtClean="0">
                <a:solidFill>
                  <a:prstClr val="black"/>
                </a:solidFill>
                <a:latin typeface="Arial" panose="020B0604020202020204" pitchFamily="34" charset="0"/>
                <a:cs typeface="Arial" panose="020B0604020202020204" pitchFamily="34" charset="0"/>
              </a:rPr>
              <a:t>Kể</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tên</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một</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tấm</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gương</a:t>
            </a:r>
            <a:r>
              <a:rPr lang="en-US" sz="4400" dirty="0" smtClean="0">
                <a:solidFill>
                  <a:prstClr val="black"/>
                </a:solidFill>
                <a:latin typeface="Arial" panose="020B0604020202020204" pitchFamily="34" charset="0"/>
                <a:cs typeface="Arial" panose="020B0604020202020204" pitchFamily="34" charset="0"/>
              </a:rPr>
              <a:t> ham </a:t>
            </a:r>
            <a:r>
              <a:rPr lang="en-US" sz="4400" dirty="0" err="1" smtClean="0">
                <a:solidFill>
                  <a:prstClr val="black"/>
                </a:solidFill>
                <a:latin typeface="Arial" panose="020B0604020202020204" pitchFamily="34" charset="0"/>
                <a:cs typeface="Arial" panose="020B0604020202020204" pitchFamily="34" charset="0"/>
              </a:rPr>
              <a:t>học</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hỏi</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mà</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em</a:t>
            </a:r>
            <a:r>
              <a:rPr lang="en-US" sz="4400" dirty="0" smtClean="0">
                <a:solidFill>
                  <a:prstClr val="black"/>
                </a:solidFill>
                <a:latin typeface="Arial" panose="020B0604020202020204" pitchFamily="34" charset="0"/>
                <a:cs typeface="Arial" panose="020B0604020202020204" pitchFamily="34" charset="0"/>
              </a:rPr>
              <a:t> </a:t>
            </a:r>
            <a:r>
              <a:rPr lang="en-US" sz="4400" dirty="0" err="1" smtClean="0">
                <a:solidFill>
                  <a:prstClr val="black"/>
                </a:solidFill>
                <a:latin typeface="Arial" panose="020B0604020202020204" pitchFamily="34" charset="0"/>
                <a:cs typeface="Arial" panose="020B0604020202020204" pitchFamily="34" charset="0"/>
              </a:rPr>
              <a:t>biết</a:t>
            </a:r>
            <a:r>
              <a:rPr lang="en-US" sz="4400" dirty="0" smtClean="0">
                <a:solidFill>
                  <a:prstClr val="black"/>
                </a:solidFill>
                <a:latin typeface="Arial" panose="020B0604020202020204" pitchFamily="34" charset="0"/>
                <a:cs typeface="Arial" panose="020B0604020202020204" pitchFamily="34" charset="0"/>
              </a:rPr>
              <a:t>.</a:t>
            </a:r>
            <a:endParaRPr lang="en-US" sz="4400" dirty="0">
              <a:solidFill>
                <a:prstClr val="black"/>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756227" y="4152900"/>
            <a:ext cx="4648200" cy="3997453"/>
          </a:xfrm>
          <a:prstGeom prst="rect">
            <a:avLst/>
          </a:prstGeom>
        </p:spPr>
      </p:pic>
    </p:spTree>
    <p:extLst>
      <p:ext uri="{BB962C8B-B14F-4D97-AF65-F5344CB8AC3E}">
        <p14:creationId xmlns:p14="http://schemas.microsoft.com/office/powerpoint/2010/main" val="9748646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110105" flipH="1" flipV="1">
            <a:off x="1625986" y="2790052"/>
            <a:ext cx="4512941" cy="644705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499" b="30850"/>
          <a:stretch>
            <a:fillRect/>
          </a:stretch>
        </p:blipFill>
        <p:spPr>
          <a:xfrm rot="678179">
            <a:off x="12682459" y="569144"/>
            <a:ext cx="4557566" cy="70108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4457700" y="-2057403"/>
            <a:ext cx="9144001" cy="13639801"/>
          </a:xfrm>
          <a:prstGeom prst="rect">
            <a:avLst/>
          </a:prstGeom>
        </p:spPr>
      </p:pic>
      <p:grpSp>
        <p:nvGrpSpPr>
          <p:cNvPr id="5" name="Group 5"/>
          <p:cNvGrpSpPr/>
          <p:nvPr/>
        </p:nvGrpSpPr>
        <p:grpSpPr>
          <a:xfrm rot="-125846">
            <a:off x="3266794" y="1978560"/>
            <a:ext cx="11824050" cy="6723513"/>
            <a:chOff x="0" y="0"/>
            <a:chExt cx="2973724" cy="1863832"/>
          </a:xfrm>
        </p:grpSpPr>
        <p:sp>
          <p:nvSpPr>
            <p:cNvPr id="6" name="Freeform 6"/>
            <p:cNvSpPr/>
            <p:nvPr/>
          </p:nvSpPr>
          <p:spPr>
            <a:xfrm>
              <a:off x="0" y="0"/>
              <a:ext cx="2973724" cy="1863832"/>
            </a:xfrm>
            <a:custGeom>
              <a:avLst/>
              <a:gdLst/>
              <a:ahLst/>
              <a:cxnLst/>
              <a:rect l="l" t="t" r="r" b="b"/>
              <a:pathLst>
                <a:path w="2973724" h="1863832">
                  <a:moveTo>
                    <a:pt x="0" y="0"/>
                  </a:moveTo>
                  <a:lnTo>
                    <a:pt x="2973724" y="0"/>
                  </a:lnTo>
                  <a:lnTo>
                    <a:pt x="2973724" y="1863832"/>
                  </a:lnTo>
                  <a:lnTo>
                    <a:pt x="0" y="1863832"/>
                  </a:lnTo>
                  <a:close/>
                </a:path>
              </a:pathLst>
            </a:custGeom>
            <a:solidFill>
              <a:srgbClr val="F6F6E9"/>
            </a:solidFill>
          </p:spPr>
        </p:sp>
      </p:gr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121997" y="6679874"/>
            <a:ext cx="2147081" cy="358934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750609">
            <a:off x="1715733" y="1359758"/>
            <a:ext cx="1505652" cy="566672"/>
          </a:xfrm>
          <a:prstGeom prst="rect">
            <a:avLst/>
          </a:prstGeom>
        </p:spPr>
      </p:pic>
      <p:sp>
        <p:nvSpPr>
          <p:cNvPr id="10" name="Rectangle 9"/>
          <p:cNvSpPr/>
          <p:nvPr/>
        </p:nvSpPr>
        <p:spPr>
          <a:xfrm>
            <a:off x="4035319" y="3650491"/>
            <a:ext cx="10287000" cy="4154984"/>
          </a:xfrm>
          <a:prstGeom prst="rect">
            <a:avLst/>
          </a:prstGeom>
        </p:spPr>
        <p:txBody>
          <a:bodyPr wrap="square">
            <a:spAutoFit/>
          </a:bodyPr>
          <a:lstStyle/>
          <a:p>
            <a:pPr algn="just">
              <a:lnSpc>
                <a:spcPct val="150000"/>
              </a:lnSpc>
            </a:pPr>
            <a:r>
              <a:rPr lang="vi-VN" sz="4400" dirty="0"/>
              <a:t>Hãy luôn là người ham học hỏi. Ham học hỏi sẽ giúp em thêm hiểu biết, có thêm đam mê và niềm vui về những điều mà em yêu thích. </a:t>
            </a:r>
            <a:endParaRPr lang="en-US" sz="4400" dirty="0"/>
          </a:p>
        </p:txBody>
      </p:sp>
      <p:sp>
        <p:nvSpPr>
          <p:cNvPr id="11" name="TextBox 10"/>
          <p:cNvSpPr txBox="1"/>
          <p:nvPr/>
        </p:nvSpPr>
        <p:spPr>
          <a:xfrm>
            <a:off x="6798159" y="2404945"/>
            <a:ext cx="4463081" cy="1107996"/>
          </a:xfrm>
          <a:prstGeom prst="rect">
            <a:avLst/>
          </a:prstGeom>
          <a:noFill/>
        </p:spPr>
        <p:txBody>
          <a:bodyPr wrap="none" rtlCol="0">
            <a:spAutoFit/>
          </a:bodyPr>
          <a:lstStyle/>
          <a:p>
            <a:r>
              <a:rPr lang="en-US" sz="6600" b="1" dirty="0" smtClean="0">
                <a:solidFill>
                  <a:srgbClr val="C00000"/>
                </a:solidFill>
                <a:latin typeface="Arial" panose="020B0604020202020204" pitchFamily="34" charset="0"/>
                <a:cs typeface="Arial" panose="020B0604020202020204" pitchFamily="34" charset="0"/>
              </a:rPr>
              <a:t>KẾT LUẬN</a:t>
            </a:r>
            <a:endParaRPr lang="en-US" sz="66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AutoShape 2"/>
          <p:cNvSpPr/>
          <p:nvPr/>
        </p:nvSpPr>
        <p:spPr>
          <a:xfrm>
            <a:off x="9067800" y="1028700"/>
            <a:ext cx="8191500" cy="2487440"/>
          </a:xfrm>
          <a:prstGeom prst="rect">
            <a:avLst/>
          </a:prstGeom>
          <a:solidFill>
            <a:srgbClr val="FFCE6D"/>
          </a:solidFill>
        </p:spPr>
      </p:sp>
      <p:sp>
        <p:nvSpPr>
          <p:cNvPr id="4" name="AutoShape 4"/>
          <p:cNvSpPr/>
          <p:nvPr/>
        </p:nvSpPr>
        <p:spPr>
          <a:xfrm>
            <a:off x="9067800" y="4224119"/>
            <a:ext cx="8191500" cy="5034181"/>
          </a:xfrm>
          <a:prstGeom prst="rect">
            <a:avLst/>
          </a:prstGeom>
          <a:solidFill>
            <a:srgbClr val="FFCE6D"/>
          </a:solidFill>
        </p:spPr>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36" r="60999"/>
          <a:stretch>
            <a:fillRect/>
          </a:stretch>
        </p:blipFill>
        <p:spPr>
          <a:xfrm rot="143919" flipH="1">
            <a:off x="-1720640" y="-314570"/>
            <a:ext cx="3733533" cy="1089698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08095">
            <a:off x="14837751" y="668465"/>
            <a:ext cx="3018766" cy="72046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87817" y="7925903"/>
            <a:ext cx="1330962" cy="1484847"/>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781800" y="1000759"/>
            <a:ext cx="1492728" cy="1517561"/>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9595840">
            <a:off x="8519511" y="8174104"/>
            <a:ext cx="1732518" cy="1615966"/>
          </a:xfrm>
          <a:prstGeom prst="rect">
            <a:avLst/>
          </a:prstGeom>
        </p:spPr>
      </p:pic>
      <p:sp>
        <p:nvSpPr>
          <p:cNvPr id="15" name="TextBox 14"/>
          <p:cNvSpPr txBox="1"/>
          <p:nvPr/>
        </p:nvSpPr>
        <p:spPr>
          <a:xfrm>
            <a:off x="9547816" y="1736679"/>
            <a:ext cx="7231467" cy="1015663"/>
          </a:xfrm>
          <a:prstGeom prst="rect">
            <a:avLst/>
          </a:prstGeom>
          <a:noFill/>
        </p:spPr>
        <p:txBody>
          <a:bodyPr wrap="none" rtlCol="0">
            <a:spAutoFit/>
          </a:bodyPr>
          <a:lstStyle/>
          <a:p>
            <a:r>
              <a:rPr lang="en-US" sz="6000" b="1" dirty="0" err="1" smtClean="0">
                <a:latin typeface="Arial" panose="020B0604020202020204" pitchFamily="34" charset="0"/>
                <a:cs typeface="Arial" panose="020B0604020202020204" pitchFamily="34" charset="0"/>
              </a:rPr>
              <a:t>Thông</a:t>
            </a:r>
            <a:r>
              <a:rPr lang="en-US" sz="6000" b="1" dirty="0" smtClean="0">
                <a:latin typeface="Arial" panose="020B0604020202020204" pitchFamily="34" charset="0"/>
                <a:cs typeface="Arial" panose="020B0604020202020204" pitchFamily="34" charset="0"/>
              </a:rPr>
              <a:t> </a:t>
            </a:r>
            <a:r>
              <a:rPr lang="en-US" sz="6000" b="1" dirty="0" err="1" smtClean="0">
                <a:latin typeface="Arial" panose="020B0604020202020204" pitchFamily="34" charset="0"/>
                <a:cs typeface="Arial" panose="020B0604020202020204" pitchFamily="34" charset="0"/>
              </a:rPr>
              <a:t>điệp</a:t>
            </a:r>
            <a:r>
              <a:rPr lang="en-US" sz="6000" b="1" dirty="0" smtClean="0">
                <a:latin typeface="Arial" panose="020B0604020202020204" pitchFamily="34" charset="0"/>
                <a:cs typeface="Arial" panose="020B0604020202020204" pitchFamily="34" charset="0"/>
              </a:rPr>
              <a:t> </a:t>
            </a:r>
            <a:r>
              <a:rPr lang="en-US" sz="6000" b="1" dirty="0" err="1" smtClean="0">
                <a:latin typeface="Arial" panose="020B0604020202020204" pitchFamily="34" charset="0"/>
                <a:cs typeface="Arial" panose="020B0604020202020204" pitchFamily="34" charset="0"/>
              </a:rPr>
              <a:t>bài</a:t>
            </a:r>
            <a:r>
              <a:rPr lang="en-US" sz="6000" b="1" dirty="0" smtClean="0">
                <a:latin typeface="Arial" panose="020B0604020202020204" pitchFamily="34" charset="0"/>
                <a:cs typeface="Arial" panose="020B0604020202020204" pitchFamily="34" charset="0"/>
              </a:rPr>
              <a:t> </a:t>
            </a:r>
            <a:r>
              <a:rPr lang="en-US" sz="6000" b="1" dirty="0" err="1" smtClean="0">
                <a:latin typeface="Arial" panose="020B0604020202020204" pitchFamily="34" charset="0"/>
                <a:cs typeface="Arial" panose="020B0604020202020204" pitchFamily="34" charset="0"/>
              </a:rPr>
              <a:t>học</a:t>
            </a:r>
            <a:endParaRPr lang="en-US" sz="6000" b="1" dirty="0">
              <a:latin typeface="Arial" panose="020B0604020202020204" pitchFamily="34" charset="0"/>
              <a:cs typeface="Arial" panose="020B0604020202020204" pitchFamily="34" charset="0"/>
            </a:endParaRPr>
          </a:p>
        </p:txBody>
      </p:sp>
      <p:sp>
        <p:nvSpPr>
          <p:cNvPr id="16" name="Rectangle 15"/>
          <p:cNvSpPr/>
          <p:nvPr/>
        </p:nvSpPr>
        <p:spPr>
          <a:xfrm>
            <a:off x="10287000" y="5131380"/>
            <a:ext cx="6245251" cy="3139321"/>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Muốn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hỏi</a:t>
            </a:r>
            <a:endParaRPr lang="en-US" sz="4400" dirty="0">
              <a:latin typeface="Arial" panose="020B0604020202020204" pitchFamily="34" charset="0"/>
              <a:cs typeface="Arial" panose="020B0604020202020204" pitchFamily="34" charset="0"/>
            </a:endParaRPr>
          </a:p>
          <a:p>
            <a:pPr algn="just">
              <a:lnSpc>
                <a:spcPct val="150000"/>
              </a:lnSpc>
            </a:pPr>
            <a:r>
              <a:rPr lang="en-US" sz="4400" dirty="0" err="1">
                <a:latin typeface="Arial" panose="020B0604020202020204" pitchFamily="34" charset="0"/>
                <a:cs typeface="Arial" panose="020B0604020202020204" pitchFamily="34" charset="0"/>
              </a:rPr>
              <a:t>Muốn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giỏi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a:p>
            <a:pPr algn="r">
              <a:lnSpc>
                <a:spcPct val="150000"/>
              </a:lnSpc>
            </a:pPr>
            <a:r>
              <a:rPr lang="en-US" sz="4400" i="1" dirty="0">
                <a:latin typeface="Arial" panose="020B0604020202020204" pitchFamily="34" charset="0"/>
                <a:cs typeface="Arial" panose="020B0604020202020204" pitchFamily="34" charset="0"/>
              </a:rPr>
              <a:t>(</a:t>
            </a:r>
            <a:r>
              <a:rPr lang="en-US" sz="4400" i="1" dirty="0" err="1">
                <a:latin typeface="Arial" panose="020B0604020202020204" pitchFamily="34" charset="0"/>
                <a:cs typeface="Arial" panose="020B0604020202020204" pitchFamily="34" charset="0"/>
              </a:rPr>
              <a:t>Tục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ngữ</a:t>
            </a:r>
            <a:r>
              <a:rPr lang="en-US" sz="4400" i="1" dirty="0">
                <a:latin typeface="Arial" panose="020B0604020202020204" pitchFamily="34" charset="0"/>
                <a:cs typeface="Arial" panose="020B0604020202020204" pitchFamily="34" charset="0"/>
              </a:rPr>
              <a:t>)</a:t>
            </a:r>
          </a:p>
        </p:txBody>
      </p:sp>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35717" y="2752342"/>
            <a:ext cx="7062702" cy="5152186"/>
          </a:xfrm>
          <a:prstGeom prst="rect">
            <a:avLst/>
          </a:prstGeom>
          <a:ln>
            <a:noFill/>
          </a:ln>
          <a:effectLst>
            <a:softEdge rad="112500"/>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heckerboard(across)">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378699" flipH="1">
            <a:off x="-3523923" y="6091632"/>
            <a:ext cx="13035890" cy="7903008"/>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65059" y="5957542"/>
            <a:ext cx="2895584" cy="2899208"/>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132843" y="5283746"/>
            <a:ext cx="2170887" cy="4367250"/>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H="1">
            <a:off x="2999483" y="7040405"/>
            <a:ext cx="2603918" cy="2313146"/>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2153302" y="6785041"/>
            <a:ext cx="3034109" cy="2673809"/>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14620555" y="8121946"/>
            <a:ext cx="1133714" cy="1719920"/>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flipH="1">
            <a:off x="1759951" y="8121946"/>
            <a:ext cx="1841948" cy="1719920"/>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5668775" y="7970020"/>
            <a:ext cx="1543697" cy="1680977"/>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10689157" y="7570978"/>
            <a:ext cx="1592081" cy="2080019"/>
          </a:xfrm>
          <a:prstGeom prst="rect">
            <a:avLst/>
          </a:prstGeom>
        </p:spPr>
      </p:pic>
      <p:sp>
        <p:nvSpPr>
          <p:cNvPr id="21" name="Title 1">
            <a:extLst>
              <a:ext uri="{FF2B5EF4-FFF2-40B4-BE49-F238E27FC236}">
                <a16:creationId xmlns="" xmlns:a16="http://schemas.microsoft.com/office/drawing/2014/main" id="{22639C7E-2814-42F4-7B65-862CE105F706}"/>
              </a:ext>
            </a:extLst>
          </p:cNvPr>
          <p:cNvSpPr txBox="1">
            <a:spLocks/>
          </p:cNvSpPr>
          <p:nvPr/>
        </p:nvSpPr>
        <p:spPr>
          <a:xfrm>
            <a:off x="838448" y="2772716"/>
            <a:ext cx="1661110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800" b="1" dirty="0">
                <a:ln>
                  <a:solidFill>
                    <a:srgbClr val="BE664E"/>
                  </a:solidFill>
                </a:ln>
                <a:solidFill>
                  <a:srgbClr val="643325"/>
                </a:solidFill>
                <a:latin typeface="Arial" panose="020B0604020202020204" pitchFamily="34" charset="0"/>
                <a:cs typeface="Arial" panose="020B0604020202020204" pitchFamily="34" charset="0"/>
              </a:rPr>
              <a:t>CUỘC ĐUA RỪNG XANH</a:t>
            </a:r>
          </a:p>
        </p:txBody>
      </p:sp>
      <p:sp>
        <p:nvSpPr>
          <p:cNvPr id="14" name="Rectangle: Rounded Corners 13">
            <a:hlinkClick r:id="rId29" action="ppaction://hlinksldjump"/>
            <a:extLst>
              <a:ext uri="{FF2B5EF4-FFF2-40B4-BE49-F238E27FC236}">
                <a16:creationId xmlns="" xmlns:a16="http://schemas.microsoft.com/office/drawing/2014/main" id="{18AB74C1-4B9A-0E82-4D7C-2438289C09B3}"/>
              </a:ext>
            </a:extLst>
          </p:cNvPr>
          <p:cNvSpPr/>
          <p:nvPr/>
        </p:nvSpPr>
        <p:spPr>
          <a:xfrm>
            <a:off x="7018019" y="5390562"/>
            <a:ext cx="4251960" cy="123444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white"/>
                </a:solidFill>
                <a:latin typeface="Arial" panose="020B0604020202020204" pitchFamily="34" charset="0"/>
                <a:cs typeface="Arial" panose="020B0604020202020204" pitchFamily="34" charset="0"/>
              </a:rPr>
              <a:t>BẮT ĐẦU</a:t>
            </a:r>
          </a:p>
        </p:txBody>
      </p:sp>
      <p:pic>
        <p:nvPicPr>
          <p:cNvPr id="15" name="Tieng-chim-keu-trong-rung-nui-www_tiengdong_com">
            <a:hlinkClick r:id="" action="ppaction://media"/>
            <a:extLst>
              <a:ext uri="{FF2B5EF4-FFF2-40B4-BE49-F238E27FC236}">
                <a16:creationId xmlns="" xmlns:a16="http://schemas.microsoft.com/office/drawing/2014/main" id="{27FFEB9F-9DD6-382A-0EEC-A2D31C094089}"/>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700065" y="4156933"/>
            <a:ext cx="731045" cy="731045"/>
          </a:xfrm>
          <a:prstGeom prst="rect">
            <a:avLst/>
          </a:prstGeom>
        </p:spPr>
      </p:pic>
    </p:spTree>
    <p:extLst>
      <p:ext uri="{BB962C8B-B14F-4D97-AF65-F5344CB8AC3E}">
        <p14:creationId xmlns:p14="http://schemas.microsoft.com/office/powerpoint/2010/main" val="245234198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4000" fill="hold" grpId="0" nodeType="with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par>
                                <p:cTn id="11" presetID="1" presetClass="mediacall" presetSubtype="0" fill="hold" nodeType="withEffect">
                                  <p:stCondLst>
                                    <p:cond delay="0"/>
                                  </p:stCondLst>
                                  <p:childTnLst>
                                    <p:cmd type="call" cmd="playFrom(0.0)">
                                      <p:cBhvr>
                                        <p:cTn id="12" dur="1079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21"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8699" flipH="1">
            <a:off x="-3523923" y="6091632"/>
            <a:ext cx="13035890" cy="7903008"/>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65059" y="5957542"/>
            <a:ext cx="2895584" cy="2899208"/>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132843" y="5283746"/>
            <a:ext cx="2170887" cy="43672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2999483" y="7040405"/>
            <a:ext cx="2603918" cy="2313146"/>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2153302" y="6785041"/>
            <a:ext cx="3034109" cy="2673809"/>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4620555" y="8121946"/>
            <a:ext cx="1133714" cy="1719920"/>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1759951" y="8121946"/>
            <a:ext cx="1841948" cy="1719920"/>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5668775" y="7970020"/>
            <a:ext cx="1543697" cy="168097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10689157" y="7570978"/>
            <a:ext cx="1592081" cy="2080019"/>
          </a:xfrm>
          <a:prstGeom prst="rect">
            <a:avLst/>
          </a:prstGeom>
        </p:spPr>
      </p:pic>
      <p:sp>
        <p:nvSpPr>
          <p:cNvPr id="14" name="Rectangle: Rounded Corners 13">
            <a:extLst>
              <a:ext uri="{FF2B5EF4-FFF2-40B4-BE49-F238E27FC236}">
                <a16:creationId xmlns="" xmlns:a16="http://schemas.microsoft.com/office/drawing/2014/main" id="{1AFAC498-1176-0422-62F8-E1AD8C84692E}"/>
              </a:ext>
            </a:extLst>
          </p:cNvPr>
          <p:cNvSpPr/>
          <p:nvPr/>
        </p:nvSpPr>
        <p:spPr>
          <a:xfrm>
            <a:off x="2994022" y="1620599"/>
            <a:ext cx="12316718" cy="51336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noProof="1">
                <a:solidFill>
                  <a:prstClr val="black"/>
                </a:solidFill>
                <a:cs typeface="Arial" panose="020B0604020202020204" pitchFamily="34" charset="0"/>
              </a:rPr>
              <a:t>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p>
        </p:txBody>
      </p:sp>
    </p:spTree>
    <p:extLst>
      <p:ext uri="{BB962C8B-B14F-4D97-AF65-F5344CB8AC3E}">
        <p14:creationId xmlns:p14="http://schemas.microsoft.com/office/powerpoint/2010/main" val="460721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78699" flipH="1">
            <a:off x="-3523923" y="6091632"/>
            <a:ext cx="13035890" cy="7903008"/>
          </a:xfrm>
          <a:prstGeom prst="rect">
            <a:avLst/>
          </a:prstGeom>
        </p:spPr>
      </p:pic>
      <p:pic>
        <p:nvPicPr>
          <p:cNvPr id="37" name="Picture 36">
            <a:hlinkClick r:id="rId11" action="ppaction://hlinksldjump"/>
            <a:extLst>
              <a:ext uri="{FF2B5EF4-FFF2-40B4-BE49-F238E27FC236}">
                <a16:creationId xmlns="" xmlns:a16="http://schemas.microsoft.com/office/drawing/2014/main" id="{DF74DAF8-0CB0-78BB-D30F-565D0C1285D4}"/>
              </a:ext>
            </a:extLst>
          </p:cNvPr>
          <p:cNvPicPr>
            <a:picLocks noChangeAspect="1"/>
          </p:cNvPicPr>
          <p:nvPr/>
        </p:nvPicPr>
        <p:blipFill>
          <a:blip r:embed="rId12"/>
          <a:stretch>
            <a:fillRect/>
          </a:stretch>
        </p:blipFill>
        <p:spPr>
          <a:xfrm>
            <a:off x="172836" y="2830638"/>
            <a:ext cx="2935479" cy="5605758"/>
          </a:xfrm>
          <a:prstGeom prst="rect">
            <a:avLst/>
          </a:prstGeom>
        </p:spPr>
      </p:pic>
      <p:pic>
        <p:nvPicPr>
          <p:cNvPr id="38" name="Picture 37">
            <a:hlinkClick r:id="rId13" action="ppaction://hlinksldjump"/>
            <a:extLst>
              <a:ext uri="{FF2B5EF4-FFF2-40B4-BE49-F238E27FC236}">
                <a16:creationId xmlns="" xmlns:a16="http://schemas.microsoft.com/office/drawing/2014/main" id="{202CECED-A8FB-23CF-6ACE-C5CEB175349F}"/>
              </a:ext>
            </a:extLst>
          </p:cNvPr>
          <p:cNvPicPr>
            <a:picLocks noChangeAspect="1"/>
          </p:cNvPicPr>
          <p:nvPr/>
        </p:nvPicPr>
        <p:blipFill>
          <a:blip r:embed="rId14"/>
          <a:stretch>
            <a:fillRect/>
          </a:stretch>
        </p:blipFill>
        <p:spPr>
          <a:xfrm>
            <a:off x="3614831" y="3789176"/>
            <a:ext cx="3228113" cy="5825234"/>
          </a:xfrm>
          <a:prstGeom prst="rect">
            <a:avLst/>
          </a:prstGeom>
        </p:spPr>
      </p:pic>
      <p:pic>
        <p:nvPicPr>
          <p:cNvPr id="40" name="Picture 39">
            <a:hlinkClick r:id="rId15" action="ppaction://hlinksldjump"/>
            <a:extLst>
              <a:ext uri="{FF2B5EF4-FFF2-40B4-BE49-F238E27FC236}">
                <a16:creationId xmlns="" xmlns:a16="http://schemas.microsoft.com/office/drawing/2014/main" id="{3934E292-F266-9C68-E708-1B8AA8CB7C59}"/>
              </a:ext>
            </a:extLst>
          </p:cNvPr>
          <p:cNvPicPr>
            <a:picLocks noChangeAspect="1"/>
          </p:cNvPicPr>
          <p:nvPr/>
        </p:nvPicPr>
        <p:blipFill>
          <a:blip r:embed="rId16"/>
          <a:stretch>
            <a:fillRect/>
          </a:stretch>
        </p:blipFill>
        <p:spPr>
          <a:xfrm>
            <a:off x="11398790" y="3745362"/>
            <a:ext cx="2935479" cy="5331414"/>
          </a:xfrm>
          <a:prstGeom prst="rect">
            <a:avLst/>
          </a:prstGeom>
        </p:spPr>
      </p:pic>
      <p:pic>
        <p:nvPicPr>
          <p:cNvPr id="41" name="Picture 40">
            <a:hlinkClick r:id="rId17" action="ppaction://hlinksldjump"/>
            <a:extLst>
              <a:ext uri="{FF2B5EF4-FFF2-40B4-BE49-F238E27FC236}">
                <a16:creationId xmlns="" xmlns:a16="http://schemas.microsoft.com/office/drawing/2014/main" id="{9C9D0EF6-3ED4-A67C-78FD-CF35C9028581}"/>
              </a:ext>
            </a:extLst>
          </p:cNvPr>
          <p:cNvPicPr>
            <a:picLocks noChangeAspect="1"/>
          </p:cNvPicPr>
          <p:nvPr/>
        </p:nvPicPr>
        <p:blipFill>
          <a:blip r:embed="rId18"/>
          <a:stretch>
            <a:fillRect/>
          </a:stretch>
        </p:blipFill>
        <p:spPr>
          <a:xfrm>
            <a:off x="15211130" y="3022679"/>
            <a:ext cx="2569686" cy="5221677"/>
          </a:xfrm>
          <a:prstGeom prst="rect">
            <a:avLst/>
          </a:prstGeom>
        </p:spPr>
      </p:pic>
      <p:pic>
        <p:nvPicPr>
          <p:cNvPr id="47" name="Picture 46">
            <a:hlinkClick r:id="rId19" action="ppaction://hlinksldjump"/>
            <a:extLst>
              <a:ext uri="{FF2B5EF4-FFF2-40B4-BE49-F238E27FC236}">
                <a16:creationId xmlns="" xmlns:a16="http://schemas.microsoft.com/office/drawing/2014/main" id="{8A8D131C-5357-4ECA-DE6A-7E25605FD1F2}"/>
              </a:ext>
            </a:extLst>
          </p:cNvPr>
          <p:cNvPicPr>
            <a:picLocks noChangeAspect="1"/>
          </p:cNvPicPr>
          <p:nvPr/>
        </p:nvPicPr>
        <p:blipFill>
          <a:blip r:embed="rId20"/>
          <a:stretch>
            <a:fillRect/>
          </a:stretch>
        </p:blipFill>
        <p:spPr>
          <a:xfrm>
            <a:off x="7743525" y="4197143"/>
            <a:ext cx="2761728" cy="5496021"/>
          </a:xfrm>
          <a:prstGeom prst="rect">
            <a:avLst/>
          </a:prstGeom>
        </p:spPr>
      </p:pic>
      <p:pic>
        <p:nvPicPr>
          <p:cNvPr id="48" name="Picture 12">
            <a:hlinkClick r:id="rId21" action="ppaction://hlinksldjump"/>
            <a:extLst>
              <a:ext uri="{FF2B5EF4-FFF2-40B4-BE49-F238E27FC236}">
                <a16:creationId xmlns="" xmlns:a16="http://schemas.microsoft.com/office/drawing/2014/main" id="{7CF7896F-5EA2-BEC8-620D-9AB4D4061BA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8329431" y="257037"/>
            <a:ext cx="1645920" cy="1645920"/>
          </a:xfrm>
          <a:prstGeom prst="rect">
            <a:avLst/>
          </a:prstGeom>
        </p:spPr>
      </p:pic>
    </p:spTree>
    <p:extLst>
      <p:ext uri="{BB962C8B-B14F-4D97-AF65-F5344CB8AC3E}">
        <p14:creationId xmlns:p14="http://schemas.microsoft.com/office/powerpoint/2010/main" val="60901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37"/>
                                        </p:tgtEl>
                                        <p:attrNameLst>
                                          <p:attrName>r</p:attrName>
                                        </p:attrNameLst>
                                      </p:cBhvr>
                                    </p:animRot>
                                    <p:animRot by="-240000">
                                      <p:cBhvr>
                                        <p:cTn id="7" dur="400" fill="hold">
                                          <p:stCondLst>
                                            <p:cond delay="400"/>
                                          </p:stCondLst>
                                        </p:cTn>
                                        <p:tgtEl>
                                          <p:spTgt spid="37"/>
                                        </p:tgtEl>
                                        <p:attrNameLst>
                                          <p:attrName>r</p:attrName>
                                        </p:attrNameLst>
                                      </p:cBhvr>
                                    </p:animRot>
                                    <p:animRot by="240000">
                                      <p:cBhvr>
                                        <p:cTn id="8" dur="400" fill="hold">
                                          <p:stCondLst>
                                            <p:cond delay="800"/>
                                          </p:stCondLst>
                                        </p:cTn>
                                        <p:tgtEl>
                                          <p:spTgt spid="37"/>
                                        </p:tgtEl>
                                        <p:attrNameLst>
                                          <p:attrName>r</p:attrName>
                                        </p:attrNameLst>
                                      </p:cBhvr>
                                    </p:animRot>
                                    <p:animRot by="-240000">
                                      <p:cBhvr>
                                        <p:cTn id="9" dur="400" fill="hold">
                                          <p:stCondLst>
                                            <p:cond delay="1200"/>
                                          </p:stCondLst>
                                        </p:cTn>
                                        <p:tgtEl>
                                          <p:spTgt spid="37"/>
                                        </p:tgtEl>
                                        <p:attrNameLst>
                                          <p:attrName>r</p:attrName>
                                        </p:attrNameLst>
                                      </p:cBhvr>
                                    </p:animRot>
                                    <p:animRot by="120000">
                                      <p:cBhvr>
                                        <p:cTn id="10" dur="400" fill="hold">
                                          <p:stCondLst>
                                            <p:cond delay="1600"/>
                                          </p:stCondLst>
                                        </p:cTn>
                                        <p:tgtEl>
                                          <p:spTgt spid="3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8"/>
                                        </p:tgtEl>
                                        <p:attrNameLst>
                                          <p:attrName>r</p:attrName>
                                        </p:attrNameLst>
                                      </p:cBhvr>
                                    </p:animRot>
                                    <p:animRot by="-240000">
                                      <p:cBhvr>
                                        <p:cTn id="13" dur="400" fill="hold">
                                          <p:stCondLst>
                                            <p:cond delay="400"/>
                                          </p:stCondLst>
                                        </p:cTn>
                                        <p:tgtEl>
                                          <p:spTgt spid="38"/>
                                        </p:tgtEl>
                                        <p:attrNameLst>
                                          <p:attrName>r</p:attrName>
                                        </p:attrNameLst>
                                      </p:cBhvr>
                                    </p:animRot>
                                    <p:animRot by="240000">
                                      <p:cBhvr>
                                        <p:cTn id="14" dur="400" fill="hold">
                                          <p:stCondLst>
                                            <p:cond delay="800"/>
                                          </p:stCondLst>
                                        </p:cTn>
                                        <p:tgtEl>
                                          <p:spTgt spid="38"/>
                                        </p:tgtEl>
                                        <p:attrNameLst>
                                          <p:attrName>r</p:attrName>
                                        </p:attrNameLst>
                                      </p:cBhvr>
                                    </p:animRot>
                                    <p:animRot by="-240000">
                                      <p:cBhvr>
                                        <p:cTn id="15" dur="400" fill="hold">
                                          <p:stCondLst>
                                            <p:cond delay="1200"/>
                                          </p:stCondLst>
                                        </p:cTn>
                                        <p:tgtEl>
                                          <p:spTgt spid="38"/>
                                        </p:tgtEl>
                                        <p:attrNameLst>
                                          <p:attrName>r</p:attrName>
                                        </p:attrNameLst>
                                      </p:cBhvr>
                                    </p:animRot>
                                    <p:animRot by="120000">
                                      <p:cBhvr>
                                        <p:cTn id="16" dur="400" fill="hold">
                                          <p:stCondLst>
                                            <p:cond delay="16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40"/>
                                        </p:tgtEl>
                                        <p:attrNameLst>
                                          <p:attrName>r</p:attrName>
                                        </p:attrNameLst>
                                      </p:cBhvr>
                                    </p:animRot>
                                    <p:animRot by="-240000">
                                      <p:cBhvr>
                                        <p:cTn id="19" dur="400" fill="hold">
                                          <p:stCondLst>
                                            <p:cond delay="400"/>
                                          </p:stCondLst>
                                        </p:cTn>
                                        <p:tgtEl>
                                          <p:spTgt spid="40"/>
                                        </p:tgtEl>
                                        <p:attrNameLst>
                                          <p:attrName>r</p:attrName>
                                        </p:attrNameLst>
                                      </p:cBhvr>
                                    </p:animRot>
                                    <p:animRot by="240000">
                                      <p:cBhvr>
                                        <p:cTn id="20" dur="400" fill="hold">
                                          <p:stCondLst>
                                            <p:cond delay="800"/>
                                          </p:stCondLst>
                                        </p:cTn>
                                        <p:tgtEl>
                                          <p:spTgt spid="40"/>
                                        </p:tgtEl>
                                        <p:attrNameLst>
                                          <p:attrName>r</p:attrName>
                                        </p:attrNameLst>
                                      </p:cBhvr>
                                    </p:animRot>
                                    <p:animRot by="-240000">
                                      <p:cBhvr>
                                        <p:cTn id="21" dur="400" fill="hold">
                                          <p:stCondLst>
                                            <p:cond delay="1200"/>
                                          </p:stCondLst>
                                        </p:cTn>
                                        <p:tgtEl>
                                          <p:spTgt spid="40"/>
                                        </p:tgtEl>
                                        <p:attrNameLst>
                                          <p:attrName>r</p:attrName>
                                        </p:attrNameLst>
                                      </p:cBhvr>
                                    </p:animRot>
                                    <p:animRot by="120000">
                                      <p:cBhvr>
                                        <p:cTn id="22" dur="400" fill="hold">
                                          <p:stCondLst>
                                            <p:cond delay="16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1"/>
                                        </p:tgtEl>
                                        <p:attrNameLst>
                                          <p:attrName>r</p:attrName>
                                        </p:attrNameLst>
                                      </p:cBhvr>
                                    </p:animRot>
                                    <p:animRot by="-240000">
                                      <p:cBhvr>
                                        <p:cTn id="25" dur="400" fill="hold">
                                          <p:stCondLst>
                                            <p:cond delay="400"/>
                                          </p:stCondLst>
                                        </p:cTn>
                                        <p:tgtEl>
                                          <p:spTgt spid="41"/>
                                        </p:tgtEl>
                                        <p:attrNameLst>
                                          <p:attrName>r</p:attrName>
                                        </p:attrNameLst>
                                      </p:cBhvr>
                                    </p:animRot>
                                    <p:animRot by="240000">
                                      <p:cBhvr>
                                        <p:cTn id="26" dur="400" fill="hold">
                                          <p:stCondLst>
                                            <p:cond delay="800"/>
                                          </p:stCondLst>
                                        </p:cTn>
                                        <p:tgtEl>
                                          <p:spTgt spid="41"/>
                                        </p:tgtEl>
                                        <p:attrNameLst>
                                          <p:attrName>r</p:attrName>
                                        </p:attrNameLst>
                                      </p:cBhvr>
                                    </p:animRot>
                                    <p:animRot by="-240000">
                                      <p:cBhvr>
                                        <p:cTn id="27" dur="400" fill="hold">
                                          <p:stCondLst>
                                            <p:cond delay="1200"/>
                                          </p:stCondLst>
                                        </p:cTn>
                                        <p:tgtEl>
                                          <p:spTgt spid="41"/>
                                        </p:tgtEl>
                                        <p:attrNameLst>
                                          <p:attrName>r</p:attrName>
                                        </p:attrNameLst>
                                      </p:cBhvr>
                                    </p:animRot>
                                    <p:animRot by="120000">
                                      <p:cBhvr>
                                        <p:cTn id="28" dur="400" fill="hold">
                                          <p:stCondLst>
                                            <p:cond delay="1600"/>
                                          </p:stCondLst>
                                        </p:cTn>
                                        <p:tgtEl>
                                          <p:spTgt spid="4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47"/>
                                        </p:tgtEl>
                                        <p:attrNameLst>
                                          <p:attrName>r</p:attrName>
                                        </p:attrNameLst>
                                      </p:cBhvr>
                                    </p:animRot>
                                    <p:animRot by="-240000">
                                      <p:cBhvr>
                                        <p:cTn id="31" dur="400" fill="hold">
                                          <p:stCondLst>
                                            <p:cond delay="400"/>
                                          </p:stCondLst>
                                        </p:cTn>
                                        <p:tgtEl>
                                          <p:spTgt spid="47"/>
                                        </p:tgtEl>
                                        <p:attrNameLst>
                                          <p:attrName>r</p:attrName>
                                        </p:attrNameLst>
                                      </p:cBhvr>
                                    </p:animRot>
                                    <p:animRot by="240000">
                                      <p:cBhvr>
                                        <p:cTn id="32" dur="400" fill="hold">
                                          <p:stCondLst>
                                            <p:cond delay="800"/>
                                          </p:stCondLst>
                                        </p:cTn>
                                        <p:tgtEl>
                                          <p:spTgt spid="47"/>
                                        </p:tgtEl>
                                        <p:attrNameLst>
                                          <p:attrName>r</p:attrName>
                                        </p:attrNameLst>
                                      </p:cBhvr>
                                    </p:animRot>
                                    <p:animRot by="-240000">
                                      <p:cBhvr>
                                        <p:cTn id="33" dur="400" fill="hold">
                                          <p:stCondLst>
                                            <p:cond delay="1200"/>
                                          </p:stCondLst>
                                        </p:cTn>
                                        <p:tgtEl>
                                          <p:spTgt spid="47"/>
                                        </p:tgtEl>
                                        <p:attrNameLst>
                                          <p:attrName>r</p:attrName>
                                        </p:attrNameLst>
                                      </p:cBhvr>
                                    </p:animRot>
                                    <p:animRot by="120000">
                                      <p:cBhvr>
                                        <p:cTn id="34" dur="400" fill="hold">
                                          <p:stCondLst>
                                            <p:cond delay="16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7"/>
                    </p:tgtEl>
                  </p:cond>
                </p:stCondLst>
                <p:endSync evt="end" delay="0">
                  <p:rtn val="all"/>
                </p:endSync>
                <p:childTnLst>
                  <p:par>
                    <p:cTn id="36" fill="hold">
                      <p:stCondLst>
                        <p:cond delay="0"/>
                      </p:stCondLst>
                      <p:childTnLst>
                        <p:par>
                          <p:cTn id="37" fill="hold">
                            <p:stCondLst>
                              <p:cond delay="0"/>
                            </p:stCondLst>
                            <p:childTnLst>
                              <p:par>
                                <p:cTn id="38" presetID="23" presetClass="exit" presetSubtype="32" fill="hold" nodeType="clickEffect">
                                  <p:stCondLst>
                                    <p:cond delay="0"/>
                                  </p:stCondLst>
                                  <p:childTnLst>
                                    <p:anim calcmode="lin" valueType="num">
                                      <p:cBhvr>
                                        <p:cTn id="39" dur="500"/>
                                        <p:tgtEl>
                                          <p:spTgt spid="37"/>
                                        </p:tgtEl>
                                        <p:attrNameLst>
                                          <p:attrName>ppt_w</p:attrName>
                                        </p:attrNameLst>
                                      </p:cBhvr>
                                      <p:tavLst>
                                        <p:tav tm="0">
                                          <p:val>
                                            <p:strVal val="ppt_w"/>
                                          </p:val>
                                        </p:tav>
                                        <p:tav tm="100000">
                                          <p:val>
                                            <p:fltVal val="0"/>
                                          </p:val>
                                        </p:tav>
                                      </p:tavLst>
                                    </p:anim>
                                    <p:anim calcmode="lin" valueType="num">
                                      <p:cBhvr>
                                        <p:cTn id="40" dur="500"/>
                                        <p:tgtEl>
                                          <p:spTgt spid="37"/>
                                        </p:tgtEl>
                                        <p:attrNameLst>
                                          <p:attrName>ppt_h</p:attrName>
                                        </p:attrNameLst>
                                      </p:cBhvr>
                                      <p:tavLst>
                                        <p:tav tm="0">
                                          <p:val>
                                            <p:strVal val="ppt_h"/>
                                          </p:val>
                                        </p:tav>
                                        <p:tav tm="100000">
                                          <p:val>
                                            <p:fltVal val="0"/>
                                          </p:val>
                                        </p:tav>
                                      </p:tavLst>
                                    </p:anim>
                                    <p:set>
                                      <p:cBhvr>
                                        <p:cTn id="4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2" restart="whenNotActive" fill="hold" evtFilter="cancelBubble" nodeType="interactiveSeq">
                <p:stCondLst>
                  <p:cond evt="onClick" delay="0">
                    <p:tgtEl>
                      <p:spTgt spid="38"/>
                    </p:tgtEl>
                  </p:cond>
                </p:stCondLst>
                <p:endSync evt="end" delay="0">
                  <p:rtn val="all"/>
                </p:endSync>
                <p:childTnLst>
                  <p:par>
                    <p:cTn id="43" fill="hold">
                      <p:stCondLst>
                        <p:cond delay="0"/>
                      </p:stCondLst>
                      <p:childTnLst>
                        <p:par>
                          <p:cTn id="44" fill="hold">
                            <p:stCondLst>
                              <p:cond delay="0"/>
                            </p:stCondLst>
                            <p:childTnLst>
                              <p:par>
                                <p:cTn id="45" presetID="23" presetClass="exit" presetSubtype="32" fill="hold" nodeType="clickEffect">
                                  <p:stCondLst>
                                    <p:cond delay="0"/>
                                  </p:stCondLst>
                                  <p:childTnLst>
                                    <p:anim calcmode="lin" valueType="num">
                                      <p:cBhvr>
                                        <p:cTn id="46" dur="500"/>
                                        <p:tgtEl>
                                          <p:spTgt spid="38"/>
                                        </p:tgtEl>
                                        <p:attrNameLst>
                                          <p:attrName>ppt_w</p:attrName>
                                        </p:attrNameLst>
                                      </p:cBhvr>
                                      <p:tavLst>
                                        <p:tav tm="0">
                                          <p:val>
                                            <p:strVal val="ppt_w"/>
                                          </p:val>
                                        </p:tav>
                                        <p:tav tm="100000">
                                          <p:val>
                                            <p:fltVal val="0"/>
                                          </p:val>
                                        </p:tav>
                                      </p:tavLst>
                                    </p:anim>
                                    <p:anim calcmode="lin" valueType="num">
                                      <p:cBhvr>
                                        <p:cTn id="47" dur="500"/>
                                        <p:tgtEl>
                                          <p:spTgt spid="38"/>
                                        </p:tgtEl>
                                        <p:attrNameLst>
                                          <p:attrName>ppt_h</p:attrName>
                                        </p:attrNameLst>
                                      </p:cBhvr>
                                      <p:tavLst>
                                        <p:tav tm="0">
                                          <p:val>
                                            <p:strVal val="ppt_h"/>
                                          </p:val>
                                        </p:tav>
                                        <p:tav tm="100000">
                                          <p:val>
                                            <p:fltVal val="0"/>
                                          </p:val>
                                        </p:tav>
                                      </p:tavLst>
                                    </p:anim>
                                    <p:set>
                                      <p:cBhvr>
                                        <p:cTn id="4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49" restart="whenNotActive" fill="hold" evtFilter="cancelBubble" nodeType="interactiveSeq">
                <p:stCondLst>
                  <p:cond evt="onClick" delay="0">
                    <p:tgtEl>
                      <p:spTgt spid="40"/>
                    </p:tgtEl>
                  </p:cond>
                </p:stCondLst>
                <p:endSync evt="end" delay="0">
                  <p:rtn val="all"/>
                </p:endSync>
                <p:childTnLst>
                  <p:par>
                    <p:cTn id="50" fill="hold">
                      <p:stCondLst>
                        <p:cond delay="0"/>
                      </p:stCondLst>
                      <p:childTnLst>
                        <p:par>
                          <p:cTn id="51" fill="hold">
                            <p:stCondLst>
                              <p:cond delay="0"/>
                            </p:stCondLst>
                            <p:childTnLst>
                              <p:par>
                                <p:cTn id="52" presetID="23" presetClass="exit" presetSubtype="32" fill="hold" nodeType="clickEffect">
                                  <p:stCondLst>
                                    <p:cond delay="0"/>
                                  </p:stCondLst>
                                  <p:childTnLst>
                                    <p:anim calcmode="lin" valueType="num">
                                      <p:cBhvr>
                                        <p:cTn id="53" dur="500"/>
                                        <p:tgtEl>
                                          <p:spTgt spid="40"/>
                                        </p:tgtEl>
                                        <p:attrNameLst>
                                          <p:attrName>ppt_w</p:attrName>
                                        </p:attrNameLst>
                                      </p:cBhvr>
                                      <p:tavLst>
                                        <p:tav tm="0">
                                          <p:val>
                                            <p:strVal val="ppt_w"/>
                                          </p:val>
                                        </p:tav>
                                        <p:tav tm="100000">
                                          <p:val>
                                            <p:fltVal val="0"/>
                                          </p:val>
                                        </p:tav>
                                      </p:tavLst>
                                    </p:anim>
                                    <p:anim calcmode="lin" valueType="num">
                                      <p:cBhvr>
                                        <p:cTn id="54" dur="500"/>
                                        <p:tgtEl>
                                          <p:spTgt spid="40"/>
                                        </p:tgtEl>
                                        <p:attrNameLst>
                                          <p:attrName>ppt_h</p:attrName>
                                        </p:attrNameLst>
                                      </p:cBhvr>
                                      <p:tavLst>
                                        <p:tav tm="0">
                                          <p:val>
                                            <p:strVal val="ppt_h"/>
                                          </p:val>
                                        </p:tav>
                                        <p:tav tm="100000">
                                          <p:val>
                                            <p:fltVal val="0"/>
                                          </p:val>
                                        </p:tav>
                                      </p:tavLst>
                                    </p:anim>
                                    <p:set>
                                      <p:cBhvr>
                                        <p:cTn id="5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3" presetClass="exit" presetSubtype="32" fill="hold" nodeType="clickEffect">
                                  <p:stCondLst>
                                    <p:cond delay="0"/>
                                  </p:stCondLst>
                                  <p:childTnLst>
                                    <p:anim calcmode="lin" valueType="num">
                                      <p:cBhvr>
                                        <p:cTn id="60" dur="500"/>
                                        <p:tgtEl>
                                          <p:spTgt spid="41"/>
                                        </p:tgtEl>
                                        <p:attrNameLst>
                                          <p:attrName>ppt_w</p:attrName>
                                        </p:attrNameLst>
                                      </p:cBhvr>
                                      <p:tavLst>
                                        <p:tav tm="0">
                                          <p:val>
                                            <p:strVal val="ppt_w"/>
                                          </p:val>
                                        </p:tav>
                                        <p:tav tm="100000">
                                          <p:val>
                                            <p:fltVal val="0"/>
                                          </p:val>
                                        </p:tav>
                                      </p:tavLst>
                                    </p:anim>
                                    <p:anim calcmode="lin" valueType="num">
                                      <p:cBhvr>
                                        <p:cTn id="61" dur="500"/>
                                        <p:tgtEl>
                                          <p:spTgt spid="41"/>
                                        </p:tgtEl>
                                        <p:attrNameLst>
                                          <p:attrName>ppt_h</p:attrName>
                                        </p:attrNameLst>
                                      </p:cBhvr>
                                      <p:tavLst>
                                        <p:tav tm="0">
                                          <p:val>
                                            <p:strVal val="ppt_h"/>
                                          </p:val>
                                        </p:tav>
                                        <p:tav tm="100000">
                                          <p:val>
                                            <p:fltVal val="0"/>
                                          </p:val>
                                        </p:tav>
                                      </p:tavLst>
                                    </p:anim>
                                    <p:set>
                                      <p:cBhvr>
                                        <p:cTn id="6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3" restart="whenNotActive" fill="hold" evtFilter="cancelBubble" nodeType="interactiveSeq">
                <p:stCondLst>
                  <p:cond evt="onClick" delay="0">
                    <p:tgtEl>
                      <p:spTgt spid="47"/>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nodeType="clickEffect">
                                  <p:stCondLst>
                                    <p:cond delay="0"/>
                                  </p:stCondLst>
                                  <p:childTnLst>
                                    <p:anim calcmode="lin" valueType="num">
                                      <p:cBhvr>
                                        <p:cTn id="67" dur="500"/>
                                        <p:tgtEl>
                                          <p:spTgt spid="47"/>
                                        </p:tgtEl>
                                        <p:attrNameLst>
                                          <p:attrName>ppt_w</p:attrName>
                                        </p:attrNameLst>
                                      </p:cBhvr>
                                      <p:tavLst>
                                        <p:tav tm="0">
                                          <p:val>
                                            <p:strVal val="ppt_w"/>
                                          </p:val>
                                        </p:tav>
                                        <p:tav tm="100000">
                                          <p:val>
                                            <p:fltVal val="0"/>
                                          </p:val>
                                        </p:tav>
                                      </p:tavLst>
                                    </p:anim>
                                    <p:anim calcmode="lin" valueType="num">
                                      <p:cBhvr>
                                        <p:cTn id="68" dur="500"/>
                                        <p:tgtEl>
                                          <p:spTgt spid="47"/>
                                        </p:tgtEl>
                                        <p:attrNameLst>
                                          <p:attrName>ppt_h</p:attrName>
                                        </p:attrNameLst>
                                      </p:cBhvr>
                                      <p:tavLst>
                                        <p:tav tm="0">
                                          <p:val>
                                            <p:strVal val="ppt_h"/>
                                          </p:val>
                                        </p:tav>
                                        <p:tav tm="100000">
                                          <p:val>
                                            <p:fltVal val="0"/>
                                          </p:val>
                                        </p:tav>
                                      </p:tavLst>
                                    </p:anim>
                                    <p:set>
                                      <p:cBhvr>
                                        <p:cTn id="6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424136" y="-285093"/>
            <a:ext cx="19705933" cy="1108458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flipV="1">
            <a:off x="3197655" y="-842166"/>
            <a:ext cx="11892689" cy="16989556"/>
          </a:xfrm>
          <a:prstGeom prst="rect">
            <a:avLst/>
          </a:prstGeom>
        </p:spPr>
      </p:pic>
      <p:sp>
        <p:nvSpPr>
          <p:cNvPr id="5" name="AutoShape 5"/>
          <p:cNvSpPr/>
          <p:nvPr/>
        </p:nvSpPr>
        <p:spPr>
          <a:xfrm>
            <a:off x="10267950" y="3112280"/>
            <a:ext cx="6038850" cy="1159733"/>
          </a:xfrm>
          <a:prstGeom prst="rect">
            <a:avLst/>
          </a:prstGeom>
          <a:solidFill>
            <a:srgbClr val="FFCE6D"/>
          </a:solidFill>
        </p:spPr>
      </p:sp>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11716" y="1257300"/>
            <a:ext cx="4287847" cy="1023353"/>
          </a:xfrm>
          <a:prstGeom prst="rect">
            <a:avLst/>
          </a:prstGeom>
        </p:spPr>
      </p:pic>
      <p:sp>
        <p:nvSpPr>
          <p:cNvPr id="7" name="AutoShape 7"/>
          <p:cNvSpPr/>
          <p:nvPr/>
        </p:nvSpPr>
        <p:spPr>
          <a:xfrm>
            <a:off x="10267950" y="4830794"/>
            <a:ext cx="6038850" cy="1122601"/>
          </a:xfrm>
          <a:prstGeom prst="rect">
            <a:avLst/>
          </a:prstGeom>
          <a:solidFill>
            <a:srgbClr val="FFCE6D"/>
          </a:solidFill>
        </p:spPr>
      </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38379">
            <a:off x="5721888" y="6528766"/>
            <a:ext cx="2129263" cy="399691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74689" flipH="1">
            <a:off x="7583248" y="7730788"/>
            <a:ext cx="1273926" cy="2715733"/>
          </a:xfrm>
          <a:prstGeom prst="rect">
            <a:avLst/>
          </a:prstGeom>
        </p:spPr>
      </p:pic>
      <p:sp>
        <p:nvSpPr>
          <p:cNvPr id="11" name="TextBox 11"/>
          <p:cNvSpPr txBox="1"/>
          <p:nvPr/>
        </p:nvSpPr>
        <p:spPr>
          <a:xfrm>
            <a:off x="2742023" y="2512806"/>
            <a:ext cx="6288639" cy="3118674"/>
          </a:xfrm>
          <a:prstGeom prst="rect">
            <a:avLst/>
          </a:prstGeom>
        </p:spPr>
        <p:txBody>
          <a:bodyPr lIns="0" tIns="0" rIns="0" bIns="0" rtlCol="0" anchor="t">
            <a:spAutoFit/>
          </a:bodyPr>
          <a:lstStyle/>
          <a:p>
            <a:pPr marL="0" lvl="0" indent="0" algn="ctr">
              <a:lnSpc>
                <a:spcPct val="150000"/>
              </a:lnSpc>
            </a:pPr>
            <a:r>
              <a:rPr lang="en-US" sz="7200" b="1" u="none" dirty="0" smtClean="0">
                <a:solidFill>
                  <a:srgbClr val="291B25"/>
                </a:solidFill>
                <a:latin typeface="Arial" panose="020B0604020202020204" pitchFamily="34" charset="0"/>
                <a:cs typeface="Arial" panose="020B0604020202020204" pitchFamily="34" charset="0"/>
              </a:rPr>
              <a:t>NỘI DUNG BÀI HỌC</a:t>
            </a:r>
            <a:endParaRPr lang="en-US" sz="7200" b="1" u="none" dirty="0">
              <a:solidFill>
                <a:srgbClr val="291B25"/>
              </a:solidFill>
              <a:latin typeface="Arial" panose="020B0604020202020204" pitchFamily="34" charset="0"/>
              <a:cs typeface="Arial" panose="020B0604020202020204" pitchFamily="34" charset="0"/>
            </a:endParaRPr>
          </a:p>
        </p:txBody>
      </p:sp>
      <p:sp>
        <p:nvSpPr>
          <p:cNvPr id="12" name="TextBox 12"/>
          <p:cNvSpPr txBox="1"/>
          <p:nvPr/>
        </p:nvSpPr>
        <p:spPr>
          <a:xfrm>
            <a:off x="10697896" y="3505966"/>
            <a:ext cx="5075504" cy="515206"/>
          </a:xfrm>
          <a:prstGeom prst="rect">
            <a:avLst/>
          </a:prstGeom>
        </p:spPr>
        <p:txBody>
          <a:bodyPr wrap="square" lIns="0" tIns="0" rIns="0" bIns="0" rtlCol="0" anchor="t">
            <a:spAutoFit/>
          </a:bodyPr>
          <a:lstStyle/>
          <a:p>
            <a:pPr marL="0" lvl="0" indent="0" algn="ctr">
              <a:lnSpc>
                <a:spcPts val="3919"/>
              </a:lnSpc>
              <a:spcBef>
                <a:spcPct val="0"/>
              </a:spcBef>
            </a:pPr>
            <a:r>
              <a:rPr lang="en-US" sz="4800" b="1" u="none" dirty="0" err="1" smtClean="0">
                <a:solidFill>
                  <a:srgbClr val="291B25"/>
                </a:solidFill>
                <a:latin typeface="Arial" panose="020B0604020202020204" pitchFamily="34" charset="0"/>
                <a:cs typeface="Arial" panose="020B0604020202020204" pitchFamily="34" charset="0"/>
              </a:rPr>
              <a:t>Khởi</a:t>
            </a:r>
            <a:r>
              <a:rPr lang="en-US" sz="4800" b="1" u="none" dirty="0" smtClean="0">
                <a:solidFill>
                  <a:srgbClr val="291B25"/>
                </a:solidFill>
                <a:latin typeface="Arial" panose="020B0604020202020204" pitchFamily="34" charset="0"/>
                <a:cs typeface="Arial" panose="020B0604020202020204" pitchFamily="34" charset="0"/>
              </a:rPr>
              <a:t> </a:t>
            </a:r>
            <a:r>
              <a:rPr lang="en-US" sz="4800" b="1" u="none" dirty="0" err="1" smtClean="0">
                <a:solidFill>
                  <a:srgbClr val="291B25"/>
                </a:solidFill>
                <a:latin typeface="Arial" panose="020B0604020202020204" pitchFamily="34" charset="0"/>
                <a:cs typeface="Arial" panose="020B0604020202020204" pitchFamily="34" charset="0"/>
              </a:rPr>
              <a:t>động</a:t>
            </a:r>
            <a:endParaRPr lang="en-US" sz="4800" b="1" u="none" dirty="0">
              <a:solidFill>
                <a:srgbClr val="291B25"/>
              </a:solidFill>
              <a:latin typeface="Arial" panose="020B0604020202020204" pitchFamily="34" charset="0"/>
              <a:cs typeface="Arial" panose="020B0604020202020204" pitchFamily="34" charset="0"/>
            </a:endParaRPr>
          </a:p>
        </p:txBody>
      </p:sp>
      <p:sp>
        <p:nvSpPr>
          <p:cNvPr id="15" name="TextBox 12"/>
          <p:cNvSpPr txBox="1"/>
          <p:nvPr/>
        </p:nvSpPr>
        <p:spPr>
          <a:xfrm>
            <a:off x="10697896" y="5219986"/>
            <a:ext cx="5075504" cy="515206"/>
          </a:xfrm>
          <a:prstGeom prst="rect">
            <a:avLst/>
          </a:prstGeom>
        </p:spPr>
        <p:txBody>
          <a:bodyPr wrap="square" lIns="0" tIns="0" rIns="0" bIns="0" rtlCol="0" anchor="t">
            <a:spAutoFit/>
          </a:bodyPr>
          <a:lstStyle/>
          <a:p>
            <a:pPr marL="0" lvl="0" indent="0" algn="ctr">
              <a:lnSpc>
                <a:spcPts val="3919"/>
              </a:lnSpc>
              <a:spcBef>
                <a:spcPct val="0"/>
              </a:spcBef>
            </a:pPr>
            <a:r>
              <a:rPr lang="en-US" sz="4800" b="1" u="none" dirty="0" err="1" smtClean="0">
                <a:solidFill>
                  <a:srgbClr val="291B25"/>
                </a:solidFill>
                <a:latin typeface="Arial" panose="020B0604020202020204" pitchFamily="34" charset="0"/>
                <a:cs typeface="Arial" panose="020B0604020202020204" pitchFamily="34" charset="0"/>
              </a:rPr>
              <a:t>Khám</a:t>
            </a:r>
            <a:r>
              <a:rPr lang="en-US" sz="4800" b="1" u="none" dirty="0" smtClean="0">
                <a:solidFill>
                  <a:srgbClr val="291B25"/>
                </a:solidFill>
                <a:latin typeface="Arial" panose="020B0604020202020204" pitchFamily="34" charset="0"/>
                <a:cs typeface="Arial" panose="020B0604020202020204" pitchFamily="34" charset="0"/>
              </a:rPr>
              <a:t> </a:t>
            </a:r>
            <a:r>
              <a:rPr lang="en-US" sz="4800" b="1" u="none" dirty="0" err="1" smtClean="0">
                <a:solidFill>
                  <a:srgbClr val="291B25"/>
                </a:solidFill>
                <a:latin typeface="Arial" panose="020B0604020202020204" pitchFamily="34" charset="0"/>
                <a:cs typeface="Arial" panose="020B0604020202020204" pitchFamily="34" charset="0"/>
              </a:rPr>
              <a:t>phá</a:t>
            </a:r>
            <a:endParaRPr lang="en-US" sz="4800" b="1" u="none" dirty="0">
              <a:solidFill>
                <a:srgbClr val="291B25"/>
              </a:solidFill>
              <a:latin typeface="Arial" panose="020B0604020202020204" pitchFamily="34" charset="0"/>
              <a:cs typeface="Arial" panose="020B0604020202020204" pitchFamily="34" charset="0"/>
            </a:endParaRPr>
          </a:p>
        </p:txBody>
      </p:sp>
      <p:sp>
        <p:nvSpPr>
          <p:cNvPr id="16" name="AutoShape 7"/>
          <p:cNvSpPr/>
          <p:nvPr/>
        </p:nvSpPr>
        <p:spPr>
          <a:xfrm>
            <a:off x="10267950" y="6383142"/>
            <a:ext cx="6038850" cy="1122601"/>
          </a:xfrm>
          <a:prstGeom prst="rect">
            <a:avLst/>
          </a:prstGeom>
          <a:solidFill>
            <a:srgbClr val="FFCE6D"/>
          </a:solidFill>
        </p:spPr>
      </p:sp>
      <p:sp>
        <p:nvSpPr>
          <p:cNvPr id="17" name="TextBox 12"/>
          <p:cNvSpPr txBox="1"/>
          <p:nvPr/>
        </p:nvSpPr>
        <p:spPr>
          <a:xfrm>
            <a:off x="10697896" y="6772334"/>
            <a:ext cx="5075504" cy="515206"/>
          </a:xfrm>
          <a:prstGeom prst="rect">
            <a:avLst/>
          </a:prstGeom>
        </p:spPr>
        <p:txBody>
          <a:bodyPr wrap="square" lIns="0" tIns="0" rIns="0" bIns="0" rtlCol="0" anchor="t">
            <a:spAutoFit/>
          </a:bodyPr>
          <a:lstStyle/>
          <a:p>
            <a:pPr marL="0" lvl="0" indent="0" algn="ctr">
              <a:lnSpc>
                <a:spcPts val="3919"/>
              </a:lnSpc>
              <a:spcBef>
                <a:spcPct val="0"/>
              </a:spcBef>
            </a:pPr>
            <a:r>
              <a:rPr lang="en-US" sz="4800" b="1" u="none" dirty="0" err="1" smtClean="0">
                <a:solidFill>
                  <a:srgbClr val="291B25"/>
                </a:solidFill>
                <a:latin typeface="Arial" panose="020B0604020202020204" pitchFamily="34" charset="0"/>
                <a:cs typeface="Arial" panose="020B0604020202020204" pitchFamily="34" charset="0"/>
              </a:rPr>
              <a:t>Luyện</a:t>
            </a:r>
            <a:r>
              <a:rPr lang="en-US" sz="4800" b="1" u="none" dirty="0" smtClean="0">
                <a:solidFill>
                  <a:srgbClr val="291B25"/>
                </a:solidFill>
                <a:latin typeface="Arial" panose="020B0604020202020204" pitchFamily="34" charset="0"/>
                <a:cs typeface="Arial" panose="020B0604020202020204" pitchFamily="34" charset="0"/>
              </a:rPr>
              <a:t> </a:t>
            </a:r>
            <a:r>
              <a:rPr lang="en-US" sz="4800" b="1" u="none" dirty="0" err="1" smtClean="0">
                <a:solidFill>
                  <a:srgbClr val="291B25"/>
                </a:solidFill>
                <a:latin typeface="Arial" panose="020B0604020202020204" pitchFamily="34" charset="0"/>
                <a:cs typeface="Arial" panose="020B0604020202020204" pitchFamily="34" charset="0"/>
              </a:rPr>
              <a:t>tập</a:t>
            </a:r>
            <a:endParaRPr lang="en-US" sz="4800" b="1" u="none" dirty="0">
              <a:solidFill>
                <a:srgbClr val="291B25"/>
              </a:solidFill>
              <a:latin typeface="Arial" panose="020B0604020202020204" pitchFamily="34" charset="0"/>
              <a:cs typeface="Arial" panose="020B0604020202020204" pitchFamily="34" charset="0"/>
            </a:endParaRPr>
          </a:p>
        </p:txBody>
      </p:sp>
      <p:sp>
        <p:nvSpPr>
          <p:cNvPr id="18" name="AutoShape 7"/>
          <p:cNvSpPr/>
          <p:nvPr/>
        </p:nvSpPr>
        <p:spPr>
          <a:xfrm>
            <a:off x="10267950" y="7960770"/>
            <a:ext cx="6038850" cy="1122601"/>
          </a:xfrm>
          <a:prstGeom prst="rect">
            <a:avLst/>
          </a:prstGeom>
          <a:solidFill>
            <a:srgbClr val="FFCE6D"/>
          </a:solidFill>
        </p:spPr>
      </p:sp>
      <p:sp>
        <p:nvSpPr>
          <p:cNvPr id="19" name="TextBox 12"/>
          <p:cNvSpPr txBox="1"/>
          <p:nvPr/>
        </p:nvSpPr>
        <p:spPr>
          <a:xfrm>
            <a:off x="10697896" y="8349962"/>
            <a:ext cx="5075504" cy="515206"/>
          </a:xfrm>
          <a:prstGeom prst="rect">
            <a:avLst/>
          </a:prstGeom>
        </p:spPr>
        <p:txBody>
          <a:bodyPr wrap="square" lIns="0" tIns="0" rIns="0" bIns="0" rtlCol="0" anchor="t">
            <a:spAutoFit/>
          </a:bodyPr>
          <a:lstStyle/>
          <a:p>
            <a:pPr marL="0" lvl="0" indent="0" algn="ctr">
              <a:lnSpc>
                <a:spcPts val="3919"/>
              </a:lnSpc>
              <a:spcBef>
                <a:spcPct val="0"/>
              </a:spcBef>
            </a:pPr>
            <a:r>
              <a:rPr lang="en-US" sz="4800" b="1" u="none" dirty="0" err="1" smtClean="0">
                <a:solidFill>
                  <a:srgbClr val="291B25"/>
                </a:solidFill>
                <a:latin typeface="Arial" panose="020B0604020202020204" pitchFamily="34" charset="0"/>
                <a:cs typeface="Arial" panose="020B0604020202020204" pitchFamily="34" charset="0"/>
              </a:rPr>
              <a:t>Vận</a:t>
            </a:r>
            <a:r>
              <a:rPr lang="en-US" sz="4800" b="1" u="none" dirty="0" smtClean="0">
                <a:solidFill>
                  <a:srgbClr val="291B25"/>
                </a:solidFill>
                <a:latin typeface="Arial" panose="020B0604020202020204" pitchFamily="34" charset="0"/>
                <a:cs typeface="Arial" panose="020B0604020202020204" pitchFamily="34" charset="0"/>
              </a:rPr>
              <a:t> </a:t>
            </a:r>
            <a:r>
              <a:rPr lang="en-US" sz="4800" b="1" u="none" dirty="0" err="1" smtClean="0">
                <a:solidFill>
                  <a:srgbClr val="291B25"/>
                </a:solidFill>
                <a:latin typeface="Arial" panose="020B0604020202020204" pitchFamily="34" charset="0"/>
                <a:cs typeface="Arial" panose="020B0604020202020204" pitchFamily="34" charset="0"/>
              </a:rPr>
              <a:t>dụng</a:t>
            </a:r>
            <a:endParaRPr lang="en-US" sz="4800" b="1" u="none" dirty="0">
              <a:solidFill>
                <a:srgbClr val="291B25"/>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strVal val="#ppt_w+.3"/>
                                          </p:val>
                                        </p:tav>
                                        <p:tav tm="100000">
                                          <p:val>
                                            <p:strVal val="#ppt_w"/>
                                          </p:val>
                                        </p:tav>
                                      </p:tavLst>
                                    </p:anim>
                                    <p:anim calcmode="lin" valueType="num">
                                      <p:cBhvr>
                                        <p:cTn id="24" dur="500" fill="hold"/>
                                        <p:tgtEl>
                                          <p:spTgt spid="17"/>
                                        </p:tgtEl>
                                        <p:attrNameLst>
                                          <p:attrName>ppt_h</p:attrName>
                                        </p:attrNameLst>
                                      </p:cBhvr>
                                      <p:tavLst>
                                        <p:tav tm="0">
                                          <p:val>
                                            <p:strVal val="#ppt_h"/>
                                          </p:val>
                                        </p:tav>
                                        <p:tav tm="100000">
                                          <p:val>
                                            <p:strVal val="#ppt_h"/>
                                          </p:val>
                                        </p:tav>
                                      </p:tavLst>
                                    </p:anim>
                                    <p:animEffect transition="in" filter="fade">
                                      <p:cBhvr>
                                        <p:cTn id="25" dur="500"/>
                                        <p:tgtEl>
                                          <p:spTgt spid="17"/>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strVal val="#ppt_w+.3"/>
                                          </p:val>
                                        </p:tav>
                                        <p:tav tm="100000">
                                          <p:val>
                                            <p:strVal val="#ppt_w"/>
                                          </p:val>
                                        </p:tav>
                                      </p:tavLst>
                                    </p:anim>
                                    <p:anim calcmode="lin" valueType="num">
                                      <p:cBhvr>
                                        <p:cTn id="29" dur="500" fill="hold"/>
                                        <p:tgtEl>
                                          <p:spTgt spid="16"/>
                                        </p:tgtEl>
                                        <p:attrNameLst>
                                          <p:attrName>ppt_h</p:attrName>
                                        </p:attrNameLst>
                                      </p:cBhvr>
                                      <p:tavLst>
                                        <p:tav tm="0">
                                          <p:val>
                                            <p:strVal val="#ppt_h"/>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53" presetClass="entr" presetSubtype="16"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8699" flipH="1">
            <a:off x="-3523923" y="6091632"/>
            <a:ext cx="13035890" cy="7903008"/>
          </a:xfrm>
          <a:prstGeom prst="rect">
            <a:avLst/>
          </a:prstGeom>
        </p:spPr>
      </p:pic>
      <p:sp>
        <p:nvSpPr>
          <p:cNvPr id="27" name="Rectangle: Rounded Corners 26">
            <a:extLst>
              <a:ext uri="{FF2B5EF4-FFF2-40B4-BE49-F238E27FC236}">
                <a16:creationId xmlns="" xmlns:a16="http://schemas.microsoft.com/office/drawing/2014/main" id="{36E25887-9E0B-4719-D230-62F52C23A7F4}"/>
              </a:ext>
            </a:extLst>
          </p:cNvPr>
          <p:cNvSpPr/>
          <p:nvPr/>
        </p:nvSpPr>
        <p:spPr>
          <a:xfrm>
            <a:off x="1001920" y="430970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noProof="1" smtClean="0">
                <a:solidFill>
                  <a:srgbClr val="C00000"/>
                </a:solidFill>
                <a:latin typeface="Arial" panose="020B0604020202020204" pitchFamily="34" charset="0"/>
                <a:cs typeface="Arial" panose="020B0604020202020204" pitchFamily="34" charset="0"/>
              </a:rPr>
              <a:t>Sai</a:t>
            </a:r>
            <a:endParaRPr lang="vi-VN" sz="6600" b="1" noProof="1">
              <a:solidFill>
                <a:srgbClr val="C00000"/>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 xmlns:a16="http://schemas.microsoft.com/office/drawing/2014/main" id="{E61D4046-9D0D-71A8-5E6D-C216D938944C}"/>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noProof="1" smtClean="0">
                <a:solidFill>
                  <a:prstClr val="black"/>
                </a:solidFill>
                <a:latin typeface="Arial" panose="020B0604020202020204" pitchFamily="34" charset="0"/>
                <a:cs typeface="Arial" panose="020B0604020202020204" pitchFamily="34" charset="0"/>
              </a:rPr>
              <a:t>Câu 1: </a:t>
            </a:r>
            <a:r>
              <a:rPr lang="en-US" sz="4400" noProof="1" smtClean="0">
                <a:solidFill>
                  <a:prstClr val="black"/>
                </a:solidFill>
                <a:latin typeface="Arial" panose="020B0604020202020204" pitchFamily="34" charset="0"/>
                <a:cs typeface="Arial" panose="020B0604020202020204" pitchFamily="34" charset="0"/>
              </a:rPr>
              <a:t>Nam cho rằng chỉ có những bạn có hoàn cảnh khó khăn mới cần phải ham học hỏi để vươn lên. Đúng hay sai?</a:t>
            </a:r>
            <a:endParaRPr lang="vi-VN" sz="4400" noProof="1">
              <a:solidFill>
                <a:prstClr val="black"/>
              </a:solidFill>
              <a:latin typeface="Arial" panose="020B0604020202020204" pitchFamily="34" charset="0"/>
              <a:cs typeface="Arial" panose="020B0604020202020204" pitchFamily="34" charset="0"/>
            </a:endParaRPr>
          </a:p>
        </p:txBody>
      </p:sp>
      <p:pic>
        <p:nvPicPr>
          <p:cNvPr id="7" name="Picture 6">
            <a:hlinkClick r:id="rId10" action="ppaction://hlinksldjump"/>
            <a:extLst>
              <a:ext uri="{FF2B5EF4-FFF2-40B4-BE49-F238E27FC236}">
                <a16:creationId xmlns="" xmlns:a16="http://schemas.microsoft.com/office/drawing/2014/main" id="{98E479EE-D325-D022-CFBC-797436F7B1D0}"/>
              </a:ext>
            </a:extLst>
          </p:cNvPr>
          <p:cNvPicPr>
            <a:picLocks noChangeAspect="1"/>
          </p:cNvPicPr>
          <p:nvPr/>
        </p:nvPicPr>
        <p:blipFill>
          <a:blip r:embed="rId11"/>
          <a:stretch>
            <a:fillRect/>
          </a:stretch>
        </p:blipFill>
        <p:spPr>
          <a:xfrm>
            <a:off x="14772314" y="7649699"/>
            <a:ext cx="3515687" cy="2620023"/>
          </a:xfrm>
          <a:prstGeom prst="rect">
            <a:avLst/>
          </a:prstGeom>
        </p:spPr>
      </p:pic>
      <p:pic>
        <p:nvPicPr>
          <p:cNvPr id="32" name="Picture 9">
            <a:extLst>
              <a:ext uri="{FF2B5EF4-FFF2-40B4-BE49-F238E27FC236}">
                <a16:creationId xmlns="" xmlns:a16="http://schemas.microsoft.com/office/drawing/2014/main" id="{95FC5D24-6386-4E35-2430-A8B13628564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73223" y="6171849"/>
            <a:ext cx="2937189" cy="4115151"/>
          </a:xfrm>
          <a:prstGeom prst="rect">
            <a:avLst/>
          </a:prstGeom>
        </p:spPr>
      </p:pic>
    </p:spTree>
    <p:extLst>
      <p:ext uri="{BB962C8B-B14F-4D97-AF65-F5344CB8AC3E}">
        <p14:creationId xmlns:p14="http://schemas.microsoft.com/office/powerpoint/2010/main" val="63213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8699" flipH="1">
            <a:off x="-3523923" y="6091632"/>
            <a:ext cx="13035890" cy="7903008"/>
          </a:xfrm>
          <a:prstGeom prst="rect">
            <a:avLst/>
          </a:prstGeom>
        </p:spPr>
      </p:pic>
      <p:sp>
        <p:nvSpPr>
          <p:cNvPr id="27" name="Rectangle: Rounded Corners 26">
            <a:extLst>
              <a:ext uri="{FF2B5EF4-FFF2-40B4-BE49-F238E27FC236}">
                <a16:creationId xmlns="" xmlns:a16="http://schemas.microsoft.com/office/drawing/2014/main" id="{36E25887-9E0B-4719-D230-62F52C23A7F4}"/>
              </a:ext>
            </a:extLst>
          </p:cNvPr>
          <p:cNvSpPr/>
          <p:nvPr/>
        </p:nvSpPr>
        <p:spPr>
          <a:xfrm>
            <a:off x="1001920" y="430970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noProof="1" smtClean="0">
                <a:solidFill>
                  <a:srgbClr val="C00000"/>
                </a:solidFill>
                <a:latin typeface="Arial" panose="020B0604020202020204" pitchFamily="34" charset="0"/>
                <a:cs typeface="Arial" panose="020B0604020202020204" pitchFamily="34" charset="0"/>
              </a:rPr>
              <a:t>Sai</a:t>
            </a:r>
            <a:endParaRPr lang="vi-VN" sz="6600" b="1" noProof="1">
              <a:solidFill>
                <a:srgbClr val="C00000"/>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 xmlns:a16="http://schemas.microsoft.com/office/drawing/2014/main" id="{E61D4046-9D0D-71A8-5E6D-C216D938944C}"/>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noProof="1" smtClean="0">
                <a:solidFill>
                  <a:prstClr val="black"/>
                </a:solidFill>
                <a:latin typeface="Arial" panose="020B0604020202020204" pitchFamily="34" charset="0"/>
                <a:cs typeface="Arial" panose="020B0604020202020204" pitchFamily="34" charset="0"/>
              </a:rPr>
              <a:t>Câu 2: </a:t>
            </a:r>
            <a:r>
              <a:rPr lang="en-US" sz="4400" noProof="1" smtClean="0">
                <a:solidFill>
                  <a:prstClr val="black"/>
                </a:solidFill>
                <a:latin typeface="Arial" panose="020B0604020202020204" pitchFamily="34" charset="0"/>
                <a:cs typeface="Arial" panose="020B0604020202020204" pitchFamily="34" charset="0"/>
              </a:rPr>
              <a:t>Thấy trời mưa lạnh, Tuấn nghỉ học để ở nhà ngủ. </a:t>
            </a:r>
          </a:p>
          <a:p>
            <a:pPr algn="ctr">
              <a:lnSpc>
                <a:spcPct val="150000"/>
              </a:lnSpc>
            </a:pPr>
            <a:r>
              <a:rPr lang="en-US" sz="4400" noProof="1" smtClean="0">
                <a:solidFill>
                  <a:prstClr val="black"/>
                </a:solidFill>
                <a:latin typeface="Arial" panose="020B0604020202020204" pitchFamily="34" charset="0"/>
                <a:cs typeface="Arial" panose="020B0604020202020204" pitchFamily="34" charset="0"/>
              </a:rPr>
              <a:t>Đúng hay sai? </a:t>
            </a:r>
            <a:endParaRPr lang="vi-VN" sz="4400" noProof="1">
              <a:solidFill>
                <a:prstClr val="black"/>
              </a:solidFill>
              <a:latin typeface="Arial" panose="020B0604020202020204" pitchFamily="34" charset="0"/>
              <a:cs typeface="Arial" panose="020B0604020202020204" pitchFamily="34" charset="0"/>
            </a:endParaRPr>
          </a:p>
        </p:txBody>
      </p:sp>
      <p:pic>
        <p:nvPicPr>
          <p:cNvPr id="10" name="Picture 11">
            <a:extLst>
              <a:ext uri="{FF2B5EF4-FFF2-40B4-BE49-F238E27FC236}">
                <a16:creationId xmlns="" xmlns:a16="http://schemas.microsoft.com/office/drawing/2014/main" id="{3799B1D7-34FE-CABD-445E-DD020281AB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6155310"/>
            <a:ext cx="3227883" cy="4131690"/>
          </a:xfrm>
          <a:prstGeom prst="rect">
            <a:avLst/>
          </a:prstGeom>
        </p:spPr>
      </p:pic>
      <p:pic>
        <p:nvPicPr>
          <p:cNvPr id="11" name="Picture 10">
            <a:hlinkClick r:id="rId12" action="ppaction://hlinksldjump"/>
            <a:extLst>
              <a:ext uri="{FF2B5EF4-FFF2-40B4-BE49-F238E27FC236}">
                <a16:creationId xmlns="" xmlns:a16="http://schemas.microsoft.com/office/drawing/2014/main" id="{25F74393-735E-6FCE-8819-0D3CAE789E39}"/>
              </a:ext>
            </a:extLst>
          </p:cNvPr>
          <p:cNvPicPr>
            <a:picLocks noChangeAspect="1"/>
          </p:cNvPicPr>
          <p:nvPr/>
        </p:nvPicPr>
        <p:blipFill>
          <a:blip r:embed="rId13"/>
          <a:stretch>
            <a:fillRect/>
          </a:stretch>
        </p:blipFill>
        <p:spPr>
          <a:xfrm>
            <a:off x="14772314" y="7649699"/>
            <a:ext cx="3515687" cy="2620023"/>
          </a:xfrm>
          <a:prstGeom prst="rect">
            <a:avLst/>
          </a:prstGeom>
        </p:spPr>
      </p:pic>
    </p:spTree>
    <p:extLst>
      <p:ext uri="{BB962C8B-B14F-4D97-AF65-F5344CB8AC3E}">
        <p14:creationId xmlns:p14="http://schemas.microsoft.com/office/powerpoint/2010/main" val="35858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8699" flipH="1">
            <a:off x="-3523923" y="6091632"/>
            <a:ext cx="13035890" cy="7903008"/>
          </a:xfrm>
          <a:prstGeom prst="rect">
            <a:avLst/>
          </a:prstGeom>
        </p:spPr>
      </p:pic>
      <p:sp>
        <p:nvSpPr>
          <p:cNvPr id="27" name="Rectangle: Rounded Corners 26">
            <a:extLst>
              <a:ext uri="{FF2B5EF4-FFF2-40B4-BE49-F238E27FC236}">
                <a16:creationId xmlns="" xmlns:a16="http://schemas.microsoft.com/office/drawing/2014/main" id="{36E25887-9E0B-4719-D230-62F52C23A7F4}"/>
              </a:ext>
            </a:extLst>
          </p:cNvPr>
          <p:cNvSpPr/>
          <p:nvPr/>
        </p:nvSpPr>
        <p:spPr>
          <a:xfrm>
            <a:off x="1001920" y="430970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noProof="1" smtClean="0">
                <a:solidFill>
                  <a:srgbClr val="C00000"/>
                </a:solidFill>
                <a:latin typeface="Arial" panose="020B0604020202020204" pitchFamily="34" charset="0"/>
                <a:cs typeface="Arial" panose="020B0604020202020204" pitchFamily="34" charset="0"/>
              </a:rPr>
              <a:t>Đúng</a:t>
            </a:r>
            <a:endParaRPr lang="vi-VN" sz="6600" b="1" noProof="1">
              <a:solidFill>
                <a:srgbClr val="C00000"/>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 xmlns:a16="http://schemas.microsoft.com/office/drawing/2014/main" id="{E61D4046-9D0D-71A8-5E6D-C216D938944C}"/>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noProof="1" smtClean="0">
                <a:solidFill>
                  <a:prstClr val="black"/>
                </a:solidFill>
                <a:latin typeface="Arial" panose="020B0604020202020204" pitchFamily="34" charset="0"/>
                <a:cs typeface="Arial" panose="020B0604020202020204" pitchFamily="34" charset="0"/>
              </a:rPr>
              <a:t>Câu 3: </a:t>
            </a:r>
            <a:r>
              <a:rPr lang="en-US" sz="4400" noProof="1" smtClean="0">
                <a:solidFill>
                  <a:prstClr val="black"/>
                </a:solidFill>
                <a:latin typeface="Arial" panose="020B0604020202020204" pitchFamily="34" charset="0"/>
                <a:cs typeface="Arial" panose="020B0604020202020204" pitchFamily="34" charset="0"/>
              </a:rPr>
              <a:t>Chiều thứ Bảy hàng tuần, Linh đều đến thư viện của xã để tìm thêm sách, mượn về đọc.</a:t>
            </a:r>
            <a:endParaRPr lang="vi-VN" sz="4400" noProof="1">
              <a:solidFill>
                <a:prstClr val="black"/>
              </a:solidFill>
              <a:latin typeface="Arial" panose="020B0604020202020204" pitchFamily="34" charset="0"/>
              <a:cs typeface="Arial" panose="020B0604020202020204" pitchFamily="34" charset="0"/>
            </a:endParaRPr>
          </a:p>
        </p:txBody>
      </p:sp>
      <p:pic>
        <p:nvPicPr>
          <p:cNvPr id="11" name="Picture 8">
            <a:extLst>
              <a:ext uri="{FF2B5EF4-FFF2-40B4-BE49-F238E27FC236}">
                <a16:creationId xmlns="" xmlns:a16="http://schemas.microsoft.com/office/drawing/2014/main" id="{2BBC18D4-9026-BBCA-0B63-7E8BCEB8107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29302" y="6361991"/>
            <a:ext cx="2764719" cy="3907731"/>
          </a:xfrm>
          <a:prstGeom prst="rect">
            <a:avLst/>
          </a:prstGeom>
        </p:spPr>
      </p:pic>
      <p:pic>
        <p:nvPicPr>
          <p:cNvPr id="12" name="Picture 11">
            <a:hlinkClick r:id="rId12" action="ppaction://hlinksldjump"/>
            <a:extLst>
              <a:ext uri="{FF2B5EF4-FFF2-40B4-BE49-F238E27FC236}">
                <a16:creationId xmlns="" xmlns:a16="http://schemas.microsoft.com/office/drawing/2014/main" id="{6B6CD79E-3D45-4D3F-A3CC-909747F6443B}"/>
              </a:ext>
            </a:extLst>
          </p:cNvPr>
          <p:cNvPicPr>
            <a:picLocks noChangeAspect="1"/>
          </p:cNvPicPr>
          <p:nvPr/>
        </p:nvPicPr>
        <p:blipFill>
          <a:blip r:embed="rId13"/>
          <a:stretch>
            <a:fillRect/>
          </a:stretch>
        </p:blipFill>
        <p:spPr>
          <a:xfrm>
            <a:off x="14772314" y="7649699"/>
            <a:ext cx="3515687" cy="2620023"/>
          </a:xfrm>
          <a:prstGeom prst="rect">
            <a:avLst/>
          </a:prstGeom>
        </p:spPr>
      </p:pic>
    </p:spTree>
    <p:extLst>
      <p:ext uri="{BB962C8B-B14F-4D97-AF65-F5344CB8AC3E}">
        <p14:creationId xmlns:p14="http://schemas.microsoft.com/office/powerpoint/2010/main" val="87785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8699" flipH="1">
            <a:off x="-3523923" y="6091632"/>
            <a:ext cx="13035890" cy="7903008"/>
          </a:xfrm>
          <a:prstGeom prst="rect">
            <a:avLst/>
          </a:prstGeom>
        </p:spPr>
      </p:pic>
      <p:sp>
        <p:nvSpPr>
          <p:cNvPr id="27" name="Rectangle: Rounded Corners 26">
            <a:extLst>
              <a:ext uri="{FF2B5EF4-FFF2-40B4-BE49-F238E27FC236}">
                <a16:creationId xmlns="" xmlns:a16="http://schemas.microsoft.com/office/drawing/2014/main" id="{36E25887-9E0B-4719-D230-62F52C23A7F4}"/>
              </a:ext>
            </a:extLst>
          </p:cNvPr>
          <p:cNvSpPr/>
          <p:nvPr/>
        </p:nvSpPr>
        <p:spPr>
          <a:xfrm>
            <a:off x="1001920" y="430970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noProof="1" smtClean="0">
                <a:solidFill>
                  <a:srgbClr val="C00000"/>
                </a:solidFill>
                <a:latin typeface="Arial" panose="020B0604020202020204" pitchFamily="34" charset="0"/>
                <a:cs typeface="Arial" panose="020B0604020202020204" pitchFamily="34" charset="0"/>
              </a:rPr>
              <a:t>Sai</a:t>
            </a:r>
            <a:endParaRPr lang="vi-VN" sz="6600" b="1" noProof="1">
              <a:solidFill>
                <a:srgbClr val="C00000"/>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 xmlns:a16="http://schemas.microsoft.com/office/drawing/2014/main" id="{E61D4046-9D0D-71A8-5E6D-C216D938944C}"/>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noProof="1" smtClean="0">
                <a:solidFill>
                  <a:prstClr val="black"/>
                </a:solidFill>
                <a:latin typeface="Arial" panose="020B0604020202020204" pitchFamily="34" charset="0"/>
                <a:cs typeface="Arial" panose="020B0604020202020204" pitchFamily="34" charset="0"/>
              </a:rPr>
              <a:t>Câu 4: </a:t>
            </a:r>
            <a:r>
              <a:rPr lang="en-US" sz="4400" noProof="1" smtClean="0">
                <a:solidFill>
                  <a:prstClr val="black"/>
                </a:solidFill>
                <a:latin typeface="Arial" panose="020B0604020202020204" pitchFamily="34" charset="0"/>
                <a:cs typeface="Arial" panose="020B0604020202020204" pitchFamily="34" charset="0"/>
              </a:rPr>
              <a:t>Thấy bài toán khó không giải được, Lan bỏ cuộc, định sáng hôm sau sẽ đến lớp mượn vở bạn để chép đáp án.  </a:t>
            </a:r>
            <a:endParaRPr lang="vi-VN" sz="4400" noProof="1">
              <a:solidFill>
                <a:prstClr val="black"/>
              </a:solidFill>
              <a:latin typeface="Arial" panose="020B0604020202020204" pitchFamily="34" charset="0"/>
              <a:cs typeface="Arial" panose="020B0604020202020204" pitchFamily="34" charset="0"/>
            </a:endParaRPr>
          </a:p>
        </p:txBody>
      </p:sp>
      <p:pic>
        <p:nvPicPr>
          <p:cNvPr id="10" name="Picture 13">
            <a:extLst>
              <a:ext uri="{FF2B5EF4-FFF2-40B4-BE49-F238E27FC236}">
                <a16:creationId xmlns="" xmlns:a16="http://schemas.microsoft.com/office/drawing/2014/main" id="{181F373E-CB88-1754-D4DC-E56F58AC65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5368" y="6660842"/>
            <a:ext cx="2937188" cy="3626159"/>
          </a:xfrm>
          <a:prstGeom prst="rect">
            <a:avLst/>
          </a:prstGeom>
        </p:spPr>
      </p:pic>
      <p:pic>
        <p:nvPicPr>
          <p:cNvPr id="11" name="Picture 10">
            <a:hlinkClick r:id="rId12" action="ppaction://hlinksldjump"/>
            <a:extLst>
              <a:ext uri="{FF2B5EF4-FFF2-40B4-BE49-F238E27FC236}">
                <a16:creationId xmlns="" xmlns:a16="http://schemas.microsoft.com/office/drawing/2014/main" id="{DEEC7A8C-41CC-9D6A-2682-E2E3C21E5B66}"/>
              </a:ext>
            </a:extLst>
          </p:cNvPr>
          <p:cNvPicPr>
            <a:picLocks noChangeAspect="1"/>
          </p:cNvPicPr>
          <p:nvPr/>
        </p:nvPicPr>
        <p:blipFill>
          <a:blip r:embed="rId13"/>
          <a:stretch>
            <a:fillRect/>
          </a:stretch>
        </p:blipFill>
        <p:spPr>
          <a:xfrm>
            <a:off x="14772314" y="7649699"/>
            <a:ext cx="3515687" cy="2620023"/>
          </a:xfrm>
          <a:prstGeom prst="rect">
            <a:avLst/>
          </a:prstGeom>
        </p:spPr>
      </p:pic>
    </p:spTree>
    <p:extLst>
      <p:ext uri="{BB962C8B-B14F-4D97-AF65-F5344CB8AC3E}">
        <p14:creationId xmlns:p14="http://schemas.microsoft.com/office/powerpoint/2010/main" val="138037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3855" b="45116"/>
          <a:stretch>
            <a:fillRect/>
          </a:stretch>
        </p:blipFill>
        <p:spPr>
          <a:xfrm>
            <a:off x="-2045444" y="-2501923"/>
            <a:ext cx="7992018" cy="55179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5468" b="22987"/>
          <a:stretch>
            <a:fillRect/>
          </a:stretch>
        </p:blipFill>
        <p:spPr>
          <a:xfrm rot="-1448817" flipH="1">
            <a:off x="13675792" y="-3285503"/>
            <a:ext cx="6460250" cy="819985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50398">
            <a:off x="6871731" y="7653059"/>
            <a:ext cx="14158365" cy="478015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8699" flipH="1">
            <a:off x="-3523923" y="6091632"/>
            <a:ext cx="13035890" cy="7903008"/>
          </a:xfrm>
          <a:prstGeom prst="rect">
            <a:avLst/>
          </a:prstGeom>
        </p:spPr>
      </p:pic>
      <p:sp>
        <p:nvSpPr>
          <p:cNvPr id="27" name="Rectangle: Rounded Corners 26">
            <a:extLst>
              <a:ext uri="{FF2B5EF4-FFF2-40B4-BE49-F238E27FC236}">
                <a16:creationId xmlns="" xmlns:a16="http://schemas.microsoft.com/office/drawing/2014/main" id="{36E25887-9E0B-4719-D230-62F52C23A7F4}"/>
              </a:ext>
            </a:extLst>
          </p:cNvPr>
          <p:cNvSpPr/>
          <p:nvPr/>
        </p:nvSpPr>
        <p:spPr>
          <a:xfrm>
            <a:off x="1001920" y="4309706"/>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noProof="1" smtClean="0">
                <a:solidFill>
                  <a:srgbClr val="C00000"/>
                </a:solidFill>
                <a:latin typeface="Arial" panose="020B0604020202020204" pitchFamily="34" charset="0"/>
                <a:cs typeface="Arial" panose="020B0604020202020204" pitchFamily="34" charset="0"/>
              </a:rPr>
              <a:t>Đúng</a:t>
            </a:r>
            <a:endParaRPr lang="vi-VN" sz="6600" b="1" noProof="1">
              <a:solidFill>
                <a:srgbClr val="C00000"/>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 xmlns:a16="http://schemas.microsoft.com/office/drawing/2014/main" id="{E61D4046-9D0D-71A8-5E6D-C216D938944C}"/>
              </a:ext>
            </a:extLst>
          </p:cNvPr>
          <p:cNvSpPr/>
          <p:nvPr/>
        </p:nvSpPr>
        <p:spPr>
          <a:xfrm>
            <a:off x="1001921" y="899015"/>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noProof="1" smtClean="0">
                <a:solidFill>
                  <a:prstClr val="black"/>
                </a:solidFill>
                <a:latin typeface="Arial" panose="020B0604020202020204" pitchFamily="34" charset="0"/>
                <a:cs typeface="Arial" panose="020B0604020202020204" pitchFamily="34" charset="0"/>
              </a:rPr>
              <a:t>Câu 5: </a:t>
            </a:r>
            <a:r>
              <a:rPr lang="en-US" sz="4400" noProof="1" smtClean="0">
                <a:solidFill>
                  <a:prstClr val="black"/>
                </a:solidFill>
                <a:latin typeface="Arial" panose="020B0604020202020204" pitchFamily="34" charset="0"/>
                <a:cs typeface="Arial" panose="020B0604020202020204" pitchFamily="34" charset="0"/>
              </a:rPr>
              <a:t>Ham học hỏi sẽ giúp chúng ta thêm hiểu biết và tiến bộ trong học tập.</a:t>
            </a:r>
            <a:endParaRPr lang="vi-VN" sz="4400" noProof="1">
              <a:solidFill>
                <a:prstClr val="black"/>
              </a:solidFill>
              <a:latin typeface="Arial" panose="020B0604020202020204" pitchFamily="34" charset="0"/>
              <a:cs typeface="Arial" panose="020B0604020202020204" pitchFamily="34" charset="0"/>
            </a:endParaRPr>
          </a:p>
        </p:txBody>
      </p:sp>
      <p:pic>
        <p:nvPicPr>
          <p:cNvPr id="10" name="Picture 14">
            <a:extLst>
              <a:ext uri="{FF2B5EF4-FFF2-40B4-BE49-F238E27FC236}">
                <a16:creationId xmlns="" xmlns:a16="http://schemas.microsoft.com/office/drawing/2014/main" id="{08DA4076-1321-CB65-FC52-C1C21B2F550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6311861"/>
            <a:ext cx="2568933" cy="3975140"/>
          </a:xfrm>
          <a:prstGeom prst="rect">
            <a:avLst/>
          </a:prstGeom>
        </p:spPr>
      </p:pic>
      <p:pic>
        <p:nvPicPr>
          <p:cNvPr id="11" name="Picture 10">
            <a:hlinkClick r:id="rId12" action="ppaction://hlinksldjump"/>
            <a:extLst>
              <a:ext uri="{FF2B5EF4-FFF2-40B4-BE49-F238E27FC236}">
                <a16:creationId xmlns="" xmlns:a16="http://schemas.microsoft.com/office/drawing/2014/main" id="{5D479374-D693-0D87-860A-FAF63BC15830}"/>
              </a:ext>
            </a:extLst>
          </p:cNvPr>
          <p:cNvPicPr>
            <a:picLocks noChangeAspect="1"/>
          </p:cNvPicPr>
          <p:nvPr/>
        </p:nvPicPr>
        <p:blipFill>
          <a:blip r:embed="rId13"/>
          <a:stretch>
            <a:fillRect/>
          </a:stretch>
        </p:blipFill>
        <p:spPr>
          <a:xfrm>
            <a:off x="14772314" y="7649699"/>
            <a:ext cx="3515687" cy="2620023"/>
          </a:xfrm>
          <a:prstGeom prst="rect">
            <a:avLst/>
          </a:prstGeom>
        </p:spPr>
      </p:pic>
    </p:spTree>
    <p:extLst>
      <p:ext uri="{BB962C8B-B14F-4D97-AF65-F5344CB8AC3E}">
        <p14:creationId xmlns:p14="http://schemas.microsoft.com/office/powerpoint/2010/main" val="173824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766331"/>
            <a:ext cx="7751010" cy="9868184"/>
          </a:xfrm>
          <a:prstGeom prst="rect">
            <a:avLst/>
          </a:prstGeom>
        </p:spPr>
      </p:pic>
      <p:sp>
        <p:nvSpPr>
          <p:cNvPr id="3" name="TextBox 3"/>
          <p:cNvSpPr txBox="1"/>
          <p:nvPr/>
        </p:nvSpPr>
        <p:spPr>
          <a:xfrm>
            <a:off x="1524000" y="3370489"/>
            <a:ext cx="5843835" cy="3046988"/>
          </a:xfrm>
          <a:prstGeom prst="rect">
            <a:avLst/>
          </a:prstGeom>
        </p:spPr>
        <p:txBody>
          <a:bodyPr wrap="square" lIns="0" tIns="0" rIns="0" bIns="0" rtlCol="0" anchor="t">
            <a:spAutoFit/>
          </a:bodyPr>
          <a:lstStyle/>
          <a:p>
            <a:pPr marL="0" lvl="0" indent="0" algn="ctr">
              <a:lnSpc>
                <a:spcPct val="150000"/>
              </a:lnSpc>
              <a:spcBef>
                <a:spcPct val="0"/>
              </a:spcBef>
            </a:pPr>
            <a:r>
              <a:rPr lang="en-US" sz="6600" b="1" u="none" dirty="0" smtClean="0">
                <a:solidFill>
                  <a:srgbClr val="291B25"/>
                </a:solidFill>
                <a:latin typeface="Arial" panose="020B0604020202020204" pitchFamily="34" charset="0"/>
                <a:cs typeface="Arial" panose="020B0604020202020204" pitchFamily="34" charset="0"/>
              </a:rPr>
              <a:t>HƯỚNG DẪN VỀ NHÀ</a:t>
            </a:r>
            <a:endParaRPr lang="en-US" sz="6600" b="1" u="none" dirty="0">
              <a:solidFill>
                <a:srgbClr val="291B25"/>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07696" y="7088930"/>
            <a:ext cx="2047086" cy="3422180"/>
          </a:xfrm>
          <a:prstGeom prst="rect">
            <a:avLst/>
          </a:prstGeom>
        </p:spPr>
      </p:pic>
      <p:grpSp>
        <p:nvGrpSpPr>
          <p:cNvPr id="5" name="Group 5"/>
          <p:cNvGrpSpPr/>
          <p:nvPr/>
        </p:nvGrpSpPr>
        <p:grpSpPr>
          <a:xfrm>
            <a:off x="-431326" y="10052212"/>
            <a:ext cx="19161184" cy="917796"/>
            <a:chOff x="0" y="0"/>
            <a:chExt cx="6481685" cy="310464"/>
          </a:xfrm>
        </p:grpSpPr>
        <p:sp>
          <p:nvSpPr>
            <p:cNvPr id="6" name="Freeform 6"/>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sp>
      </p:grpSp>
      <p:sp>
        <p:nvSpPr>
          <p:cNvPr id="7" name="AutoShape 7"/>
          <p:cNvSpPr/>
          <p:nvPr/>
        </p:nvSpPr>
        <p:spPr>
          <a:xfrm>
            <a:off x="9295725" y="1409700"/>
            <a:ext cx="7963575" cy="1960789"/>
          </a:xfrm>
          <a:prstGeom prst="rect">
            <a:avLst/>
          </a:prstGeom>
          <a:solidFill>
            <a:srgbClr val="FFCE6D"/>
          </a:solidFill>
        </p:spPr>
      </p:sp>
      <p:sp>
        <p:nvSpPr>
          <p:cNvPr id="8" name="AutoShape 8"/>
          <p:cNvSpPr/>
          <p:nvPr/>
        </p:nvSpPr>
        <p:spPr>
          <a:xfrm>
            <a:off x="9295725" y="4318001"/>
            <a:ext cx="7963575" cy="2099476"/>
          </a:xfrm>
          <a:prstGeom prst="rect">
            <a:avLst/>
          </a:prstGeom>
          <a:solidFill>
            <a:srgbClr val="FFCE6D"/>
          </a:solidFill>
        </p:spPr>
      </p:sp>
      <p:sp>
        <p:nvSpPr>
          <p:cNvPr id="9" name="TextBox 9"/>
          <p:cNvSpPr txBox="1"/>
          <p:nvPr/>
        </p:nvSpPr>
        <p:spPr>
          <a:xfrm>
            <a:off x="9480394" y="4343837"/>
            <a:ext cx="7525688" cy="2031325"/>
          </a:xfrm>
          <a:prstGeom prst="rect">
            <a:avLst/>
          </a:prstGeom>
        </p:spPr>
        <p:txBody>
          <a:bodyPr lIns="0" tIns="0" rIns="0" bIns="0" rtlCol="0" anchor="t">
            <a:spAutoFit/>
          </a:bodyPr>
          <a:lstStyle/>
          <a:p>
            <a:pPr marL="0" lvl="0" indent="0" algn="ctr">
              <a:lnSpc>
                <a:spcPct val="150000"/>
              </a:lnSpc>
            </a:pPr>
            <a:r>
              <a:rPr lang="en-US" sz="4400" u="none" dirty="0" err="1" smtClean="0">
                <a:solidFill>
                  <a:srgbClr val="291B25"/>
                </a:solidFill>
                <a:latin typeface="Arial" panose="020B0604020202020204" pitchFamily="34" charset="0"/>
                <a:cs typeface="Arial" panose="020B0604020202020204" pitchFamily="34" charset="0"/>
              </a:rPr>
              <a:t>Hãy</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nêu</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ba</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điều</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em</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thích</a:t>
            </a:r>
            <a:r>
              <a:rPr lang="en-US" sz="4400" u="none" dirty="0" smtClean="0">
                <a:solidFill>
                  <a:srgbClr val="291B25"/>
                </a:solidFill>
                <a:latin typeface="Arial" panose="020B0604020202020204" pitchFamily="34" charset="0"/>
                <a:cs typeface="Arial" panose="020B0604020202020204" pitchFamily="34" charset="0"/>
              </a:rPr>
              <a:t> ở </a:t>
            </a:r>
            <a:r>
              <a:rPr lang="en-US" sz="4400" u="none" dirty="0" err="1" smtClean="0">
                <a:solidFill>
                  <a:srgbClr val="291B25"/>
                </a:solidFill>
                <a:latin typeface="Arial" panose="020B0604020202020204" pitchFamily="34" charset="0"/>
                <a:cs typeface="Arial" panose="020B0604020202020204" pitchFamily="34" charset="0"/>
              </a:rPr>
              <a:t>bài</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học</a:t>
            </a:r>
            <a:r>
              <a:rPr lang="en-US" sz="4400" u="none" dirty="0" smtClean="0">
                <a:solidFill>
                  <a:srgbClr val="291B25"/>
                </a:solidFill>
                <a:latin typeface="Arial" panose="020B0604020202020204" pitchFamily="34" charset="0"/>
                <a:cs typeface="Arial" panose="020B0604020202020204" pitchFamily="34" charset="0"/>
              </a:rPr>
              <a:t>.</a:t>
            </a:r>
            <a:endParaRPr lang="en-US" sz="4400" u="none" dirty="0">
              <a:solidFill>
                <a:srgbClr val="291B25"/>
              </a:solidFill>
              <a:latin typeface="Arial" panose="020B0604020202020204" pitchFamily="34" charset="0"/>
              <a:cs typeface="Arial" panose="020B0604020202020204" pitchFamily="34" charset="0"/>
            </a:endParaRPr>
          </a:p>
        </p:txBody>
      </p:sp>
      <p:sp>
        <p:nvSpPr>
          <p:cNvPr id="10" name="AutoShape 10"/>
          <p:cNvSpPr/>
          <p:nvPr/>
        </p:nvSpPr>
        <p:spPr>
          <a:xfrm>
            <a:off x="9295725" y="7226302"/>
            <a:ext cx="7963575" cy="1986660"/>
          </a:xfrm>
          <a:prstGeom prst="rect">
            <a:avLst/>
          </a:prstGeom>
          <a:solidFill>
            <a:srgbClr val="FFCE6D"/>
          </a:solidFill>
        </p:spPr>
      </p:sp>
      <p:sp>
        <p:nvSpPr>
          <p:cNvPr id="11" name="TextBox 11"/>
          <p:cNvSpPr txBox="1"/>
          <p:nvPr/>
        </p:nvSpPr>
        <p:spPr>
          <a:xfrm>
            <a:off x="10310439" y="7181803"/>
            <a:ext cx="5934147" cy="2031325"/>
          </a:xfrm>
          <a:prstGeom prst="rect">
            <a:avLst/>
          </a:prstGeom>
        </p:spPr>
        <p:txBody>
          <a:bodyPr lIns="0" tIns="0" rIns="0" bIns="0" rtlCol="0" anchor="t">
            <a:spAutoFit/>
          </a:bodyPr>
          <a:lstStyle/>
          <a:p>
            <a:pPr marL="0" lvl="0" indent="0" algn="ctr">
              <a:lnSpc>
                <a:spcPct val="150000"/>
              </a:lnSpc>
            </a:pPr>
            <a:r>
              <a:rPr lang="en-US" sz="4400" u="none" dirty="0" err="1" smtClean="0">
                <a:solidFill>
                  <a:srgbClr val="291B25"/>
                </a:solidFill>
                <a:latin typeface="Arial" panose="020B0604020202020204" pitchFamily="34" charset="0"/>
                <a:cs typeface="Arial" panose="020B0604020202020204" pitchFamily="34" charset="0"/>
              </a:rPr>
              <a:t>Hãy</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nêu</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ba</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việc</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em</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cần</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làm</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sau</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bài</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học</a:t>
            </a:r>
            <a:r>
              <a:rPr lang="en-US" sz="4400" u="none" dirty="0" smtClean="0">
                <a:solidFill>
                  <a:srgbClr val="291B25"/>
                </a:solidFill>
                <a:latin typeface="Arial" panose="020B0604020202020204" pitchFamily="34" charset="0"/>
                <a:cs typeface="Arial" panose="020B0604020202020204" pitchFamily="34" charset="0"/>
              </a:rPr>
              <a:t>.</a:t>
            </a:r>
            <a:endParaRPr lang="en-US" sz="4400" u="none" dirty="0">
              <a:solidFill>
                <a:srgbClr val="291B25"/>
              </a:solidFill>
              <a:latin typeface="Arial" panose="020B0604020202020204" pitchFamily="34" charset="0"/>
              <a:cs typeface="Arial" panose="020B0604020202020204" pitchFamily="34" charset="0"/>
            </a:endParaRPr>
          </a:p>
        </p:txBody>
      </p:sp>
      <p:sp>
        <p:nvSpPr>
          <p:cNvPr id="12" name="TextBox 12"/>
          <p:cNvSpPr txBox="1"/>
          <p:nvPr/>
        </p:nvSpPr>
        <p:spPr>
          <a:xfrm>
            <a:off x="9480394" y="1371635"/>
            <a:ext cx="7525688" cy="2031325"/>
          </a:xfrm>
          <a:prstGeom prst="rect">
            <a:avLst/>
          </a:prstGeom>
        </p:spPr>
        <p:txBody>
          <a:bodyPr lIns="0" tIns="0" rIns="0" bIns="0" rtlCol="0" anchor="t">
            <a:spAutoFit/>
          </a:bodyPr>
          <a:lstStyle/>
          <a:p>
            <a:pPr marL="0" lvl="0" indent="0" algn="ctr">
              <a:lnSpc>
                <a:spcPct val="150000"/>
              </a:lnSpc>
            </a:pPr>
            <a:r>
              <a:rPr lang="en-US" sz="4400" u="none" dirty="0" err="1" smtClean="0">
                <a:solidFill>
                  <a:srgbClr val="291B25"/>
                </a:solidFill>
                <a:latin typeface="Arial" panose="020B0604020202020204" pitchFamily="34" charset="0"/>
                <a:cs typeface="Arial" panose="020B0604020202020204" pitchFamily="34" charset="0"/>
              </a:rPr>
              <a:t>Hãy</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nêu</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ba</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điều</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học</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được</a:t>
            </a:r>
            <a:r>
              <a:rPr lang="en-US" sz="4400" u="none" dirty="0" smtClean="0">
                <a:solidFill>
                  <a:srgbClr val="291B25"/>
                </a:solidFill>
                <a:latin typeface="Arial" panose="020B0604020202020204" pitchFamily="34" charset="0"/>
                <a:cs typeface="Arial" panose="020B0604020202020204" pitchFamily="34" charset="0"/>
              </a:rPr>
              <a:t> qua </a:t>
            </a:r>
            <a:r>
              <a:rPr lang="en-US" sz="4400" u="none" dirty="0" err="1" smtClean="0">
                <a:solidFill>
                  <a:srgbClr val="291B25"/>
                </a:solidFill>
                <a:latin typeface="Arial" panose="020B0604020202020204" pitchFamily="34" charset="0"/>
                <a:cs typeface="Arial" panose="020B0604020202020204" pitchFamily="34" charset="0"/>
              </a:rPr>
              <a:t>bài</a:t>
            </a:r>
            <a:r>
              <a:rPr lang="en-US" sz="4400" u="none" dirty="0" smtClean="0">
                <a:solidFill>
                  <a:srgbClr val="291B25"/>
                </a:solidFill>
                <a:latin typeface="Arial" panose="020B0604020202020204" pitchFamily="34" charset="0"/>
                <a:cs typeface="Arial" panose="020B0604020202020204" pitchFamily="34" charset="0"/>
              </a:rPr>
              <a:t> </a:t>
            </a:r>
            <a:r>
              <a:rPr lang="en-US" sz="4400" u="none" dirty="0" err="1" smtClean="0">
                <a:solidFill>
                  <a:srgbClr val="291B25"/>
                </a:solidFill>
                <a:latin typeface="Arial" panose="020B0604020202020204" pitchFamily="34" charset="0"/>
                <a:cs typeface="Arial" panose="020B0604020202020204" pitchFamily="34" charset="0"/>
              </a:rPr>
              <a:t>học</a:t>
            </a:r>
            <a:r>
              <a:rPr lang="en-US" sz="4400" u="none" dirty="0" smtClean="0">
                <a:solidFill>
                  <a:srgbClr val="291B25"/>
                </a:solidFill>
                <a:latin typeface="Arial" panose="020B0604020202020204" pitchFamily="34" charset="0"/>
                <a:cs typeface="Arial" panose="020B0604020202020204" pitchFamily="34" charset="0"/>
              </a:rPr>
              <a:t>.</a:t>
            </a:r>
            <a:endParaRPr lang="en-US" sz="4400" u="none" dirty="0">
              <a:solidFill>
                <a:srgbClr val="291B25"/>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968458">
            <a:off x="7195029" y="8338466"/>
            <a:ext cx="1471586" cy="684957"/>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72256"/>
          <a:stretch>
            <a:fillRect/>
          </a:stretch>
        </p:blipFill>
        <p:spPr>
          <a:xfrm rot="1081854">
            <a:off x="12560160" y="-1416650"/>
            <a:ext cx="7368853" cy="254388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57475">
            <a:off x="-4229600" y="4984833"/>
            <a:ext cx="9144144" cy="116418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54650">
            <a:off x="12871252" y="-6056838"/>
            <a:ext cx="7771975" cy="10350088"/>
          </a:xfrm>
          <a:prstGeom prst="rect">
            <a:avLst/>
          </a:prstGeom>
        </p:spPr>
      </p:pic>
      <p:sp>
        <p:nvSpPr>
          <p:cNvPr id="4" name="AutoShape 4"/>
          <p:cNvSpPr/>
          <p:nvPr/>
        </p:nvSpPr>
        <p:spPr>
          <a:xfrm rot="-78937">
            <a:off x="1740461" y="1717151"/>
            <a:ext cx="14662923" cy="7554058"/>
          </a:xfrm>
          <a:prstGeom prst="rect">
            <a:avLst/>
          </a:prstGeom>
          <a:solidFill>
            <a:srgbClr val="FFCE6D"/>
          </a:solidFill>
        </p:spPr>
      </p:sp>
      <p:sp>
        <p:nvSpPr>
          <p:cNvPr id="5" name="AutoShape 5"/>
          <p:cNvSpPr/>
          <p:nvPr/>
        </p:nvSpPr>
        <p:spPr>
          <a:xfrm>
            <a:off x="2057400" y="2400300"/>
            <a:ext cx="14098317" cy="6248400"/>
          </a:xfrm>
          <a:prstGeom prst="rect">
            <a:avLst/>
          </a:prstGeom>
          <a:solidFill>
            <a:srgbClr val="F6F6E9"/>
          </a:solidFill>
        </p:spPr>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07110">
            <a:off x="-1527793" y="-7744881"/>
            <a:ext cx="7211280" cy="897331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77071">
            <a:off x="13776348" y="9564071"/>
            <a:ext cx="3752093" cy="109151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50842">
            <a:off x="15593065" y="5426928"/>
            <a:ext cx="1790213" cy="336046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899160" y="1536595"/>
            <a:ext cx="1491940" cy="1664436"/>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323304">
            <a:off x="1742622" y="6869573"/>
            <a:ext cx="1505652" cy="566672"/>
          </a:xfrm>
          <a:prstGeom prst="rect">
            <a:avLst/>
          </a:prstGeom>
        </p:spPr>
      </p:pic>
      <p:sp>
        <p:nvSpPr>
          <p:cNvPr id="14" name="TextBox 13"/>
          <p:cNvSpPr txBox="1"/>
          <p:nvPr/>
        </p:nvSpPr>
        <p:spPr>
          <a:xfrm>
            <a:off x="2676326" y="3247865"/>
            <a:ext cx="12895681" cy="3416320"/>
          </a:xfrm>
          <a:prstGeom prst="rect">
            <a:avLst/>
          </a:prstGeom>
          <a:noFill/>
        </p:spPr>
        <p:txBody>
          <a:bodyPr wrap="square" rtlCol="0">
            <a:spAutoFit/>
          </a:bodyPr>
          <a:lstStyle/>
          <a:p>
            <a:pPr algn="ctr">
              <a:lnSpc>
                <a:spcPct val="150000"/>
              </a:lnSpc>
            </a:pPr>
            <a:r>
              <a:rPr lang="en-US" sz="7200" b="1" dirty="0" smtClean="0">
                <a:latin typeface="Arial" panose="020B0604020202020204" pitchFamily="34" charset="0"/>
                <a:cs typeface="Arial" panose="020B0604020202020204" pitchFamily="34" charset="0"/>
              </a:rPr>
              <a:t>CẢM ƠN CÁC EM </a:t>
            </a:r>
          </a:p>
          <a:p>
            <a:pPr algn="ctr">
              <a:lnSpc>
                <a:spcPct val="150000"/>
              </a:lnSpc>
            </a:pPr>
            <a:r>
              <a:rPr lang="en-US" sz="7200" b="1" dirty="0" smtClean="0">
                <a:latin typeface="Arial" panose="020B0604020202020204" pitchFamily="34" charset="0"/>
                <a:cs typeface="Arial" panose="020B0604020202020204" pitchFamily="34" charset="0"/>
              </a:rPr>
              <a:t>ĐÃ LẮNG NGHE BÀI GIẢNG!</a:t>
            </a:r>
            <a:endParaRPr lang="en-US" sz="72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3292" b="37191"/>
          <a:stretch>
            <a:fillRect/>
          </a:stretch>
        </p:blipFill>
        <p:spPr>
          <a:xfrm>
            <a:off x="0" y="0"/>
            <a:ext cx="18288000" cy="10287000"/>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43948" y="2726893"/>
            <a:ext cx="10747167" cy="601890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36489">
            <a:off x="14618770" y="916826"/>
            <a:ext cx="2585337" cy="258533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93577" y="6002820"/>
            <a:ext cx="2765161" cy="3889612"/>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90741" y="671555"/>
            <a:ext cx="1429353" cy="179485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5934301" y="7463450"/>
            <a:ext cx="1429353" cy="1794850"/>
          </a:xfrm>
          <a:prstGeom prst="rect">
            <a:avLst/>
          </a:prstGeom>
        </p:spPr>
      </p:pic>
      <p:sp>
        <p:nvSpPr>
          <p:cNvPr id="11" name="TextBox 11"/>
          <p:cNvSpPr txBox="1"/>
          <p:nvPr/>
        </p:nvSpPr>
        <p:spPr>
          <a:xfrm>
            <a:off x="2820094" y="1100298"/>
            <a:ext cx="12647812" cy="1012393"/>
          </a:xfrm>
          <a:prstGeom prst="rect">
            <a:avLst/>
          </a:prstGeom>
        </p:spPr>
        <p:txBody>
          <a:bodyPr lIns="0" tIns="0" rIns="0" bIns="0" rtlCol="0" anchor="t">
            <a:spAutoFit/>
          </a:bodyPr>
          <a:lstStyle/>
          <a:p>
            <a:pPr algn="ctr">
              <a:lnSpc>
                <a:spcPts val="8399"/>
              </a:lnSpc>
            </a:pPr>
            <a:r>
              <a:rPr lang="en-US" sz="6600" b="1" dirty="0" smtClean="0">
                <a:solidFill>
                  <a:srgbClr val="2B315B"/>
                </a:solidFill>
                <a:latin typeface="Arial" panose="020B0604020202020204" pitchFamily="34" charset="0"/>
                <a:cs typeface="Arial" panose="020B0604020202020204" pitchFamily="34" charset="0"/>
              </a:rPr>
              <a:t>KHỞI ĐỘNG</a:t>
            </a:r>
            <a:endParaRPr lang="en-US" sz="6600" b="1" dirty="0">
              <a:solidFill>
                <a:srgbClr val="2B315B"/>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69353" y="2560246"/>
            <a:ext cx="6096012" cy="6096012"/>
          </a:xfrm>
          <a:prstGeom prst="rect">
            <a:avLst/>
          </a:prstGeom>
        </p:spPr>
      </p:pic>
      <p:sp>
        <p:nvSpPr>
          <p:cNvPr id="13" name="Rectangle 12"/>
          <p:cNvSpPr/>
          <p:nvPr/>
        </p:nvSpPr>
        <p:spPr>
          <a:xfrm rot="158932">
            <a:off x="7690507" y="3883264"/>
            <a:ext cx="8523617" cy="3139321"/>
          </a:xfrm>
          <a:prstGeom prst="rect">
            <a:avLst/>
          </a:prstGeom>
          <a:noFill/>
        </p:spPr>
        <p:txBody>
          <a:bodyPr wrap="square">
            <a:spAutoFit/>
          </a:bodyPr>
          <a:lstStyle/>
          <a:p>
            <a:pPr algn="ctr">
              <a:lnSpc>
                <a:spcPct val="150000"/>
              </a:lnSpc>
            </a:pPr>
            <a:r>
              <a:rPr lang="en-US" sz="4400" dirty="0" err="1" smtClean="0">
                <a:latin typeface="Arial" panose="020B0604020202020204" pitchFamily="34" charset="0"/>
                <a:cs typeface="Arial" panose="020B0604020202020204" pitchFamily="34" charset="0"/>
              </a:rPr>
              <a:t>Cả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lớp</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cùng </a:t>
            </a:r>
            <a:r>
              <a:rPr lang="vi-VN" sz="4400" dirty="0">
                <a:latin typeface="Arial" panose="020B0604020202020204" pitchFamily="34" charset="0"/>
                <a:cs typeface="Arial" panose="020B0604020202020204" pitchFamily="34" charset="0"/>
              </a:rPr>
              <a:t>lắng nghe và hát theo bài hát “</a:t>
            </a:r>
            <a:r>
              <a:rPr lang="vi-VN" sz="4400" b="1" dirty="0">
                <a:solidFill>
                  <a:schemeClr val="accent6">
                    <a:lumMod val="75000"/>
                  </a:schemeClr>
                </a:solidFill>
                <a:latin typeface="Arial" panose="020B0604020202020204" pitchFamily="34" charset="0"/>
                <a:cs typeface="Arial" panose="020B0604020202020204" pitchFamily="34" charset="0"/>
              </a:rPr>
              <a:t>Vì sao lại thế</a:t>
            </a:r>
            <a:r>
              <a:rPr lang="vi-VN" sz="4400" b="1" dirty="0" smtClean="0">
                <a:solidFill>
                  <a:schemeClr val="accent6">
                    <a:lumMod val="75000"/>
                  </a:schemeClr>
                </a:solidFill>
                <a:latin typeface="Arial" panose="020B0604020202020204" pitchFamily="34" charset="0"/>
                <a:cs typeface="Arial" panose="020B0604020202020204" pitchFamily="34" charset="0"/>
              </a:rPr>
              <a:t>?</a:t>
            </a:r>
            <a:r>
              <a:rPr lang="vi-VN" sz="4400" dirty="0" smtClean="0">
                <a:solidFill>
                  <a:schemeClr val="tx1">
                    <a:lumMod val="95000"/>
                    <a:lumOff val="5000"/>
                  </a:schemeClr>
                </a:solidFill>
                <a:latin typeface="Arial" panose="020B0604020202020204" pitchFamily="34" charset="0"/>
                <a:cs typeface="Arial" panose="020B0604020202020204" pitchFamily="34" charset="0"/>
              </a:rPr>
              <a:t>”</a:t>
            </a:r>
            <a:r>
              <a:rPr lang="vi-VN" sz="4400" dirty="0" smtClean="0">
                <a:solidFill>
                  <a:schemeClr val="accent6">
                    <a:lumMod val="75000"/>
                  </a:schemeClr>
                </a:solidFill>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(sáng tác Lưu Hà An).</a:t>
            </a:r>
            <a:endParaRPr lang="en-US" sz="4400" dirty="0">
              <a:latin typeface="Arial" panose="020B0604020202020204" pitchFamily="34" charset="0"/>
              <a:cs typeface="Arial" panose="020B0604020202020204" pitchFamily="34" charset="0"/>
            </a:endParaRPr>
          </a:p>
        </p:txBody>
      </p:sp>
      <p:pic>
        <p:nvPicPr>
          <p:cNvPr id="14" name="Vì sao lại thế - Lưu Hà 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268200" y="7788542"/>
            <a:ext cx="1600201" cy="1600201"/>
          </a:xfrm>
          <a:prstGeom prst="rect">
            <a:avLst/>
          </a:prstGeom>
        </p:spPr>
      </p:pic>
      <p:pic>
        <p:nvPicPr>
          <p:cNvPr id="15" name="Picture 1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160069" y="5143500"/>
            <a:ext cx="2112691" cy="2112691"/>
          </a:xfrm>
          <a:prstGeom prst="rect">
            <a:avLst/>
          </a:prstGeom>
        </p:spPr>
      </p:pic>
      <p:pic>
        <p:nvPicPr>
          <p:cNvPr id="16" name="Picture 1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68928" y="3126988"/>
            <a:ext cx="1268688" cy="1268688"/>
          </a:xfrm>
          <a:prstGeom prst="rect">
            <a:avLst/>
          </a:prstGeom>
        </p:spPr>
      </p:pic>
    </p:spTree>
    <p:extLst>
      <p:ext uri="{BB962C8B-B14F-4D97-AF65-F5344CB8AC3E}">
        <p14:creationId xmlns:p14="http://schemas.microsoft.com/office/powerpoint/2010/main" val="200893055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anim calcmode="lin" valueType="num">
                                      <p:cBhvr>
                                        <p:cTn id="31" dur="500" fill="hold"/>
                                        <p:tgtEl>
                                          <p:spTgt spid="4"/>
                                        </p:tgtEl>
                                        <p:attrNameLst>
                                          <p:attrName>ppt_x</p:attrName>
                                        </p:attrNameLst>
                                      </p:cBhvr>
                                      <p:tavLst>
                                        <p:tav tm="0">
                                          <p:val>
                                            <p:strVal val="#ppt_x"/>
                                          </p:val>
                                        </p:tav>
                                        <p:tav tm="100000">
                                          <p:val>
                                            <p:strVal val="#ppt_x"/>
                                          </p:val>
                                        </p:tav>
                                      </p:tavLst>
                                    </p:anim>
                                    <p:anim calcmode="lin" valueType="num">
                                      <p:cBhvr>
                                        <p:cTn id="32" dur="500" fill="hold"/>
                                        <p:tgtEl>
                                          <p:spTgt spid="4"/>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anim calcmode="lin" valueType="num">
                                      <p:cBhvr>
                                        <p:cTn id="36" dur="500" fill="hold"/>
                                        <p:tgtEl>
                                          <p:spTgt spid="15"/>
                                        </p:tgtEl>
                                        <p:attrNameLst>
                                          <p:attrName>ppt_x</p:attrName>
                                        </p:attrNameLst>
                                      </p:cBhvr>
                                      <p:tavLst>
                                        <p:tav tm="0">
                                          <p:val>
                                            <p:strVal val="#ppt_x"/>
                                          </p:val>
                                        </p:tav>
                                        <p:tav tm="100000">
                                          <p:val>
                                            <p:strVal val="#ppt_x"/>
                                          </p:val>
                                        </p:tav>
                                      </p:tavLst>
                                    </p:anim>
                                    <p:anim calcmode="lin" valueType="num">
                                      <p:cBhvr>
                                        <p:cTn id="3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p:tgtEl>
                                          <p:spTgt spid="14"/>
                                        </p:tgtEl>
                                        <p:attrNameLst>
                                          <p:attrName>ppt_x</p:attrName>
                                        </p:attrNameLst>
                                      </p:cBhvr>
                                      <p:tavLst>
                                        <p:tav tm="0">
                                          <p:val>
                                            <p:strVal val="#ppt_x-#ppt_w*1.125000"/>
                                          </p:val>
                                        </p:tav>
                                        <p:tav tm="100000">
                                          <p:val>
                                            <p:strVal val="#ppt_x"/>
                                          </p:val>
                                        </p:tav>
                                      </p:tavLst>
                                    </p:anim>
                                    <p:animEffect transition="in" filter="wipe(righ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22206">
            <a:off x="975274" y="803588"/>
            <a:ext cx="9218135" cy="517652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92176">
            <a:off x="8152017" y="4358433"/>
            <a:ext cx="9218135" cy="5176521"/>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2856334" y="641412"/>
            <a:ext cx="3120153" cy="4095666"/>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209735" y="6946694"/>
            <a:ext cx="1541144" cy="1935227"/>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a:off x="10282486" y="1316247"/>
            <a:ext cx="1541144" cy="1935227"/>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869758">
            <a:off x="7201189" y="4390631"/>
            <a:ext cx="1962512" cy="1348781"/>
          </a:xfrm>
          <a:prstGeom prst="rect">
            <a:avLst/>
          </a:prstGeom>
        </p:spPr>
      </p:pic>
      <p:sp>
        <p:nvSpPr>
          <p:cNvPr id="10" name="TextBox 10"/>
          <p:cNvSpPr txBox="1"/>
          <p:nvPr/>
        </p:nvSpPr>
        <p:spPr>
          <a:xfrm rot="-154969">
            <a:off x="1551908" y="1910317"/>
            <a:ext cx="7658822" cy="1905843"/>
          </a:xfrm>
          <a:prstGeom prst="rect">
            <a:avLst/>
          </a:prstGeom>
        </p:spPr>
        <p:txBody>
          <a:bodyPr lIns="0" tIns="0" rIns="0" bIns="0" rtlCol="0" anchor="t">
            <a:spAutoFit/>
          </a:bodyPr>
          <a:lstStyle/>
          <a:p>
            <a:pPr algn="ctr">
              <a:lnSpc>
                <a:spcPct val="150000"/>
              </a:lnSpc>
            </a:pP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hát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nhắn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nhủ</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chúng</a:t>
            </a:r>
            <a:r>
              <a:rPr lang="en-US" sz="4400" dirty="0" smtClean="0">
                <a:latin typeface="Arial" panose="020B0604020202020204" pitchFamily="34" charset="0"/>
                <a:cs typeface="Arial" panose="020B0604020202020204" pitchFamily="34" charset="0"/>
              </a:rPr>
              <a:t> ta </a:t>
            </a:r>
            <a:r>
              <a:rPr lang="en-US" sz="4400" dirty="0" err="1" smtClean="0">
                <a:latin typeface="Arial" panose="020B0604020202020204" pitchFamily="34" charset="0"/>
                <a:cs typeface="Arial" panose="020B0604020202020204" pitchFamily="34" charset="0"/>
              </a:rPr>
              <a:t>điều</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gì</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11" name="TextBox 11"/>
          <p:cNvSpPr txBox="1"/>
          <p:nvPr/>
        </p:nvSpPr>
        <p:spPr>
          <a:xfrm rot="105403">
            <a:off x="9310365" y="4846285"/>
            <a:ext cx="7186997" cy="4062651"/>
          </a:xfrm>
          <a:prstGeom prst="rect">
            <a:avLst/>
          </a:prstGeom>
        </p:spPr>
        <p:txBody>
          <a:bodyPr wrap="square" lIns="0" tIns="0" rIns="0" bIns="0" rtlCol="0" anchor="t">
            <a:spAutoFit/>
          </a:bodyPr>
          <a:lstStyle/>
          <a:p>
            <a:pPr algn="just">
              <a:lnSpc>
                <a:spcPct val="150000"/>
              </a:lnSpc>
            </a:pPr>
            <a:r>
              <a:rPr lang="nl-NL" sz="4400" dirty="0">
                <a:latin typeface="Arial" panose="020B0604020202020204" pitchFamily="34" charset="0"/>
                <a:cs typeface="Arial" panose="020B0604020202020204" pitchFamily="34" charset="0"/>
              </a:rPr>
              <a:t>Bài hát nhắn nhủ chúng ta nên học hỏi, tìm hiểu nhiều hơn để khám phá những điều thú vị trong cuộc sống.</a:t>
            </a:r>
            <a:endParaRPr lang="en-US" sz="4400" dirty="0">
              <a:solidFill>
                <a:srgbClr val="2B315B"/>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1054" y="4634449"/>
            <a:ext cx="4938920" cy="4247472"/>
          </a:xfrm>
          <a:prstGeom prst="rect">
            <a:avLst/>
          </a:prstGeom>
        </p:spPr>
      </p:pic>
    </p:spTree>
    <p:extLst>
      <p:ext uri="{BB962C8B-B14F-4D97-AF65-F5344CB8AC3E}">
        <p14:creationId xmlns:p14="http://schemas.microsoft.com/office/powerpoint/2010/main" val="26775548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67459" y="586285"/>
            <a:ext cx="16230600" cy="9114430"/>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629824" y="7658100"/>
            <a:ext cx="944701" cy="1270381"/>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555279" y="266700"/>
            <a:ext cx="944701" cy="1270381"/>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4841738" y="1258450"/>
            <a:ext cx="2732787" cy="2529070"/>
          </a:xfrm>
          <a:prstGeom prst="rect">
            <a:avLst/>
          </a:prstGeom>
        </p:spPr>
      </p:pic>
      <p:sp>
        <p:nvSpPr>
          <p:cNvPr id="16" name="TextBox 16"/>
          <p:cNvSpPr txBox="1"/>
          <p:nvPr/>
        </p:nvSpPr>
        <p:spPr>
          <a:xfrm>
            <a:off x="3932502" y="1254236"/>
            <a:ext cx="10422997" cy="1012200"/>
          </a:xfrm>
          <a:prstGeom prst="rect">
            <a:avLst/>
          </a:prstGeom>
        </p:spPr>
        <p:txBody>
          <a:bodyPr lIns="0" tIns="0" rIns="0" bIns="0" rtlCol="0" anchor="t">
            <a:spAutoFit/>
          </a:bodyPr>
          <a:lstStyle/>
          <a:p>
            <a:pPr algn="ctr">
              <a:lnSpc>
                <a:spcPts val="8399"/>
              </a:lnSpc>
            </a:pPr>
            <a:r>
              <a:rPr lang="en-US" sz="6999" b="1" dirty="0" smtClean="0">
                <a:solidFill>
                  <a:schemeClr val="accent2">
                    <a:lumMod val="75000"/>
                  </a:schemeClr>
                </a:solidFill>
                <a:latin typeface="Arial" panose="020B0604020202020204" pitchFamily="34" charset="0"/>
                <a:cs typeface="Arial" panose="020B0604020202020204" pitchFamily="34" charset="0"/>
              </a:rPr>
              <a:t>KHÁM PHÁ</a:t>
            </a:r>
            <a:endParaRPr lang="en-US" sz="6999" b="1" dirty="0">
              <a:solidFill>
                <a:schemeClr val="accent2">
                  <a:lumMod val="75000"/>
                </a:schemeClr>
              </a:solidFill>
              <a:latin typeface="Arial" panose="020B0604020202020204" pitchFamily="34" charset="0"/>
              <a:cs typeface="Arial" panose="020B0604020202020204" pitchFamily="34" charset="0"/>
            </a:endParaRPr>
          </a:p>
        </p:txBody>
      </p:sp>
      <p:sp>
        <p:nvSpPr>
          <p:cNvPr id="19" name="Oval 18"/>
          <p:cNvSpPr/>
          <p:nvPr/>
        </p:nvSpPr>
        <p:spPr>
          <a:xfrm>
            <a:off x="2179573" y="2266436"/>
            <a:ext cx="1219200" cy="12192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latin typeface="Arial" panose="020B0604020202020204" pitchFamily="34" charset="0"/>
                <a:cs typeface="Arial" panose="020B0604020202020204" pitchFamily="34" charset="0"/>
              </a:rPr>
              <a:t>1</a:t>
            </a:r>
            <a:endParaRPr lang="en-US" sz="4800" b="1" dirty="0">
              <a:latin typeface="Arial" panose="020B0604020202020204" pitchFamily="34" charset="0"/>
              <a:cs typeface="Arial" panose="020B0604020202020204" pitchFamily="34" charset="0"/>
            </a:endParaRPr>
          </a:p>
        </p:txBody>
      </p:sp>
      <p:sp>
        <p:nvSpPr>
          <p:cNvPr id="20" name="TextBox 19"/>
          <p:cNvSpPr txBox="1"/>
          <p:nvPr/>
        </p:nvSpPr>
        <p:spPr>
          <a:xfrm>
            <a:off x="3681533" y="2586021"/>
            <a:ext cx="9829800" cy="769441"/>
          </a:xfrm>
          <a:prstGeom prst="rect">
            <a:avLst/>
          </a:prstGeom>
          <a:noFill/>
        </p:spPr>
        <p:txBody>
          <a:bodyPr wrap="square" rtlCol="0">
            <a:spAutoFit/>
          </a:bodyPr>
          <a:lstStyle/>
          <a:p>
            <a:r>
              <a:rPr lang="en-US" sz="4400" b="1" dirty="0" err="1" smtClean="0">
                <a:solidFill>
                  <a:schemeClr val="accent3">
                    <a:lumMod val="50000"/>
                  </a:schemeClr>
                </a:solidFill>
                <a:latin typeface="Arial" panose="020B0604020202020204" pitchFamily="34" charset="0"/>
                <a:cs typeface="Arial" panose="020B0604020202020204" pitchFamily="34" charset="0"/>
              </a:rPr>
              <a:t>Tìm</a:t>
            </a:r>
            <a:r>
              <a:rPr lang="en-US" sz="4400" b="1" dirty="0" smtClean="0">
                <a:solidFill>
                  <a:schemeClr val="accent3">
                    <a:lumMod val="50000"/>
                  </a:schemeClr>
                </a:solidFill>
                <a:latin typeface="Arial" panose="020B0604020202020204" pitchFamily="34" charset="0"/>
                <a:cs typeface="Arial" panose="020B0604020202020204" pitchFamily="34" charset="0"/>
              </a:rPr>
              <a:t> </a:t>
            </a:r>
            <a:r>
              <a:rPr lang="en-US" sz="4400" b="1" dirty="0" err="1" smtClean="0">
                <a:solidFill>
                  <a:schemeClr val="accent3">
                    <a:lumMod val="50000"/>
                  </a:schemeClr>
                </a:solidFill>
                <a:latin typeface="Arial" panose="020B0604020202020204" pitchFamily="34" charset="0"/>
                <a:cs typeface="Arial" panose="020B0604020202020204" pitchFamily="34" charset="0"/>
              </a:rPr>
              <a:t>hiểu</a:t>
            </a:r>
            <a:r>
              <a:rPr lang="en-US" sz="4400" b="1" dirty="0" smtClean="0">
                <a:solidFill>
                  <a:schemeClr val="accent3">
                    <a:lumMod val="50000"/>
                  </a:schemeClr>
                </a:solidFill>
                <a:latin typeface="Arial" panose="020B0604020202020204" pitchFamily="34" charset="0"/>
                <a:cs typeface="Arial" panose="020B0604020202020204" pitchFamily="34" charset="0"/>
              </a:rPr>
              <a:t> </a:t>
            </a:r>
            <a:r>
              <a:rPr lang="en-US" sz="4400" b="1" dirty="0" err="1" smtClean="0">
                <a:solidFill>
                  <a:schemeClr val="accent3">
                    <a:lumMod val="50000"/>
                  </a:schemeClr>
                </a:solidFill>
                <a:latin typeface="Arial" panose="020B0604020202020204" pitchFamily="34" charset="0"/>
                <a:cs typeface="Arial" panose="020B0604020202020204" pitchFamily="34" charset="0"/>
              </a:rPr>
              <a:t>biểu</a:t>
            </a:r>
            <a:r>
              <a:rPr lang="en-US" sz="4400" b="1" dirty="0" smtClean="0">
                <a:solidFill>
                  <a:schemeClr val="accent3">
                    <a:lumMod val="50000"/>
                  </a:schemeClr>
                </a:solidFill>
                <a:latin typeface="Arial" panose="020B0604020202020204" pitchFamily="34" charset="0"/>
                <a:cs typeface="Arial" panose="020B0604020202020204" pitchFamily="34" charset="0"/>
              </a:rPr>
              <a:t> </a:t>
            </a:r>
            <a:r>
              <a:rPr lang="en-US" sz="4400" b="1" dirty="0" err="1" smtClean="0">
                <a:solidFill>
                  <a:schemeClr val="accent3">
                    <a:lumMod val="50000"/>
                  </a:schemeClr>
                </a:solidFill>
                <a:latin typeface="Arial" panose="020B0604020202020204" pitchFamily="34" charset="0"/>
                <a:cs typeface="Arial" panose="020B0604020202020204" pitchFamily="34" charset="0"/>
              </a:rPr>
              <a:t>hiện</a:t>
            </a:r>
            <a:r>
              <a:rPr lang="en-US" sz="4400" b="1" dirty="0" smtClean="0">
                <a:solidFill>
                  <a:schemeClr val="accent3">
                    <a:lumMod val="50000"/>
                  </a:schemeClr>
                </a:solidFill>
                <a:latin typeface="Arial" panose="020B0604020202020204" pitchFamily="34" charset="0"/>
                <a:cs typeface="Arial" panose="020B0604020202020204" pitchFamily="34" charset="0"/>
              </a:rPr>
              <a:t> </a:t>
            </a:r>
            <a:r>
              <a:rPr lang="en-US" sz="4400" b="1" dirty="0" err="1" smtClean="0">
                <a:solidFill>
                  <a:schemeClr val="accent3">
                    <a:lumMod val="50000"/>
                  </a:schemeClr>
                </a:solidFill>
                <a:latin typeface="Arial" panose="020B0604020202020204" pitchFamily="34" charset="0"/>
                <a:cs typeface="Arial" panose="020B0604020202020204" pitchFamily="34" charset="0"/>
              </a:rPr>
              <a:t>của</a:t>
            </a:r>
            <a:r>
              <a:rPr lang="en-US" sz="4400" b="1" dirty="0" smtClean="0">
                <a:solidFill>
                  <a:schemeClr val="accent3">
                    <a:lumMod val="50000"/>
                  </a:schemeClr>
                </a:solidFill>
                <a:latin typeface="Arial" panose="020B0604020202020204" pitchFamily="34" charset="0"/>
                <a:cs typeface="Arial" panose="020B0604020202020204" pitchFamily="34" charset="0"/>
              </a:rPr>
              <a:t> ham </a:t>
            </a:r>
            <a:r>
              <a:rPr lang="en-US" sz="4400" b="1" dirty="0" err="1" smtClean="0">
                <a:solidFill>
                  <a:schemeClr val="accent3">
                    <a:lumMod val="50000"/>
                  </a:schemeClr>
                </a:solidFill>
                <a:latin typeface="Arial" panose="020B0604020202020204" pitchFamily="34" charset="0"/>
                <a:cs typeface="Arial" panose="020B0604020202020204" pitchFamily="34" charset="0"/>
              </a:rPr>
              <a:t>học</a:t>
            </a:r>
            <a:r>
              <a:rPr lang="en-US" sz="4400" b="1" dirty="0" smtClean="0">
                <a:solidFill>
                  <a:schemeClr val="accent3">
                    <a:lumMod val="50000"/>
                  </a:schemeClr>
                </a:solidFill>
                <a:latin typeface="Arial" panose="020B0604020202020204" pitchFamily="34" charset="0"/>
                <a:cs typeface="Arial" panose="020B0604020202020204" pitchFamily="34" charset="0"/>
              </a:rPr>
              <a:t> </a:t>
            </a:r>
            <a:r>
              <a:rPr lang="en-US" sz="4400" b="1" dirty="0" err="1" smtClean="0">
                <a:solidFill>
                  <a:schemeClr val="accent3">
                    <a:lumMod val="50000"/>
                  </a:schemeClr>
                </a:solidFill>
                <a:latin typeface="Arial" panose="020B0604020202020204" pitchFamily="34" charset="0"/>
                <a:cs typeface="Arial" panose="020B0604020202020204" pitchFamily="34" charset="0"/>
              </a:rPr>
              <a:t>hỏi</a:t>
            </a:r>
            <a:endParaRPr lang="en-US" sz="4400" b="1" dirty="0">
              <a:solidFill>
                <a:schemeClr val="accent3">
                  <a:lumMod val="50000"/>
                </a:schemeClr>
              </a:solidFill>
              <a:latin typeface="Arial" panose="020B0604020202020204" pitchFamily="34" charset="0"/>
              <a:cs typeface="Arial" panose="020B0604020202020204" pitchFamily="34" charset="0"/>
            </a:endParaRPr>
          </a:p>
        </p:txBody>
      </p:sp>
      <p:sp>
        <p:nvSpPr>
          <p:cNvPr id="21" name="Rectangle 20"/>
          <p:cNvSpPr/>
          <p:nvPr/>
        </p:nvSpPr>
        <p:spPr>
          <a:xfrm>
            <a:off x="3289670" y="5833230"/>
            <a:ext cx="12350213" cy="2123658"/>
          </a:xfrm>
          <a:prstGeom prst="rect">
            <a:avLst/>
          </a:prstGeom>
        </p:spPr>
        <p:txBody>
          <a:bodyPr wrap="square">
            <a:spAutoFit/>
          </a:bodyPr>
          <a:lstStyle/>
          <a:p>
            <a:pPr algn="just">
              <a:lnSpc>
                <a:spcPct val="150000"/>
              </a:lnSpc>
            </a:pPr>
            <a:r>
              <a:rPr lang="en-US" sz="4400" dirty="0" smtClean="0">
                <a:latin typeface="Arial" panose="020B0604020202020204" pitchFamily="34" charset="0"/>
                <a:cs typeface="Arial" panose="020B0604020202020204" pitchFamily="34" charset="0"/>
              </a:rPr>
              <a:t>Chia </a:t>
            </a:r>
            <a:r>
              <a:rPr lang="en-US" sz="4400" dirty="0" err="1" smtClean="0">
                <a:latin typeface="Arial" panose="020B0604020202020204" pitchFamily="34" charset="0"/>
                <a:cs typeface="Arial" panose="020B0604020202020204" pitchFamily="34" charset="0"/>
              </a:rPr>
              <a:t>lớp</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4 </a:t>
            </a:r>
            <a:r>
              <a:rPr lang="en-US" sz="4400" dirty="0" err="1">
                <a:latin typeface="Arial" panose="020B0604020202020204" pitchFamily="34" charset="0"/>
                <a:cs typeface="Arial" panose="020B0604020202020204" pitchFamily="34" charset="0"/>
              </a:rPr>
              <a:t>nhóm</a:t>
            </a:r>
            <a:r>
              <a:rPr lang="en-US" sz="4400" dirty="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quan</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sát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huống</a:t>
            </a:r>
            <a:r>
              <a:rPr lang="en-US" sz="4400" dirty="0">
                <a:latin typeface="Arial" panose="020B0604020202020204" pitchFamily="34" charset="0"/>
                <a:cs typeface="Arial" panose="020B0604020202020204" pitchFamily="34" charset="0"/>
              </a:rPr>
              <a:t> SGK </a:t>
            </a:r>
            <a:r>
              <a:rPr lang="en-US" sz="4400" dirty="0" err="1" smtClean="0">
                <a:latin typeface="Arial" panose="020B0604020202020204" pitchFamily="34" charset="0"/>
                <a:cs typeface="Arial" panose="020B0604020202020204" pitchFamily="34" charset="0"/>
              </a:rPr>
              <a:t>trang</a:t>
            </a:r>
            <a:r>
              <a:rPr lang="en-US" sz="4400" dirty="0" smtClean="0">
                <a:latin typeface="Arial" panose="020B0604020202020204" pitchFamily="34" charset="0"/>
                <a:cs typeface="Arial" panose="020B0604020202020204" pitchFamily="34" charset="0"/>
              </a:rPr>
              <a:t> 22</a:t>
            </a:r>
            <a:r>
              <a:rPr lang="en-US" sz="4400" dirty="0">
                <a:latin typeface="Arial" panose="020B0604020202020204" pitchFamily="34" charset="0"/>
                <a:cs typeface="Arial" panose="020B0604020202020204" pitchFamily="34" charset="0"/>
              </a:rPr>
              <a:t>, 23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yêu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cầu</a:t>
            </a:r>
            <a:r>
              <a:rPr lang="en-US" sz="4400" dirty="0">
                <a:latin typeface="Arial" panose="020B0604020202020204" pitchFamily="34" charset="0"/>
                <a:cs typeface="Arial" panose="020B0604020202020204" pitchFamily="34" charset="0"/>
              </a:rPr>
              <a:t>: </a:t>
            </a:r>
          </a:p>
        </p:txBody>
      </p:sp>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53400" y="4089403"/>
            <a:ext cx="1505669" cy="1505669"/>
          </a:xfrm>
          <a:prstGeom prst="rect">
            <a:avLst/>
          </a:prstGeom>
        </p:spPr>
      </p:pic>
    </p:spTree>
    <p:extLst>
      <p:ext uri="{BB962C8B-B14F-4D97-AF65-F5344CB8AC3E}">
        <p14:creationId xmlns:p14="http://schemas.microsoft.com/office/powerpoint/2010/main" val="72428805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228599" y="495300"/>
            <a:ext cx="17602199" cy="955944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408" y="848358"/>
            <a:ext cx="8797184" cy="516967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5592" y="1917421"/>
            <a:ext cx="7624648" cy="5169679"/>
          </a:xfrm>
          <a:prstGeom prst="rect">
            <a:avLst/>
          </a:prstGeom>
        </p:spPr>
      </p:pic>
      <p:sp>
        <p:nvSpPr>
          <p:cNvPr id="13" name="Rectangle 12"/>
          <p:cNvSpPr/>
          <p:nvPr/>
        </p:nvSpPr>
        <p:spPr>
          <a:xfrm>
            <a:off x="1714500" y="7243701"/>
            <a:ext cx="14859000" cy="193899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ham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tranh</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ham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hỏi</a:t>
            </a:r>
            <a:r>
              <a:rPr lang="en-US"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31589" y="1108533"/>
            <a:ext cx="1390008" cy="131075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50965" y="404603"/>
            <a:ext cx="1433738" cy="1407859"/>
          </a:xfrm>
          <a:prstGeom prst="rect">
            <a:avLst/>
          </a:prstGeom>
        </p:spPr>
      </p:pic>
    </p:spTree>
    <p:extLst>
      <p:ext uri="{BB962C8B-B14F-4D97-AF65-F5344CB8AC3E}">
        <p14:creationId xmlns:p14="http://schemas.microsoft.com/office/powerpoint/2010/main" val="117740253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3)">
                                      <p:cBhvr>
                                        <p:cTn id="7" dur="500"/>
                                        <p:tgtEl>
                                          <p:spTgt spid="9"/>
                                        </p:tgtEl>
                                      </p:cBhvr>
                                    </p:animEffect>
                                  </p:childTnLst>
                                </p:cTn>
                              </p:par>
                              <p:par>
                                <p:cTn id="8" presetID="21" presetClass="entr" presetSubtype="3"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3)">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 calcmode="lin" valueType="num">
                                      <p:cBhvr additive="base">
                                        <p:cTn id="21"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22" dur="500"/>
                                        <p:tgtEl>
                                          <p:spTgt spid="13">
                                            <p:txEl>
                                              <p:pRg st="0" end="0"/>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 calcmode="lin" valueType="num">
                                      <p:cBhvr additive="base">
                                        <p:cTn id="25" dur="500"/>
                                        <p:tgtEl>
                                          <p:spTgt spid="13">
                                            <p:txEl>
                                              <p:pRg st="1" end="1"/>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44000" y="-2112015"/>
            <a:ext cx="9955387" cy="1325778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09134" y="1523977"/>
            <a:ext cx="6725732" cy="7239046"/>
          </a:xfrm>
          <a:prstGeom prst="rect">
            <a:avLst/>
          </a:prstGeom>
        </p:spPr>
      </p:pic>
      <p:grpSp>
        <p:nvGrpSpPr>
          <p:cNvPr id="4" name="Group 4"/>
          <p:cNvGrpSpPr/>
          <p:nvPr/>
        </p:nvGrpSpPr>
        <p:grpSpPr>
          <a:xfrm rot="-128926">
            <a:off x="10855676" y="730014"/>
            <a:ext cx="5972864" cy="1101303"/>
            <a:chOff x="0" y="0"/>
            <a:chExt cx="2020450" cy="372539"/>
          </a:xfrm>
        </p:grpSpPr>
        <p:sp>
          <p:nvSpPr>
            <p:cNvPr id="5" name="Freeform 5"/>
            <p:cNvSpPr/>
            <p:nvPr/>
          </p:nvSpPr>
          <p:spPr>
            <a:xfrm>
              <a:off x="0" y="0"/>
              <a:ext cx="2020450" cy="372539"/>
            </a:xfrm>
            <a:custGeom>
              <a:avLst/>
              <a:gdLst/>
              <a:ahLst/>
              <a:cxnLst/>
              <a:rect l="l" t="t" r="r" b="b"/>
              <a:pathLst>
                <a:path w="2020450" h="372539">
                  <a:moveTo>
                    <a:pt x="0" y="0"/>
                  </a:moveTo>
                  <a:lnTo>
                    <a:pt x="2020450" y="0"/>
                  </a:lnTo>
                  <a:lnTo>
                    <a:pt x="2020450" y="372539"/>
                  </a:lnTo>
                  <a:lnTo>
                    <a:pt x="0" y="372539"/>
                  </a:lnTo>
                  <a:close/>
                </a:path>
              </a:pathLst>
            </a:custGeom>
            <a:solidFill>
              <a:schemeClr val="accent6">
                <a:lumMod val="60000"/>
                <a:lumOff val="40000"/>
              </a:schemeClr>
            </a:solidFill>
          </p:spPr>
        </p:sp>
      </p:grpSp>
      <p:grpSp>
        <p:nvGrpSpPr>
          <p:cNvPr id="6" name="Group 6"/>
          <p:cNvGrpSpPr/>
          <p:nvPr/>
        </p:nvGrpSpPr>
        <p:grpSpPr>
          <a:xfrm rot="-128926">
            <a:off x="10963812" y="5917327"/>
            <a:ext cx="5972864" cy="1101303"/>
            <a:chOff x="0" y="0"/>
            <a:chExt cx="2020450" cy="372539"/>
          </a:xfrm>
        </p:grpSpPr>
        <p:sp>
          <p:nvSpPr>
            <p:cNvPr id="7" name="Freeform 7"/>
            <p:cNvSpPr/>
            <p:nvPr/>
          </p:nvSpPr>
          <p:spPr>
            <a:xfrm>
              <a:off x="0" y="0"/>
              <a:ext cx="2020450" cy="372539"/>
            </a:xfrm>
            <a:custGeom>
              <a:avLst/>
              <a:gdLst/>
              <a:ahLst/>
              <a:cxnLst/>
              <a:rect l="l" t="t" r="r" b="b"/>
              <a:pathLst>
                <a:path w="2020450" h="372539">
                  <a:moveTo>
                    <a:pt x="0" y="0"/>
                  </a:moveTo>
                  <a:lnTo>
                    <a:pt x="2020450" y="0"/>
                  </a:lnTo>
                  <a:lnTo>
                    <a:pt x="2020450" y="372539"/>
                  </a:lnTo>
                  <a:lnTo>
                    <a:pt x="0" y="372539"/>
                  </a:lnTo>
                  <a:close/>
                </a:path>
              </a:pathLst>
            </a:custGeom>
            <a:solidFill>
              <a:schemeClr val="accent6">
                <a:lumMod val="60000"/>
                <a:lumOff val="40000"/>
              </a:schemeClr>
            </a:solidFill>
          </p:spPr>
        </p:sp>
      </p:grpSp>
      <p:sp>
        <p:nvSpPr>
          <p:cNvPr id="9" name="TextBox 9"/>
          <p:cNvSpPr txBox="1"/>
          <p:nvPr/>
        </p:nvSpPr>
        <p:spPr>
          <a:xfrm>
            <a:off x="12171370" y="1030596"/>
            <a:ext cx="3341475" cy="500137"/>
          </a:xfrm>
          <a:prstGeom prst="rect">
            <a:avLst/>
          </a:prstGeom>
        </p:spPr>
        <p:txBody>
          <a:bodyPr lIns="0" tIns="0" rIns="0" bIns="0" rtlCol="0" anchor="t">
            <a:spAutoFit/>
          </a:bodyPr>
          <a:lstStyle/>
          <a:p>
            <a:pPr marL="0" lvl="0" indent="0" algn="ctr">
              <a:lnSpc>
                <a:spcPts val="3919"/>
              </a:lnSpc>
              <a:spcBef>
                <a:spcPct val="0"/>
              </a:spcBef>
            </a:pPr>
            <a:r>
              <a:rPr lang="en-US" sz="4000" b="1" dirty="0" err="1" smtClean="0">
                <a:solidFill>
                  <a:srgbClr val="291B25"/>
                </a:solidFill>
                <a:latin typeface="Arial" panose="020B0604020202020204" pitchFamily="34" charset="0"/>
                <a:cs typeface="Arial" panose="020B0604020202020204" pitchFamily="34" charset="0"/>
              </a:rPr>
              <a:t>Tranh</a:t>
            </a:r>
            <a:r>
              <a:rPr lang="en-US" sz="4000" b="1" dirty="0" smtClean="0">
                <a:solidFill>
                  <a:srgbClr val="291B25"/>
                </a:solidFill>
                <a:latin typeface="Arial" panose="020B0604020202020204" pitchFamily="34" charset="0"/>
                <a:cs typeface="Arial" panose="020B0604020202020204" pitchFamily="34" charset="0"/>
              </a:rPr>
              <a:t> 1:</a:t>
            </a:r>
            <a:endParaRPr lang="en-US" sz="4000" b="1" dirty="0">
              <a:solidFill>
                <a:srgbClr val="291B25"/>
              </a:solidFill>
              <a:latin typeface="Arial" panose="020B0604020202020204" pitchFamily="34" charset="0"/>
              <a:cs typeface="Arial" panose="020B0604020202020204" pitchFamily="34" charset="0"/>
            </a:endParaRPr>
          </a:p>
        </p:txBody>
      </p:sp>
      <p:sp>
        <p:nvSpPr>
          <p:cNvPr id="10" name="TextBox 10"/>
          <p:cNvSpPr txBox="1"/>
          <p:nvPr/>
        </p:nvSpPr>
        <p:spPr>
          <a:xfrm>
            <a:off x="12743160" y="6198792"/>
            <a:ext cx="2414167" cy="500137"/>
          </a:xfrm>
          <a:prstGeom prst="rect">
            <a:avLst/>
          </a:prstGeom>
        </p:spPr>
        <p:txBody>
          <a:bodyPr lIns="0" tIns="0" rIns="0" bIns="0" rtlCol="0" anchor="t">
            <a:spAutoFit/>
          </a:bodyPr>
          <a:lstStyle/>
          <a:p>
            <a:pPr marL="0" lvl="0" indent="0" algn="ctr">
              <a:lnSpc>
                <a:spcPts val="3919"/>
              </a:lnSpc>
              <a:spcBef>
                <a:spcPct val="0"/>
              </a:spcBef>
            </a:pPr>
            <a:r>
              <a:rPr lang="en-US" sz="4000" b="1" dirty="0" err="1" smtClean="0">
                <a:solidFill>
                  <a:srgbClr val="291B25"/>
                </a:solidFill>
                <a:latin typeface="Arial" panose="020B0604020202020204" pitchFamily="34" charset="0"/>
                <a:cs typeface="Arial" panose="020B0604020202020204" pitchFamily="34" charset="0"/>
              </a:rPr>
              <a:t>Tranh</a:t>
            </a:r>
            <a:r>
              <a:rPr lang="en-US" sz="4000" b="1" dirty="0" smtClean="0">
                <a:solidFill>
                  <a:srgbClr val="291B25"/>
                </a:solidFill>
                <a:latin typeface="Arial" panose="020B0604020202020204" pitchFamily="34" charset="0"/>
                <a:cs typeface="Arial" panose="020B0604020202020204" pitchFamily="34" charset="0"/>
              </a:rPr>
              <a:t> 2:</a:t>
            </a:r>
            <a:endParaRPr lang="en-US" sz="4000" b="1" dirty="0">
              <a:solidFill>
                <a:srgbClr val="291B25"/>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38379">
            <a:off x="499340" y="6680998"/>
            <a:ext cx="2129263" cy="399691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264096" y="437907"/>
            <a:ext cx="1165979" cy="1185377"/>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082063">
            <a:off x="17220019" y="6258535"/>
            <a:ext cx="1505652" cy="566672"/>
          </a:xfrm>
          <a:prstGeom prst="rect">
            <a:avLst/>
          </a:prstGeom>
        </p:spPr>
      </p:pic>
      <p:sp>
        <p:nvSpPr>
          <p:cNvPr id="14" name="Rectangle 13"/>
          <p:cNvSpPr/>
          <p:nvPr/>
        </p:nvSpPr>
        <p:spPr>
          <a:xfrm>
            <a:off x="1514942" y="3573839"/>
            <a:ext cx="6114115" cy="3139321"/>
          </a:xfrm>
          <a:prstGeom prst="rect">
            <a:avLst/>
          </a:prstGeom>
        </p:spPr>
        <p:txBody>
          <a:bodyPr wrap="square">
            <a:spAutoFit/>
          </a:bodyPr>
          <a:lstStyle/>
          <a:p>
            <a:pPr algn="just">
              <a:lnSpc>
                <a:spcPct val="150000"/>
              </a:lnSpc>
            </a:pPr>
            <a:r>
              <a:rPr lang="en-US" sz="4400" dirty="0" err="1" smtClean="0">
                <a:solidFill>
                  <a:schemeClr val="bg1"/>
                </a:solidFill>
                <a:latin typeface="Arial" panose="020B0604020202020204" pitchFamily="34" charset="0"/>
                <a:cs typeface="Arial" panose="020B0604020202020204" pitchFamily="34" charset="0"/>
              </a:rPr>
              <a:t>Những</a:t>
            </a:r>
            <a:r>
              <a:rPr lang="en-US" sz="4400" dirty="0" smtClean="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hiện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của</a:t>
            </a:r>
            <a:r>
              <a:rPr lang="en-US" sz="4400" dirty="0">
                <a:solidFill>
                  <a:schemeClr val="bg1"/>
                </a:solidFill>
                <a:latin typeface="Arial" panose="020B0604020202020204" pitchFamily="34" charset="0"/>
                <a:cs typeface="Arial" panose="020B0604020202020204" pitchFamily="34" charset="0"/>
              </a:rPr>
              <a:t> ham </a:t>
            </a:r>
            <a:r>
              <a:rPr lang="en-US" sz="4400" dirty="0" err="1">
                <a:solidFill>
                  <a:schemeClr val="bg1"/>
                </a:solidFill>
                <a:latin typeface="Arial" panose="020B0604020202020204" pitchFamily="34" charset="0"/>
                <a:cs typeface="Arial" panose="020B0604020202020204" pitchFamily="34" charset="0"/>
              </a:rPr>
              <a:t>học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hỏi</a:t>
            </a:r>
            <a:r>
              <a:rPr lang="en-US" sz="4400" dirty="0">
                <a:solidFill>
                  <a:schemeClr val="bg1"/>
                </a:solidFill>
                <a:latin typeface="Arial" panose="020B0604020202020204" pitchFamily="34" charset="0"/>
                <a:cs typeface="Arial" panose="020B0604020202020204" pitchFamily="34" charset="0"/>
              </a:rPr>
              <a:t> qua </a:t>
            </a:r>
            <a:r>
              <a:rPr lang="en-US" sz="4400" dirty="0" err="1">
                <a:solidFill>
                  <a:schemeClr val="bg1"/>
                </a:solidFill>
                <a:latin typeface="Arial" panose="020B0604020202020204" pitchFamily="34" charset="0"/>
                <a:cs typeface="Arial" panose="020B0604020202020204" pitchFamily="34" charset="0"/>
              </a:rPr>
              <a:t>những</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tranh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trên</a:t>
            </a:r>
            <a:r>
              <a:rPr lang="en-US" sz="4400" dirty="0">
                <a:solidFill>
                  <a:schemeClr val="bg1"/>
                </a:solidFill>
                <a:latin typeface="Arial" panose="020B0604020202020204" pitchFamily="34" charset="0"/>
                <a:cs typeface="Arial" panose="020B0604020202020204" pitchFamily="34" charset="0"/>
              </a:rPr>
              <a:t>:</a:t>
            </a:r>
          </a:p>
        </p:txBody>
      </p:sp>
      <p:grpSp>
        <p:nvGrpSpPr>
          <p:cNvPr id="16" name="Group 4"/>
          <p:cNvGrpSpPr/>
          <p:nvPr/>
        </p:nvGrpSpPr>
        <p:grpSpPr>
          <a:xfrm rot="-128926">
            <a:off x="10046817" y="2040557"/>
            <a:ext cx="8024166" cy="3597258"/>
            <a:chOff x="0" y="0"/>
            <a:chExt cx="2020450" cy="372539"/>
          </a:xfrm>
        </p:grpSpPr>
        <p:sp>
          <p:nvSpPr>
            <p:cNvPr id="17" name="Freeform 5"/>
            <p:cNvSpPr/>
            <p:nvPr/>
          </p:nvSpPr>
          <p:spPr>
            <a:xfrm>
              <a:off x="0" y="0"/>
              <a:ext cx="2020450" cy="372539"/>
            </a:xfrm>
            <a:custGeom>
              <a:avLst/>
              <a:gdLst/>
              <a:ahLst/>
              <a:cxnLst/>
              <a:rect l="l" t="t" r="r" b="b"/>
              <a:pathLst>
                <a:path w="2020450" h="372539">
                  <a:moveTo>
                    <a:pt x="0" y="0"/>
                  </a:moveTo>
                  <a:lnTo>
                    <a:pt x="2020450" y="0"/>
                  </a:lnTo>
                  <a:lnTo>
                    <a:pt x="2020450" y="372539"/>
                  </a:lnTo>
                  <a:lnTo>
                    <a:pt x="0" y="372539"/>
                  </a:lnTo>
                  <a:close/>
                </a:path>
              </a:pathLst>
            </a:custGeom>
            <a:solidFill>
              <a:srgbClr val="F6F6E9"/>
            </a:solidFill>
          </p:spPr>
        </p:sp>
      </p:grpSp>
      <p:sp>
        <p:nvSpPr>
          <p:cNvPr id="18" name="Rectangle 17"/>
          <p:cNvSpPr/>
          <p:nvPr/>
        </p:nvSpPr>
        <p:spPr>
          <a:xfrm>
            <a:off x="10695950" y="2355073"/>
            <a:ext cx="6851486" cy="2862322"/>
          </a:xfrm>
          <a:prstGeom prst="rect">
            <a:avLst/>
          </a:prstGeom>
        </p:spPr>
        <p:txBody>
          <a:bodyPr wrap="square">
            <a:spAutoFit/>
          </a:bodyPr>
          <a:lstStyle/>
          <a:p>
            <a:pPr algn="just">
              <a:lnSpc>
                <a:spcPct val="150000"/>
              </a:lnSpc>
            </a:pPr>
            <a:r>
              <a:rPr lang="vi-VN" sz="4000" dirty="0" smtClean="0"/>
              <a:t>Không </a:t>
            </a:r>
            <a:r>
              <a:rPr lang="vi-VN" sz="4000" dirty="0"/>
              <a:t>giấu dốt, sẵn sàng học hỏi người khác về những điều mình chưa biết.</a:t>
            </a:r>
            <a:endParaRPr lang="en-US" sz="4000" dirty="0"/>
          </a:p>
        </p:txBody>
      </p:sp>
      <p:grpSp>
        <p:nvGrpSpPr>
          <p:cNvPr id="19" name="Group 4"/>
          <p:cNvGrpSpPr/>
          <p:nvPr/>
        </p:nvGrpSpPr>
        <p:grpSpPr>
          <a:xfrm rot="-128926">
            <a:off x="9976366" y="7279679"/>
            <a:ext cx="8024166" cy="2749445"/>
            <a:chOff x="0" y="0"/>
            <a:chExt cx="2020450" cy="372539"/>
          </a:xfrm>
        </p:grpSpPr>
        <p:sp>
          <p:nvSpPr>
            <p:cNvPr id="20" name="Freeform 5"/>
            <p:cNvSpPr/>
            <p:nvPr/>
          </p:nvSpPr>
          <p:spPr>
            <a:xfrm>
              <a:off x="0" y="0"/>
              <a:ext cx="2020450" cy="372539"/>
            </a:xfrm>
            <a:custGeom>
              <a:avLst/>
              <a:gdLst/>
              <a:ahLst/>
              <a:cxnLst/>
              <a:rect l="l" t="t" r="r" b="b"/>
              <a:pathLst>
                <a:path w="2020450" h="372539">
                  <a:moveTo>
                    <a:pt x="0" y="0"/>
                  </a:moveTo>
                  <a:lnTo>
                    <a:pt x="2020450" y="0"/>
                  </a:lnTo>
                  <a:lnTo>
                    <a:pt x="2020450" y="372539"/>
                  </a:lnTo>
                  <a:lnTo>
                    <a:pt x="0" y="372539"/>
                  </a:lnTo>
                  <a:close/>
                </a:path>
              </a:pathLst>
            </a:custGeom>
            <a:solidFill>
              <a:srgbClr val="F6F6E9"/>
            </a:solidFill>
          </p:spPr>
        </p:sp>
      </p:grpSp>
      <p:sp>
        <p:nvSpPr>
          <p:cNvPr id="21" name="Rectangle 20"/>
          <p:cNvSpPr/>
          <p:nvPr/>
        </p:nvSpPr>
        <p:spPr>
          <a:xfrm>
            <a:off x="10794122" y="7684905"/>
            <a:ext cx="6655141" cy="1938992"/>
          </a:xfrm>
          <a:prstGeom prst="rect">
            <a:avLst/>
          </a:prstGeom>
        </p:spPr>
        <p:txBody>
          <a:bodyPr wrap="square">
            <a:spAutoFit/>
          </a:bodyPr>
          <a:lstStyle/>
          <a:p>
            <a:pPr algn="just">
              <a:lnSpc>
                <a:spcPct val="150000"/>
              </a:lnSpc>
            </a:pPr>
            <a:r>
              <a:rPr lang="en-US" sz="4000" dirty="0" err="1" smtClean="0">
                <a:latin typeface="Arial" panose="020B0604020202020204" pitchFamily="34" charset="0"/>
                <a:cs typeface="Arial" panose="020B0604020202020204" pitchFamily="34" charset="0"/>
              </a:rPr>
              <a:t>Chăm</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ppt_h/2"/>
                                          </p:val>
                                        </p:tav>
                                        <p:tav tm="100000">
                                          <p:val>
                                            <p:strVal val="#ppt_y"/>
                                          </p:val>
                                        </p:tav>
                                      </p:tavLst>
                                    </p:anim>
                                    <p:anim calcmode="lin" valueType="num">
                                      <p:cBhvr>
                                        <p:cTn id="15" dur="500" fill="hold"/>
                                        <p:tgtEl>
                                          <p:spTgt spid="14"/>
                                        </p:tgtEl>
                                        <p:attrNameLst>
                                          <p:attrName>ppt_w</p:attrName>
                                        </p:attrNameLst>
                                      </p:cBhvr>
                                      <p:tavLst>
                                        <p:tav tm="0">
                                          <p:val>
                                            <p:strVal val="#ppt_w"/>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par>
                                <p:cTn id="41" presetID="53" presetClass="entr" presetSubtype="1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strVal val="#ppt_w+.3"/>
                                          </p:val>
                                        </p:tav>
                                        <p:tav tm="100000">
                                          <p:val>
                                            <p:strVal val="#ppt_w"/>
                                          </p:val>
                                        </p:tav>
                                      </p:tavLst>
                                    </p:anim>
                                    <p:anim calcmode="lin" valueType="num">
                                      <p:cBhvr>
                                        <p:cTn id="51" dur="500" fill="hold"/>
                                        <p:tgtEl>
                                          <p:spTgt spid="6"/>
                                        </p:tgtEl>
                                        <p:attrNameLst>
                                          <p:attrName>ppt_h</p:attrName>
                                        </p:attrNameLst>
                                      </p:cBhvr>
                                      <p:tavLst>
                                        <p:tav tm="0">
                                          <p:val>
                                            <p:strVal val="#ppt_h"/>
                                          </p:val>
                                        </p:tav>
                                        <p:tav tm="100000">
                                          <p:val>
                                            <p:strVal val="#ppt_h"/>
                                          </p:val>
                                        </p:tav>
                                      </p:tavLst>
                                    </p:anim>
                                    <p:animEffect transition="in" filter="fade">
                                      <p:cBhvr>
                                        <p:cTn id="52" dur="500"/>
                                        <p:tgtEl>
                                          <p:spTgt spid="6"/>
                                        </p:tgtEl>
                                      </p:cBhvr>
                                    </p:animEffect>
                                  </p:childTnLst>
                                </p:cTn>
                              </p:par>
                              <p:par>
                                <p:cTn id="53" presetID="50" presetClass="entr" presetSubtype="0" decel="10000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strVal val="#ppt_w+.3"/>
                                          </p:val>
                                        </p:tav>
                                        <p:tav tm="100000">
                                          <p:val>
                                            <p:strVal val="#ppt_w"/>
                                          </p:val>
                                        </p:tav>
                                      </p:tavLst>
                                    </p:anim>
                                    <p:anim calcmode="lin" valueType="num">
                                      <p:cBhvr>
                                        <p:cTn id="56" dur="500" fill="hold"/>
                                        <p:tgtEl>
                                          <p:spTgt spid="10"/>
                                        </p:tgtEl>
                                        <p:attrNameLst>
                                          <p:attrName>ppt_h</p:attrName>
                                        </p:attrNameLst>
                                      </p:cBhvr>
                                      <p:tavLst>
                                        <p:tav tm="0">
                                          <p:val>
                                            <p:strVal val="#ppt_h"/>
                                          </p:val>
                                        </p:tav>
                                        <p:tav tm="100000">
                                          <p:val>
                                            <p:strVal val="#ppt_h"/>
                                          </p:val>
                                        </p:tav>
                                      </p:tavLst>
                                    </p:anim>
                                    <p:animEffect transition="in" filter="fade">
                                      <p:cBhvr>
                                        <p:cTn id="57" dur="500"/>
                                        <p:tgtEl>
                                          <p:spTgt spid="10"/>
                                        </p:tgtEl>
                                      </p:cBhvr>
                                    </p:animEffect>
                                  </p:childTnLst>
                                </p:cTn>
                              </p:par>
                              <p:par>
                                <p:cTn id="58" presetID="10"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7" presetClass="entr" presetSubtype="1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ppt_w</p:attrName>
                                        </p:attrNameLst>
                                      </p:cBhvr>
                                      <p:tavLst>
                                        <p:tav tm="0">
                                          <p:val>
                                            <p:fltVal val="0"/>
                                          </p:val>
                                        </p:tav>
                                        <p:tav tm="100000">
                                          <p:val>
                                            <p:strVal val="#ppt_w"/>
                                          </p:val>
                                        </p:tav>
                                      </p:tavLst>
                                    </p:anim>
                                    <p:anim calcmode="lin" valueType="num">
                                      <p:cBhvr>
                                        <p:cTn id="66" dur="500" fill="hold"/>
                                        <p:tgtEl>
                                          <p:spTgt spid="19"/>
                                        </p:tgtEl>
                                        <p:attrNameLst>
                                          <p:attrName>ppt_h</p:attrName>
                                        </p:attrNameLst>
                                      </p:cBhvr>
                                      <p:tavLst>
                                        <p:tav tm="0">
                                          <p:val>
                                            <p:strVal val="#ppt_h"/>
                                          </p:val>
                                        </p:tav>
                                        <p:tav tm="100000">
                                          <p:val>
                                            <p:strVal val="#ppt_h"/>
                                          </p:val>
                                        </p:tav>
                                      </p:tavLst>
                                    </p:anim>
                                  </p:childTnLst>
                                </p:cTn>
                              </p:par>
                              <p:par>
                                <p:cTn id="67" presetID="17" presetClass="entr" presetSubtype="1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8"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44000" y="-2112015"/>
            <a:ext cx="9955387" cy="1325778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09134" y="1523977"/>
            <a:ext cx="6725732" cy="7239046"/>
          </a:xfrm>
          <a:prstGeom prst="rect">
            <a:avLst/>
          </a:prstGeom>
        </p:spPr>
      </p:pic>
      <p:grpSp>
        <p:nvGrpSpPr>
          <p:cNvPr id="4" name="Group 4"/>
          <p:cNvGrpSpPr/>
          <p:nvPr/>
        </p:nvGrpSpPr>
        <p:grpSpPr>
          <a:xfrm rot="-128926">
            <a:off x="10855676" y="730014"/>
            <a:ext cx="5972864" cy="1101303"/>
            <a:chOff x="0" y="0"/>
            <a:chExt cx="2020450" cy="372539"/>
          </a:xfrm>
        </p:grpSpPr>
        <p:sp>
          <p:nvSpPr>
            <p:cNvPr id="5" name="Freeform 5"/>
            <p:cNvSpPr/>
            <p:nvPr/>
          </p:nvSpPr>
          <p:spPr>
            <a:xfrm>
              <a:off x="0" y="0"/>
              <a:ext cx="2020450" cy="372539"/>
            </a:xfrm>
            <a:custGeom>
              <a:avLst/>
              <a:gdLst/>
              <a:ahLst/>
              <a:cxnLst/>
              <a:rect l="l" t="t" r="r" b="b"/>
              <a:pathLst>
                <a:path w="2020450" h="372539">
                  <a:moveTo>
                    <a:pt x="0" y="0"/>
                  </a:moveTo>
                  <a:lnTo>
                    <a:pt x="2020450" y="0"/>
                  </a:lnTo>
                  <a:lnTo>
                    <a:pt x="2020450" y="372539"/>
                  </a:lnTo>
                  <a:lnTo>
                    <a:pt x="0" y="372539"/>
                  </a:lnTo>
                  <a:close/>
                </a:path>
              </a:pathLst>
            </a:custGeom>
            <a:solidFill>
              <a:schemeClr val="accent6">
                <a:lumMod val="60000"/>
                <a:lumOff val="40000"/>
              </a:schemeClr>
            </a:solidFill>
          </p:spPr>
        </p:sp>
      </p:grpSp>
      <p:grpSp>
        <p:nvGrpSpPr>
          <p:cNvPr id="6" name="Group 6"/>
          <p:cNvGrpSpPr/>
          <p:nvPr/>
        </p:nvGrpSpPr>
        <p:grpSpPr>
          <a:xfrm rot="-128926">
            <a:off x="10964491" y="5527991"/>
            <a:ext cx="5972864" cy="1101303"/>
            <a:chOff x="0" y="0"/>
            <a:chExt cx="2020450" cy="372539"/>
          </a:xfrm>
        </p:grpSpPr>
        <p:sp>
          <p:nvSpPr>
            <p:cNvPr id="7" name="Freeform 7"/>
            <p:cNvSpPr/>
            <p:nvPr/>
          </p:nvSpPr>
          <p:spPr>
            <a:xfrm>
              <a:off x="0" y="0"/>
              <a:ext cx="2020450" cy="372539"/>
            </a:xfrm>
            <a:custGeom>
              <a:avLst/>
              <a:gdLst/>
              <a:ahLst/>
              <a:cxnLst/>
              <a:rect l="l" t="t" r="r" b="b"/>
              <a:pathLst>
                <a:path w="2020450" h="372539">
                  <a:moveTo>
                    <a:pt x="0" y="0"/>
                  </a:moveTo>
                  <a:lnTo>
                    <a:pt x="2020450" y="0"/>
                  </a:lnTo>
                  <a:lnTo>
                    <a:pt x="2020450" y="372539"/>
                  </a:lnTo>
                  <a:lnTo>
                    <a:pt x="0" y="372539"/>
                  </a:lnTo>
                  <a:close/>
                </a:path>
              </a:pathLst>
            </a:custGeom>
            <a:solidFill>
              <a:schemeClr val="accent6">
                <a:lumMod val="60000"/>
                <a:lumOff val="40000"/>
              </a:schemeClr>
            </a:solidFill>
          </p:spPr>
        </p:sp>
      </p:grpSp>
      <p:sp>
        <p:nvSpPr>
          <p:cNvPr id="9" name="TextBox 9"/>
          <p:cNvSpPr txBox="1"/>
          <p:nvPr/>
        </p:nvSpPr>
        <p:spPr>
          <a:xfrm>
            <a:off x="12171370" y="1030596"/>
            <a:ext cx="3341475" cy="500137"/>
          </a:xfrm>
          <a:prstGeom prst="rect">
            <a:avLst/>
          </a:prstGeom>
        </p:spPr>
        <p:txBody>
          <a:bodyPr lIns="0" tIns="0" rIns="0" bIns="0" rtlCol="0" anchor="t">
            <a:spAutoFit/>
          </a:bodyPr>
          <a:lstStyle/>
          <a:p>
            <a:pPr marL="0" lvl="0" indent="0" algn="ctr">
              <a:lnSpc>
                <a:spcPts val="3919"/>
              </a:lnSpc>
              <a:spcBef>
                <a:spcPct val="0"/>
              </a:spcBef>
            </a:pPr>
            <a:r>
              <a:rPr lang="en-US" sz="4000" b="1" dirty="0" err="1" smtClean="0">
                <a:solidFill>
                  <a:srgbClr val="291B25"/>
                </a:solidFill>
                <a:latin typeface="Arial" panose="020B0604020202020204" pitchFamily="34" charset="0"/>
                <a:cs typeface="Arial" panose="020B0604020202020204" pitchFamily="34" charset="0"/>
              </a:rPr>
              <a:t>Tranh</a:t>
            </a:r>
            <a:r>
              <a:rPr lang="en-US" sz="4000" b="1" dirty="0" smtClean="0">
                <a:solidFill>
                  <a:srgbClr val="291B25"/>
                </a:solidFill>
                <a:latin typeface="Arial" panose="020B0604020202020204" pitchFamily="34" charset="0"/>
                <a:cs typeface="Arial" panose="020B0604020202020204" pitchFamily="34" charset="0"/>
              </a:rPr>
              <a:t> 3:</a:t>
            </a:r>
            <a:endParaRPr lang="en-US" sz="4000" b="1" dirty="0">
              <a:solidFill>
                <a:srgbClr val="291B25"/>
              </a:solidFill>
              <a:latin typeface="Arial" panose="020B0604020202020204" pitchFamily="34" charset="0"/>
              <a:cs typeface="Arial" panose="020B0604020202020204" pitchFamily="34" charset="0"/>
            </a:endParaRPr>
          </a:p>
        </p:txBody>
      </p:sp>
      <p:sp>
        <p:nvSpPr>
          <p:cNvPr id="10" name="TextBox 10"/>
          <p:cNvSpPr txBox="1"/>
          <p:nvPr/>
        </p:nvSpPr>
        <p:spPr>
          <a:xfrm>
            <a:off x="12743839" y="5809456"/>
            <a:ext cx="2414167" cy="500137"/>
          </a:xfrm>
          <a:prstGeom prst="rect">
            <a:avLst/>
          </a:prstGeom>
        </p:spPr>
        <p:txBody>
          <a:bodyPr lIns="0" tIns="0" rIns="0" bIns="0" rtlCol="0" anchor="t">
            <a:spAutoFit/>
          </a:bodyPr>
          <a:lstStyle/>
          <a:p>
            <a:pPr marL="0" lvl="0" indent="0" algn="ctr">
              <a:lnSpc>
                <a:spcPts val="3919"/>
              </a:lnSpc>
              <a:spcBef>
                <a:spcPct val="0"/>
              </a:spcBef>
            </a:pPr>
            <a:r>
              <a:rPr lang="en-US" sz="4000" b="1" dirty="0" err="1" smtClean="0">
                <a:solidFill>
                  <a:srgbClr val="291B25"/>
                </a:solidFill>
                <a:latin typeface="Arial" panose="020B0604020202020204" pitchFamily="34" charset="0"/>
                <a:cs typeface="Arial" panose="020B0604020202020204" pitchFamily="34" charset="0"/>
              </a:rPr>
              <a:t>Tranh</a:t>
            </a:r>
            <a:r>
              <a:rPr lang="en-US" sz="4000" b="1" dirty="0" smtClean="0">
                <a:solidFill>
                  <a:srgbClr val="291B25"/>
                </a:solidFill>
                <a:latin typeface="Arial" panose="020B0604020202020204" pitchFamily="34" charset="0"/>
                <a:cs typeface="Arial" panose="020B0604020202020204" pitchFamily="34" charset="0"/>
              </a:rPr>
              <a:t> 4:</a:t>
            </a:r>
            <a:endParaRPr lang="en-US" sz="4000" b="1" dirty="0">
              <a:solidFill>
                <a:srgbClr val="291B25"/>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38379">
            <a:off x="499340" y="6680998"/>
            <a:ext cx="2129263" cy="399691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264096" y="437907"/>
            <a:ext cx="1165979" cy="1185377"/>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082063">
            <a:off x="17220699" y="5796022"/>
            <a:ext cx="1505652" cy="566672"/>
          </a:xfrm>
          <a:prstGeom prst="rect">
            <a:avLst/>
          </a:prstGeom>
        </p:spPr>
      </p:pic>
      <p:sp>
        <p:nvSpPr>
          <p:cNvPr id="14" name="Rectangle 13"/>
          <p:cNvSpPr/>
          <p:nvPr/>
        </p:nvSpPr>
        <p:spPr>
          <a:xfrm>
            <a:off x="1514942" y="3573839"/>
            <a:ext cx="6114115" cy="3139321"/>
          </a:xfrm>
          <a:prstGeom prst="rect">
            <a:avLst/>
          </a:prstGeom>
        </p:spPr>
        <p:txBody>
          <a:bodyPr wrap="square">
            <a:spAutoFit/>
          </a:bodyPr>
          <a:lstStyle/>
          <a:p>
            <a:pPr algn="just">
              <a:lnSpc>
                <a:spcPct val="150000"/>
              </a:lnSpc>
            </a:pPr>
            <a:r>
              <a:rPr lang="en-US" sz="4400" dirty="0" err="1" smtClean="0">
                <a:solidFill>
                  <a:schemeClr val="bg1"/>
                </a:solidFill>
                <a:latin typeface="Arial" panose="020B0604020202020204" pitchFamily="34" charset="0"/>
                <a:cs typeface="Arial" panose="020B0604020202020204" pitchFamily="34" charset="0"/>
              </a:rPr>
              <a:t>Những</a:t>
            </a:r>
            <a:r>
              <a:rPr lang="en-US" sz="4400" dirty="0" smtClean="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hiện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của</a:t>
            </a:r>
            <a:r>
              <a:rPr lang="en-US" sz="4400" dirty="0">
                <a:solidFill>
                  <a:schemeClr val="bg1"/>
                </a:solidFill>
                <a:latin typeface="Arial" panose="020B0604020202020204" pitchFamily="34" charset="0"/>
                <a:cs typeface="Arial" panose="020B0604020202020204" pitchFamily="34" charset="0"/>
              </a:rPr>
              <a:t> ham </a:t>
            </a:r>
            <a:r>
              <a:rPr lang="en-US" sz="4400" dirty="0" err="1">
                <a:solidFill>
                  <a:schemeClr val="bg1"/>
                </a:solidFill>
                <a:latin typeface="Arial" panose="020B0604020202020204" pitchFamily="34" charset="0"/>
                <a:cs typeface="Arial" panose="020B0604020202020204" pitchFamily="34" charset="0"/>
              </a:rPr>
              <a:t>học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hỏi</a:t>
            </a:r>
            <a:r>
              <a:rPr lang="en-US" sz="4400" dirty="0">
                <a:solidFill>
                  <a:schemeClr val="bg1"/>
                </a:solidFill>
                <a:latin typeface="Arial" panose="020B0604020202020204" pitchFamily="34" charset="0"/>
                <a:cs typeface="Arial" panose="020B0604020202020204" pitchFamily="34" charset="0"/>
              </a:rPr>
              <a:t> qua </a:t>
            </a:r>
            <a:r>
              <a:rPr lang="en-US" sz="4400" dirty="0" err="1">
                <a:solidFill>
                  <a:schemeClr val="bg1"/>
                </a:solidFill>
                <a:latin typeface="Arial" panose="020B0604020202020204" pitchFamily="34" charset="0"/>
                <a:cs typeface="Arial" panose="020B0604020202020204" pitchFamily="34" charset="0"/>
              </a:rPr>
              <a:t>những</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tranh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trên</a:t>
            </a:r>
            <a:r>
              <a:rPr lang="en-US" sz="4400" dirty="0">
                <a:solidFill>
                  <a:schemeClr val="bg1"/>
                </a:solidFill>
                <a:latin typeface="Arial" panose="020B0604020202020204" pitchFamily="34" charset="0"/>
                <a:cs typeface="Arial" panose="020B0604020202020204" pitchFamily="34" charset="0"/>
              </a:rPr>
              <a:t>:</a:t>
            </a:r>
          </a:p>
        </p:txBody>
      </p:sp>
      <p:grpSp>
        <p:nvGrpSpPr>
          <p:cNvPr id="16" name="Group 4"/>
          <p:cNvGrpSpPr/>
          <p:nvPr/>
        </p:nvGrpSpPr>
        <p:grpSpPr>
          <a:xfrm rot="-128926">
            <a:off x="10039264" y="2040698"/>
            <a:ext cx="8024166" cy="3194363"/>
            <a:chOff x="0" y="0"/>
            <a:chExt cx="2020450" cy="372539"/>
          </a:xfrm>
        </p:grpSpPr>
        <p:sp>
          <p:nvSpPr>
            <p:cNvPr id="17" name="Freeform 5"/>
            <p:cNvSpPr/>
            <p:nvPr/>
          </p:nvSpPr>
          <p:spPr>
            <a:xfrm>
              <a:off x="0" y="0"/>
              <a:ext cx="2020450" cy="372539"/>
            </a:xfrm>
            <a:custGeom>
              <a:avLst/>
              <a:gdLst/>
              <a:ahLst/>
              <a:cxnLst/>
              <a:rect l="l" t="t" r="r" b="b"/>
              <a:pathLst>
                <a:path w="2020450" h="372539">
                  <a:moveTo>
                    <a:pt x="0" y="0"/>
                  </a:moveTo>
                  <a:lnTo>
                    <a:pt x="2020450" y="0"/>
                  </a:lnTo>
                  <a:lnTo>
                    <a:pt x="2020450" y="372539"/>
                  </a:lnTo>
                  <a:lnTo>
                    <a:pt x="0" y="372539"/>
                  </a:lnTo>
                  <a:close/>
                </a:path>
              </a:pathLst>
            </a:custGeom>
            <a:solidFill>
              <a:srgbClr val="F6F6E9"/>
            </a:solidFill>
          </p:spPr>
        </p:sp>
      </p:grpSp>
      <p:sp>
        <p:nvSpPr>
          <p:cNvPr id="18" name="Rectangle 17"/>
          <p:cNvSpPr/>
          <p:nvPr/>
        </p:nvSpPr>
        <p:spPr>
          <a:xfrm>
            <a:off x="10759486" y="2480729"/>
            <a:ext cx="6851486" cy="1824923"/>
          </a:xfrm>
          <a:prstGeom prst="rect">
            <a:avLst/>
          </a:prstGeom>
        </p:spPr>
        <p:txBody>
          <a:bodyPr wrap="square">
            <a:spAutoFit/>
          </a:bodyPr>
          <a:lstStyle/>
          <a:p>
            <a:pPr lvl="0" algn="just">
              <a:lnSpc>
                <a:spcPct val="150000"/>
              </a:lnSpc>
            </a:pPr>
            <a:r>
              <a:rPr lang="nl-NL" sz="4000" dirty="0">
                <a:latin typeface="Arial" panose="020B0604020202020204" pitchFamily="34" charset="0"/>
                <a:cs typeface="Arial" panose="020B0604020202020204" pitchFamily="34" charset="0"/>
              </a:rPr>
              <a:t>Tích cực tham gia hoạt động nhóm để học hỏi từ các bạn</a:t>
            </a:r>
            <a:r>
              <a:rPr lang="nl-NL"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19" name="Group 4"/>
          <p:cNvGrpSpPr/>
          <p:nvPr/>
        </p:nvGrpSpPr>
        <p:grpSpPr>
          <a:xfrm rot="-128926">
            <a:off x="9977045" y="6890343"/>
            <a:ext cx="8024166" cy="2749445"/>
            <a:chOff x="0" y="0"/>
            <a:chExt cx="2020450" cy="372539"/>
          </a:xfrm>
        </p:grpSpPr>
        <p:sp>
          <p:nvSpPr>
            <p:cNvPr id="20" name="Freeform 5"/>
            <p:cNvSpPr/>
            <p:nvPr/>
          </p:nvSpPr>
          <p:spPr>
            <a:xfrm>
              <a:off x="0" y="0"/>
              <a:ext cx="2020450" cy="372539"/>
            </a:xfrm>
            <a:custGeom>
              <a:avLst/>
              <a:gdLst/>
              <a:ahLst/>
              <a:cxnLst/>
              <a:rect l="l" t="t" r="r" b="b"/>
              <a:pathLst>
                <a:path w="2020450" h="372539">
                  <a:moveTo>
                    <a:pt x="0" y="0"/>
                  </a:moveTo>
                  <a:lnTo>
                    <a:pt x="2020450" y="0"/>
                  </a:lnTo>
                  <a:lnTo>
                    <a:pt x="2020450" y="372539"/>
                  </a:lnTo>
                  <a:lnTo>
                    <a:pt x="0" y="372539"/>
                  </a:lnTo>
                  <a:close/>
                </a:path>
              </a:pathLst>
            </a:custGeom>
            <a:solidFill>
              <a:srgbClr val="F6F6E9"/>
            </a:solidFill>
          </p:spPr>
        </p:sp>
      </p:grpSp>
      <p:sp>
        <p:nvSpPr>
          <p:cNvPr id="21" name="Rectangle 20"/>
          <p:cNvSpPr/>
          <p:nvPr/>
        </p:nvSpPr>
        <p:spPr>
          <a:xfrm>
            <a:off x="10794801" y="7295569"/>
            <a:ext cx="6655141" cy="1843582"/>
          </a:xfrm>
          <a:prstGeom prst="rect">
            <a:avLst/>
          </a:prstGeom>
        </p:spPr>
        <p:txBody>
          <a:bodyPr wrap="square">
            <a:spAutoFit/>
          </a:bodyPr>
          <a:lstStyle/>
          <a:p>
            <a:pPr lvl="0" algn="just">
              <a:lnSpc>
                <a:spcPct val="150000"/>
              </a:lnSpc>
            </a:pPr>
            <a:r>
              <a:rPr lang="nl-NL" sz="4000" dirty="0">
                <a:latin typeface="Arial" panose="020B0604020202020204" pitchFamily="34" charset="0"/>
                <a:cs typeface="Arial" panose="020B0604020202020204" pitchFamily="34" charset="0"/>
              </a:rPr>
              <a:t>Thích tìm hiểu và đặt câu hỏi về mọi thứ xung quanh</a:t>
            </a:r>
            <a:r>
              <a:rPr lang="nl-NL"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214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1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outVertical)">
                                      <p:cBhvr>
                                        <p:cTn id="21" dur="500"/>
                                        <p:tgtEl>
                                          <p:spTgt spid="16"/>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out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53" presetClass="entr" presetSubtype="16"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strVal val="#ppt_h"/>
                                          </p:val>
                                        </p:tav>
                                        <p:tav tm="100000">
                                          <p:val>
                                            <p:strVal val="#ppt_h"/>
                                          </p:val>
                                        </p:tav>
                                      </p:tavLst>
                                    </p:anim>
                                  </p:childTnLst>
                                </p:cTn>
                              </p:par>
                              <p:par>
                                <p:cTn id="48" presetID="17"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1401</Words>
  <Application>Microsoft Office PowerPoint</Application>
  <PresentationFormat>Custom</PresentationFormat>
  <Paragraphs>117</Paragraphs>
  <Slides>36</Slides>
  <Notes>2</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36</vt:i4>
      </vt:variant>
    </vt:vector>
  </HeadingPairs>
  <TitlesOfParts>
    <vt:vector size="41" baseType="lpstr">
      <vt:lpstr>Calibri</vt:lpstr>
      <vt:lpstr>Wingdings</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Microsoft account</cp:lastModifiedBy>
  <cp:revision>24</cp:revision>
  <dcterms:created xsi:type="dcterms:W3CDTF">2006-08-16T00:00:00Z</dcterms:created>
  <dcterms:modified xsi:type="dcterms:W3CDTF">2022-05-13T07:57:28Z</dcterms:modified>
  <dc:identifier>DAFARKD_w7U</dc:identifier>
</cp:coreProperties>
</file>