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av" ContentType="audio/x-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7" r:id="rId2"/>
    <p:sldId id="258" r:id="rId3"/>
    <p:sldId id="259" r:id="rId4"/>
    <p:sldId id="260" r:id="rId5"/>
    <p:sldId id="261" r:id="rId6"/>
    <p:sldId id="262" r:id="rId7"/>
    <p:sldId id="264" r:id="rId8"/>
    <p:sldId id="266" r:id="rId9"/>
    <p:sldId id="267" r:id="rId10"/>
    <p:sldId id="268" r:id="rId11"/>
    <p:sldId id="26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10F02D-1CED-4A0F-AB85-7C564AE83D50}" type="datetimeFigureOut">
              <a:rPr lang="en-US" smtClean="0"/>
              <a:t>2/20/2023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43C3D1-927F-4AE7-8C38-417DACCDE09A}" type="slidenum">
              <a:rPr lang="en-US" smtClean="0"/>
              <a:t>‹#›</a:t>
            </a:fld>
            <a:endParaRPr lang="en-US"/>
          </a:p>
        </p:txBody>
      </p:sp>
    </p:spTree>
    <p:extLst>
      <p:ext uri="{BB962C8B-B14F-4D97-AF65-F5344CB8AC3E}">
        <p14:creationId xmlns:p14="http://schemas.microsoft.com/office/powerpoint/2010/main" val="12931289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vi-VN" altLang="en-US" smtClean="0"/>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95FA3CD-3694-4D90-8A97-FAD3819A74B9}" type="slidenum">
              <a:rPr kumimoji="0" lang="vi-VN" alt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vi-VN" alt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4592688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EB6B04E1-E889-4962-9287-56D456E23161}"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775215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F3574A59-3C81-41BD-AC2C-E89B09AF2823}"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703170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3D8CBEB9-BDFF-47E0-93C9-E6ABF557CE8E}"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6371029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E899A440-5BFE-410C-A7C0-14BF442E9F5C}"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450013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76E42C58-324D-4462-A88F-4A3CB7452751}"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988883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88DB5A97-BA93-4A61-A4CD-7D62A45F1AEF}"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192621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C7AE390A-30D4-43C7-810E-332C1AFADB85}"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94791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BE579DD8-4DDF-4CF5-9B0C-7C1B415B2978}"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932482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B6E9E341-2F7D-4B0F-802F-8559C5BCB089}"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679104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BB904A1F-FA01-436F-8D40-19E41369FC9A}"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858096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2858FF95-4338-4063-917E-7158C267AF83}"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4268477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vi-VN"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A8D554C2-386B-4FF4-B817-4C2504EF2F42}"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988650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B32F8BD6-B64C-4733-9F07-C3E9B0DC6329}"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5090932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7.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3.wav"/></Relationships>
</file>

<file path=ppt/slides/_rels/slide11.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5.gif"/><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WordArt 20"/>
          <p:cNvSpPr>
            <a:spLocks noChangeArrowheads="1" noChangeShapeType="1" noTextEdit="1"/>
          </p:cNvSpPr>
          <p:nvPr/>
        </p:nvSpPr>
        <p:spPr bwMode="auto">
          <a:xfrm>
            <a:off x="2514600" y="1295400"/>
            <a:ext cx="7239000" cy="762000"/>
          </a:xfrm>
          <a:prstGeom prst="rect">
            <a:avLst/>
          </a:prstGeom>
        </p:spPr>
        <p:txBody>
          <a:bodyPr wrap="none" fromWordArt="1">
            <a:prstTxWarp prst="textPlain">
              <a:avLst>
                <a:gd name="adj" fmla="val 50000"/>
              </a:avLst>
            </a:prstTxWarp>
          </a:bodyPr>
          <a:lstStyle/>
          <a:p>
            <a:pPr fontAlgn="base">
              <a:spcBef>
                <a:spcPct val="0"/>
              </a:spcBef>
              <a:spcAft>
                <a:spcPct val="0"/>
              </a:spcAft>
            </a:pPr>
            <a:r>
              <a:rPr lang="en-US" sz="3600" kern="10" dirty="0" err="1">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Chính</a:t>
            </a:r>
            <a:r>
              <a:rPr lang="en-US" sz="3600"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 </a:t>
            </a:r>
            <a:r>
              <a:rPr lang="en-US" sz="3600" kern="10" dirty="0" err="1" smtClean="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tả</a:t>
            </a:r>
            <a:r>
              <a:rPr lang="en-US" sz="3600" kern="10" dirty="0" smtClean="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 </a:t>
            </a:r>
            <a:r>
              <a:rPr lang="en-US" sz="3600" kern="10" dirty="0" err="1" smtClean="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Nghe</a:t>
            </a:r>
            <a:r>
              <a:rPr lang="en-US" sz="3600" kern="10" dirty="0" smtClean="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 – </a:t>
            </a:r>
            <a:r>
              <a:rPr lang="en-US" sz="3600" kern="10" dirty="0" err="1" smtClean="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viết</a:t>
            </a:r>
            <a:endParaRPr lang="en-US" sz="3600"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endParaRPr>
          </a:p>
        </p:txBody>
      </p:sp>
      <p:sp>
        <p:nvSpPr>
          <p:cNvPr id="2052" name="WordArt 21"/>
          <p:cNvSpPr>
            <a:spLocks noChangeArrowheads="1" noChangeShapeType="1" noTextEdit="1"/>
          </p:cNvSpPr>
          <p:nvPr/>
        </p:nvSpPr>
        <p:spPr bwMode="auto">
          <a:xfrm>
            <a:off x="2429301" y="2086878"/>
            <a:ext cx="9152709" cy="3787775"/>
          </a:xfrm>
          <a:prstGeom prst="rect">
            <a:avLst/>
          </a:prstGeom>
        </p:spPr>
        <p:txBody>
          <a:bodyPr wrap="none" lIns="91430" tIns="45714" rIns="91430" bIns="45714" numCol="1" fromWordArt="1">
            <a:prstTxWarp prst="textPlain">
              <a:avLst>
                <a:gd name="adj" fmla="val 50000"/>
              </a:avLst>
            </a:prstTxWarp>
          </a:bodyPr>
          <a:lstStyle/>
          <a:p>
            <a:pPr algn="ctr" fontAlgn="base">
              <a:spcBef>
                <a:spcPct val="0"/>
              </a:spcBef>
              <a:spcAft>
                <a:spcPct val="0"/>
              </a:spcAft>
              <a:defRPr/>
            </a:pPr>
            <a:r>
              <a:rPr lang="en-US" sz="3600" b="1" kern="10" dirty="0" err="1"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Bài</a:t>
            </a:r>
            <a:r>
              <a:rPr lang="en-US" sz="3600" b="1" kern="10" dirty="0"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3600" b="1" kern="10" dirty="0" err="1"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viết</a:t>
            </a:r>
            <a:r>
              <a:rPr lang="en-US" sz="3600" b="1" kern="10" dirty="0"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3600" b="1" kern="10" dirty="0" err="1"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Họa</a:t>
            </a:r>
            <a:r>
              <a:rPr lang="en-US" sz="3600" b="1" kern="10" dirty="0"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sĩ</a:t>
            </a:r>
            <a:r>
              <a:rPr lang="en-US"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Tô</a:t>
            </a:r>
            <a:r>
              <a:rPr lang="en-US"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Ngọc</a:t>
            </a:r>
            <a:r>
              <a:rPr lang="en-US"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Vân</a:t>
            </a:r>
            <a:r>
              <a:rPr lang="en-US"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a:t>
            </a:r>
          </a:p>
          <a:p>
            <a:pPr algn="ctr" fontAlgn="base">
              <a:spcBef>
                <a:spcPct val="0"/>
              </a:spcBef>
              <a:spcAft>
                <a:spcPct val="0"/>
              </a:spcAft>
              <a:defRPr/>
            </a:pPr>
            <a:endParaRPr lang="en-US"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endParaRPr>
          </a:p>
          <a:p>
            <a:pPr algn="ctr" fontAlgn="base">
              <a:spcBef>
                <a:spcPct val="0"/>
              </a:spcBef>
              <a:spcAft>
                <a:spcPct val="0"/>
              </a:spcAft>
              <a:defRPr/>
            </a:pPr>
            <a:r>
              <a:rPr lang="en-US" sz="3600" b="1" kern="10" dirty="0">
                <a:ln w="9525">
                  <a:solidFill>
                    <a:srgbClr val="FF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 </a:t>
            </a:r>
          </a:p>
          <a:p>
            <a:pPr algn="ctr" fontAlgn="base">
              <a:spcBef>
                <a:spcPct val="0"/>
              </a:spcBef>
              <a:spcAft>
                <a:spcPct val="0"/>
              </a:spcAft>
              <a:defRPr/>
            </a:pPr>
            <a:endParaRPr lang="en-US" sz="3600" b="1" kern="10" dirty="0">
              <a:ln w="9525">
                <a:solidFill>
                  <a:srgbClr val="FF00FF"/>
                </a:solidFill>
                <a:round/>
                <a:headEnd/>
                <a:tailEnd/>
              </a:ln>
              <a:solidFill>
                <a:srgbClr val="000000"/>
              </a:solidFill>
              <a:effectLst>
                <a:outerShdw dist="45791" dir="2021404" algn="ctr" rotWithShape="0">
                  <a:srgbClr val="B2B2B2">
                    <a:alpha val="79999"/>
                  </a:srgbClr>
                </a:outerShdw>
              </a:effectLst>
              <a:latin typeface="Times New Roman"/>
              <a:cs typeface="Times New Roman"/>
            </a:endParaRPr>
          </a:p>
        </p:txBody>
      </p:sp>
      <p:grpSp>
        <p:nvGrpSpPr>
          <p:cNvPr id="2" name="Group 5"/>
          <p:cNvGrpSpPr>
            <a:grpSpLocks/>
          </p:cNvGrpSpPr>
          <p:nvPr/>
        </p:nvGrpSpPr>
        <p:grpSpPr bwMode="auto">
          <a:xfrm>
            <a:off x="91440" y="0"/>
            <a:ext cx="12344400" cy="6858000"/>
            <a:chOff x="8" y="0"/>
            <a:chExt cx="5760" cy="4320"/>
          </a:xfrm>
        </p:grpSpPr>
        <p:pic>
          <p:nvPicPr>
            <p:cNvPr id="2056" name="Picture 6" descr="GRANS02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31882" flipH="1">
              <a:off x="4848" y="3394"/>
              <a:ext cx="912" cy="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7" descr="GRANS02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465066">
              <a:off x="96" y="3394"/>
              <a:ext cx="961" cy="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058" name="Group 8"/>
            <p:cNvGrpSpPr>
              <a:grpSpLocks/>
            </p:cNvGrpSpPr>
            <p:nvPr/>
          </p:nvGrpSpPr>
          <p:grpSpPr bwMode="auto">
            <a:xfrm>
              <a:off x="8" y="0"/>
              <a:ext cx="5760" cy="4320"/>
              <a:chOff x="672" y="0"/>
              <a:chExt cx="5760" cy="4320"/>
            </a:xfrm>
          </p:grpSpPr>
          <p:pic>
            <p:nvPicPr>
              <p:cNvPr id="2059" name="Picture 9" descr="BD21325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2" y="4176"/>
                <a:ext cx="5760" cy="144"/>
              </a:xfrm>
              <a:prstGeom prst="rect">
                <a:avLst/>
              </a:prstGeom>
              <a:gradFill rotWithShape="1">
                <a:gsLst>
                  <a:gs pos="0">
                    <a:srgbClr val="FF00FF"/>
                  </a:gs>
                  <a:gs pos="50000">
                    <a:srgbClr val="FFFFFF"/>
                  </a:gs>
                  <a:gs pos="100000">
                    <a:srgbClr val="FF00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060" name="Picture 10" descr="BD21325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2" y="0"/>
                <a:ext cx="5760" cy="144"/>
              </a:xfrm>
              <a:prstGeom prst="rect">
                <a:avLst/>
              </a:prstGeom>
              <a:gradFill rotWithShape="1">
                <a:gsLst>
                  <a:gs pos="0">
                    <a:srgbClr val="FF00FF"/>
                  </a:gs>
                  <a:gs pos="50000">
                    <a:srgbClr val="FFFFFF"/>
                  </a:gs>
                  <a:gs pos="100000">
                    <a:srgbClr val="FF00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061" name="Picture 11" descr="BD2132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88" y="192"/>
                <a:ext cx="144" cy="3984"/>
              </a:xfrm>
              <a:prstGeom prst="rect">
                <a:avLst/>
              </a:prstGeom>
              <a:gradFill rotWithShape="1">
                <a:gsLst>
                  <a:gs pos="0">
                    <a:srgbClr val="FF00FF"/>
                  </a:gs>
                  <a:gs pos="50000">
                    <a:srgbClr val="FFFFFF"/>
                  </a:gs>
                  <a:gs pos="100000">
                    <a:srgbClr val="FF00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062" name="Picture 12" descr="BD2132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2" y="0"/>
                <a:ext cx="153" cy="4224"/>
              </a:xfrm>
              <a:prstGeom prst="rect">
                <a:avLst/>
              </a:prstGeom>
              <a:gradFill rotWithShape="1">
                <a:gsLst>
                  <a:gs pos="0">
                    <a:srgbClr val="FF00FF"/>
                  </a:gs>
                  <a:gs pos="50000">
                    <a:srgbClr val="FFFFFF"/>
                  </a:gs>
                  <a:gs pos="100000">
                    <a:srgbClr val="FF00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grpSp>
      </p:grpSp>
      <p:pic>
        <p:nvPicPr>
          <p:cNvPr id="2053" name="Picture 2" descr="Bemua"/>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3124200" y="5562600"/>
            <a:ext cx="1981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descr="Bemua"/>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7467600" y="5638800"/>
            <a:ext cx="1905000" cy="985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87" descr="Picture15">
            <a:hlinkClick r:id="" action="ppaction://noaction"/>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4953000" y="4953001"/>
            <a:ext cx="2209800" cy="157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1923667" y="438834"/>
            <a:ext cx="9572574" cy="646331"/>
          </a:xfrm>
          <a:prstGeom prst="rect">
            <a:avLst/>
          </a:prstGeom>
          <a:noFill/>
        </p:spPr>
        <p:txBody>
          <a:bodyPr wrap="square" rtlCol="0">
            <a:spAutoFit/>
          </a:bodyPr>
          <a:lstStyle/>
          <a:p>
            <a:pPr algn="ctr"/>
            <a:r>
              <a:rPr lang="en-US" sz="3600" dirty="0" err="1" smtClean="0"/>
              <a:t>Thứ</a:t>
            </a:r>
            <a:r>
              <a:rPr lang="en-US" sz="3600" dirty="0" smtClean="0"/>
              <a:t> </a:t>
            </a:r>
            <a:r>
              <a:rPr lang="en-US" sz="3600" dirty="0" err="1" smtClean="0"/>
              <a:t>hai</a:t>
            </a:r>
            <a:r>
              <a:rPr lang="en-US" sz="3600" dirty="0" smtClean="0"/>
              <a:t> ngày 27 </a:t>
            </a:r>
            <a:r>
              <a:rPr lang="en-US" sz="3600" dirty="0" err="1" smtClean="0"/>
              <a:t>tháng</a:t>
            </a:r>
            <a:r>
              <a:rPr lang="en-US" sz="3600" dirty="0" smtClean="0"/>
              <a:t> 2 </a:t>
            </a:r>
            <a:r>
              <a:rPr lang="en-US" sz="3600" dirty="0" err="1" smtClean="0"/>
              <a:t>năm</a:t>
            </a:r>
            <a:r>
              <a:rPr lang="en-US" sz="3600" dirty="0" smtClean="0"/>
              <a:t> 2023</a:t>
            </a:r>
            <a:endParaRPr lang="en-US" sz="3600" dirty="0"/>
          </a:p>
        </p:txBody>
      </p:sp>
    </p:spTree>
    <p:extLst>
      <p:ext uri="{BB962C8B-B14F-4D97-AF65-F5344CB8AC3E}">
        <p14:creationId xmlns:p14="http://schemas.microsoft.com/office/powerpoint/2010/main" val="831900964"/>
      </p:ext>
    </p:extLst>
  </p:cSld>
  <p:clrMapOvr>
    <a:masterClrMapping/>
  </p:clrMapOvr>
  <p:transition>
    <p:cover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40" name="Text Box 16"/>
          <p:cNvSpPr txBox="1">
            <a:spLocks noChangeArrowheads="1"/>
          </p:cNvSpPr>
          <p:nvPr/>
        </p:nvSpPr>
        <p:spPr bwMode="auto">
          <a:xfrm>
            <a:off x="2514600" y="1676401"/>
            <a:ext cx="83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endParaRPr lang="vi-VN" altLang="en-US">
              <a:solidFill>
                <a:srgbClr val="000000"/>
              </a:solidFill>
              <a:latin typeface="Times New Roman" panose="02020603050405020304" pitchFamily="18" charset="0"/>
            </a:endParaRPr>
          </a:p>
        </p:txBody>
      </p:sp>
      <p:sp>
        <p:nvSpPr>
          <p:cNvPr id="26641" name="Text Box 17"/>
          <p:cNvSpPr txBox="1">
            <a:spLocks noChangeArrowheads="1"/>
          </p:cNvSpPr>
          <p:nvPr/>
        </p:nvSpPr>
        <p:spPr bwMode="auto">
          <a:xfrm>
            <a:off x="2514600" y="1676401"/>
            <a:ext cx="83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endParaRPr lang="vi-VN" altLang="en-US">
              <a:solidFill>
                <a:srgbClr val="000000"/>
              </a:solidFill>
              <a:latin typeface="Times New Roman" panose="02020603050405020304" pitchFamily="18" charset="0"/>
            </a:endParaRPr>
          </a:p>
        </p:txBody>
      </p:sp>
      <p:sp>
        <p:nvSpPr>
          <p:cNvPr id="26643" name="Text Box 19"/>
          <p:cNvSpPr txBox="1">
            <a:spLocks noChangeArrowheads="1"/>
          </p:cNvSpPr>
          <p:nvPr/>
        </p:nvSpPr>
        <p:spPr bwMode="auto">
          <a:xfrm>
            <a:off x="2514600" y="1676401"/>
            <a:ext cx="83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endParaRPr lang="vi-VN" altLang="en-US">
              <a:solidFill>
                <a:srgbClr val="000000"/>
              </a:solidFill>
              <a:latin typeface="Times New Roman" panose="02020603050405020304" pitchFamily="18" charset="0"/>
            </a:endParaRPr>
          </a:p>
        </p:txBody>
      </p:sp>
      <p:sp>
        <p:nvSpPr>
          <p:cNvPr id="26653" name="Text Box 29"/>
          <p:cNvSpPr txBox="1">
            <a:spLocks noChangeArrowheads="1"/>
          </p:cNvSpPr>
          <p:nvPr/>
        </p:nvSpPr>
        <p:spPr bwMode="auto">
          <a:xfrm>
            <a:off x="2011363" y="6070601"/>
            <a:ext cx="14922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endParaRPr lang="vi-VN" altLang="en-US" sz="4000" b="1">
              <a:solidFill>
                <a:srgbClr val="FFFF00"/>
              </a:solidFill>
            </a:endParaRPr>
          </a:p>
        </p:txBody>
      </p:sp>
      <p:sp>
        <p:nvSpPr>
          <p:cNvPr id="26709" name="Text Box 85"/>
          <p:cNvSpPr txBox="1">
            <a:spLocks noChangeArrowheads="1"/>
          </p:cNvSpPr>
          <p:nvPr/>
        </p:nvSpPr>
        <p:spPr bwMode="auto">
          <a:xfrm>
            <a:off x="1981200" y="1676401"/>
            <a:ext cx="73914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800" b="1" dirty="0" smtClean="0">
                <a:solidFill>
                  <a:srgbClr val="009900"/>
                </a:solidFill>
              </a:rPr>
              <a:t>3b/ </a:t>
            </a:r>
            <a:r>
              <a:rPr lang="en-US" altLang="en-US" sz="2800" b="1" dirty="0" err="1">
                <a:solidFill>
                  <a:srgbClr val="009900"/>
                </a:solidFill>
              </a:rPr>
              <a:t>Em</a:t>
            </a:r>
            <a:r>
              <a:rPr lang="en-US" altLang="en-US" sz="2800" b="1" dirty="0">
                <a:solidFill>
                  <a:srgbClr val="009900"/>
                </a:solidFill>
              </a:rPr>
              <a:t> </a:t>
            </a:r>
            <a:r>
              <a:rPr lang="en-US" altLang="en-US" sz="2800" b="1" dirty="0" err="1">
                <a:solidFill>
                  <a:srgbClr val="009900"/>
                </a:solidFill>
              </a:rPr>
              <a:t>đoán</a:t>
            </a:r>
            <a:r>
              <a:rPr lang="en-US" altLang="en-US" sz="2800" b="1" dirty="0">
                <a:solidFill>
                  <a:srgbClr val="009900"/>
                </a:solidFill>
              </a:rPr>
              <a:t> </a:t>
            </a:r>
            <a:r>
              <a:rPr lang="en-US" altLang="en-US" sz="2800" b="1" dirty="0" err="1">
                <a:solidFill>
                  <a:srgbClr val="009900"/>
                </a:solidFill>
              </a:rPr>
              <a:t>xem</a:t>
            </a:r>
            <a:r>
              <a:rPr lang="en-US" altLang="en-US" sz="2800" b="1" dirty="0">
                <a:solidFill>
                  <a:srgbClr val="009900"/>
                </a:solidFill>
              </a:rPr>
              <a:t> </a:t>
            </a:r>
            <a:r>
              <a:rPr lang="en-US" altLang="en-US" sz="2800" b="1" dirty="0" err="1">
                <a:solidFill>
                  <a:srgbClr val="009900"/>
                </a:solidFill>
              </a:rPr>
              <a:t>đây</a:t>
            </a:r>
            <a:r>
              <a:rPr lang="en-US" altLang="en-US" sz="2800" b="1" dirty="0">
                <a:solidFill>
                  <a:srgbClr val="009900"/>
                </a:solidFill>
              </a:rPr>
              <a:t> </a:t>
            </a:r>
            <a:r>
              <a:rPr lang="en-US" altLang="en-US" sz="2800" b="1" dirty="0" err="1">
                <a:solidFill>
                  <a:srgbClr val="009900"/>
                </a:solidFill>
              </a:rPr>
              <a:t>là</a:t>
            </a:r>
            <a:r>
              <a:rPr lang="en-US" altLang="en-US" sz="2800" b="1" dirty="0">
                <a:solidFill>
                  <a:srgbClr val="009900"/>
                </a:solidFill>
              </a:rPr>
              <a:t> </a:t>
            </a:r>
            <a:r>
              <a:rPr lang="en-US" altLang="en-US" sz="2800" b="1" dirty="0" err="1">
                <a:solidFill>
                  <a:srgbClr val="009900"/>
                </a:solidFill>
              </a:rPr>
              <a:t>những</a:t>
            </a:r>
            <a:r>
              <a:rPr lang="en-US" altLang="en-US" sz="2800" b="1" dirty="0">
                <a:solidFill>
                  <a:srgbClr val="009900"/>
                </a:solidFill>
              </a:rPr>
              <a:t> </a:t>
            </a:r>
            <a:r>
              <a:rPr lang="en-US" altLang="en-US" sz="2800" b="1" dirty="0" err="1">
                <a:solidFill>
                  <a:srgbClr val="009900"/>
                </a:solidFill>
              </a:rPr>
              <a:t>chữ</a:t>
            </a:r>
            <a:r>
              <a:rPr lang="en-US" altLang="en-US" sz="2800" b="1" dirty="0">
                <a:solidFill>
                  <a:srgbClr val="009900"/>
                </a:solidFill>
              </a:rPr>
              <a:t> </a:t>
            </a:r>
            <a:r>
              <a:rPr lang="en-US" altLang="en-US" sz="2800" b="1" dirty="0" err="1">
                <a:solidFill>
                  <a:srgbClr val="009900"/>
                </a:solidFill>
              </a:rPr>
              <a:t>gì</a:t>
            </a:r>
            <a:r>
              <a:rPr lang="en-US" altLang="en-US" sz="2800" b="1" dirty="0">
                <a:solidFill>
                  <a:srgbClr val="009900"/>
                </a:solidFill>
              </a:rPr>
              <a:t>?</a:t>
            </a:r>
          </a:p>
          <a:p>
            <a:pPr eaLnBrk="1" fontAlgn="base" hangingPunct="1">
              <a:spcBef>
                <a:spcPct val="50000"/>
              </a:spcBef>
              <a:spcAft>
                <a:spcPct val="0"/>
              </a:spcAft>
            </a:pPr>
            <a:r>
              <a:rPr lang="en-US" altLang="en-US" sz="2800" b="1" dirty="0">
                <a:solidFill>
                  <a:srgbClr val="660066"/>
                </a:solidFill>
              </a:rPr>
              <a:t>	</a:t>
            </a:r>
            <a:r>
              <a:rPr lang="en-US" altLang="en-US" sz="2800" b="1" dirty="0" err="1">
                <a:solidFill>
                  <a:srgbClr val="660066"/>
                </a:solidFill>
              </a:rPr>
              <a:t>Để</a:t>
            </a:r>
            <a:r>
              <a:rPr lang="en-US" altLang="en-US" sz="2800" b="1" dirty="0">
                <a:solidFill>
                  <a:srgbClr val="660066"/>
                </a:solidFill>
              </a:rPr>
              <a:t> </a:t>
            </a:r>
            <a:r>
              <a:rPr lang="en-US" altLang="en-US" sz="2800" b="1" dirty="0" err="1">
                <a:solidFill>
                  <a:srgbClr val="660066"/>
                </a:solidFill>
              </a:rPr>
              <a:t>nguyên</a:t>
            </a:r>
            <a:r>
              <a:rPr lang="en-US" altLang="en-US" sz="2800" b="1" dirty="0">
                <a:solidFill>
                  <a:srgbClr val="660066"/>
                </a:solidFill>
              </a:rPr>
              <a:t> – </a:t>
            </a:r>
            <a:r>
              <a:rPr lang="en-US" altLang="en-US" sz="2800" b="1" dirty="0" err="1">
                <a:solidFill>
                  <a:srgbClr val="660066"/>
                </a:solidFill>
              </a:rPr>
              <a:t>loại</a:t>
            </a:r>
            <a:r>
              <a:rPr lang="en-US" altLang="en-US" sz="2800" b="1" dirty="0">
                <a:solidFill>
                  <a:srgbClr val="660066"/>
                </a:solidFill>
              </a:rPr>
              <a:t> </a:t>
            </a:r>
            <a:r>
              <a:rPr lang="en-US" altLang="en-US" sz="2800" b="1" dirty="0" err="1">
                <a:solidFill>
                  <a:srgbClr val="660066"/>
                </a:solidFill>
              </a:rPr>
              <a:t>quả</a:t>
            </a:r>
            <a:r>
              <a:rPr lang="en-US" altLang="en-US" sz="2800" b="1" dirty="0">
                <a:solidFill>
                  <a:srgbClr val="660066"/>
                </a:solidFill>
              </a:rPr>
              <a:t> </a:t>
            </a:r>
            <a:r>
              <a:rPr lang="en-US" altLang="en-US" sz="2800" b="1" dirty="0" err="1">
                <a:solidFill>
                  <a:srgbClr val="660066"/>
                </a:solidFill>
              </a:rPr>
              <a:t>thơm</a:t>
            </a:r>
            <a:r>
              <a:rPr lang="en-US" altLang="en-US" sz="2800" b="1" dirty="0">
                <a:solidFill>
                  <a:srgbClr val="660066"/>
                </a:solidFill>
              </a:rPr>
              <a:t> </a:t>
            </a:r>
            <a:r>
              <a:rPr lang="en-US" altLang="en-US" sz="2800" b="1" dirty="0" err="1">
                <a:solidFill>
                  <a:srgbClr val="660066"/>
                </a:solidFill>
              </a:rPr>
              <a:t>ngon</a:t>
            </a:r>
            <a:endParaRPr lang="en-US" altLang="en-US" sz="2800" b="1" dirty="0">
              <a:solidFill>
                <a:srgbClr val="660066"/>
              </a:solidFill>
            </a:endParaRPr>
          </a:p>
          <a:p>
            <a:pPr eaLnBrk="1" fontAlgn="base" hangingPunct="1">
              <a:spcBef>
                <a:spcPct val="50000"/>
              </a:spcBef>
              <a:spcAft>
                <a:spcPct val="0"/>
              </a:spcAft>
            </a:pPr>
            <a:r>
              <a:rPr lang="en-US" altLang="en-US" sz="2800" b="1" dirty="0">
                <a:solidFill>
                  <a:srgbClr val="660066"/>
                </a:solidFill>
              </a:rPr>
              <a:t>    </a:t>
            </a:r>
            <a:r>
              <a:rPr lang="en-US" altLang="en-US" sz="2800" b="1" dirty="0" err="1">
                <a:solidFill>
                  <a:srgbClr val="660066"/>
                </a:solidFill>
              </a:rPr>
              <a:t>Thêm</a:t>
            </a:r>
            <a:r>
              <a:rPr lang="en-US" altLang="en-US" sz="2800" b="1" dirty="0">
                <a:solidFill>
                  <a:srgbClr val="660066"/>
                </a:solidFill>
              </a:rPr>
              <a:t> </a:t>
            </a:r>
            <a:r>
              <a:rPr lang="en-US" altLang="en-US" sz="2800" b="1" i="1" dirty="0" err="1">
                <a:solidFill>
                  <a:srgbClr val="660066"/>
                </a:solidFill>
              </a:rPr>
              <a:t>hỏi</a:t>
            </a:r>
            <a:r>
              <a:rPr lang="en-US" altLang="en-US" sz="2800" b="1" dirty="0">
                <a:solidFill>
                  <a:srgbClr val="660066"/>
                </a:solidFill>
              </a:rPr>
              <a:t> – co </a:t>
            </a:r>
            <a:r>
              <a:rPr lang="en-US" altLang="en-US" sz="2800" b="1" dirty="0" err="1">
                <a:solidFill>
                  <a:srgbClr val="660066"/>
                </a:solidFill>
              </a:rPr>
              <a:t>lại</a:t>
            </a:r>
            <a:r>
              <a:rPr lang="en-US" altLang="en-US" sz="2800" b="1" dirty="0">
                <a:solidFill>
                  <a:srgbClr val="660066"/>
                </a:solidFill>
              </a:rPr>
              <a:t> </a:t>
            </a:r>
            <a:r>
              <a:rPr lang="en-US" altLang="en-US" sz="2800" b="1" dirty="0" err="1">
                <a:solidFill>
                  <a:srgbClr val="660066"/>
                </a:solidFill>
              </a:rPr>
              <a:t>chỉ</a:t>
            </a:r>
            <a:r>
              <a:rPr lang="en-US" altLang="en-US" sz="2800" b="1" dirty="0">
                <a:solidFill>
                  <a:srgbClr val="660066"/>
                </a:solidFill>
              </a:rPr>
              <a:t> </a:t>
            </a:r>
            <a:r>
              <a:rPr lang="en-US" altLang="en-US" sz="2800" b="1" dirty="0" err="1">
                <a:solidFill>
                  <a:srgbClr val="660066"/>
                </a:solidFill>
              </a:rPr>
              <a:t>còn</a:t>
            </a:r>
            <a:r>
              <a:rPr lang="en-US" altLang="en-US" sz="2800" b="1" dirty="0">
                <a:solidFill>
                  <a:srgbClr val="660066"/>
                </a:solidFill>
              </a:rPr>
              <a:t> </a:t>
            </a:r>
            <a:r>
              <a:rPr lang="en-US" altLang="en-US" sz="2800" b="1" dirty="0" err="1">
                <a:solidFill>
                  <a:srgbClr val="660066"/>
                </a:solidFill>
              </a:rPr>
              <a:t>bé</a:t>
            </a:r>
            <a:r>
              <a:rPr lang="en-US" altLang="en-US" sz="2800" b="1" dirty="0">
                <a:solidFill>
                  <a:srgbClr val="660066"/>
                </a:solidFill>
              </a:rPr>
              <a:t> </a:t>
            </a:r>
            <a:r>
              <a:rPr lang="en-US" altLang="en-US" sz="2800" b="1" dirty="0" err="1">
                <a:solidFill>
                  <a:srgbClr val="660066"/>
                </a:solidFill>
              </a:rPr>
              <a:t>thôi</a:t>
            </a:r>
            <a:r>
              <a:rPr lang="en-US" altLang="en-US" sz="2800" b="1" dirty="0">
                <a:solidFill>
                  <a:srgbClr val="660066"/>
                </a:solidFill>
              </a:rPr>
              <a:t>.</a:t>
            </a:r>
          </a:p>
          <a:p>
            <a:pPr eaLnBrk="1" fontAlgn="base" hangingPunct="1">
              <a:spcBef>
                <a:spcPct val="50000"/>
              </a:spcBef>
              <a:spcAft>
                <a:spcPct val="0"/>
              </a:spcAft>
            </a:pPr>
            <a:r>
              <a:rPr lang="en-US" altLang="en-US" sz="2800" b="1" dirty="0">
                <a:solidFill>
                  <a:srgbClr val="660066"/>
                </a:solidFill>
              </a:rPr>
              <a:t>	</a:t>
            </a:r>
            <a:r>
              <a:rPr lang="en-US" altLang="en-US" sz="2800" b="1" dirty="0" err="1">
                <a:solidFill>
                  <a:srgbClr val="660066"/>
                </a:solidFill>
              </a:rPr>
              <a:t>Thêm</a:t>
            </a:r>
            <a:r>
              <a:rPr lang="en-US" altLang="en-US" sz="2800" b="1" dirty="0">
                <a:solidFill>
                  <a:srgbClr val="660066"/>
                </a:solidFill>
              </a:rPr>
              <a:t> </a:t>
            </a:r>
            <a:r>
              <a:rPr lang="en-US" altLang="en-US" sz="2800" b="1" i="1" dirty="0" err="1">
                <a:solidFill>
                  <a:srgbClr val="660066"/>
                </a:solidFill>
              </a:rPr>
              <a:t>nặng</a:t>
            </a:r>
            <a:r>
              <a:rPr lang="en-US" altLang="en-US" sz="2800" b="1" dirty="0">
                <a:solidFill>
                  <a:srgbClr val="660066"/>
                </a:solidFill>
              </a:rPr>
              <a:t> – </a:t>
            </a:r>
            <a:r>
              <a:rPr lang="en-US" altLang="en-US" sz="2800" b="1" dirty="0" err="1">
                <a:solidFill>
                  <a:srgbClr val="660066"/>
                </a:solidFill>
              </a:rPr>
              <a:t>mới</a:t>
            </a:r>
            <a:r>
              <a:rPr lang="en-US" altLang="en-US" sz="2800" b="1" dirty="0">
                <a:solidFill>
                  <a:srgbClr val="660066"/>
                </a:solidFill>
              </a:rPr>
              <a:t> </a:t>
            </a:r>
            <a:r>
              <a:rPr lang="en-US" altLang="en-US" sz="2800" b="1" dirty="0" err="1">
                <a:solidFill>
                  <a:srgbClr val="660066"/>
                </a:solidFill>
              </a:rPr>
              <a:t>thật</a:t>
            </a:r>
            <a:r>
              <a:rPr lang="en-US" altLang="en-US" sz="2800" b="1" dirty="0">
                <a:solidFill>
                  <a:srgbClr val="660066"/>
                </a:solidFill>
              </a:rPr>
              <a:t> </a:t>
            </a:r>
            <a:r>
              <a:rPr lang="en-US" altLang="en-US" sz="2800" b="1" dirty="0" err="1">
                <a:solidFill>
                  <a:srgbClr val="660066"/>
                </a:solidFill>
              </a:rPr>
              <a:t>lạ</a:t>
            </a:r>
            <a:r>
              <a:rPr lang="en-US" altLang="en-US" sz="2800" b="1" dirty="0">
                <a:solidFill>
                  <a:srgbClr val="660066"/>
                </a:solidFill>
              </a:rPr>
              <a:t> </a:t>
            </a:r>
            <a:r>
              <a:rPr lang="en-US" altLang="en-US" sz="2800" b="1" dirty="0" err="1">
                <a:solidFill>
                  <a:srgbClr val="660066"/>
                </a:solidFill>
              </a:rPr>
              <a:t>đời</a:t>
            </a:r>
            <a:endParaRPr lang="en-US" altLang="en-US" sz="2800" b="1" dirty="0">
              <a:solidFill>
                <a:srgbClr val="660066"/>
              </a:solidFill>
            </a:endParaRPr>
          </a:p>
          <a:p>
            <a:pPr eaLnBrk="1" fontAlgn="base" hangingPunct="1">
              <a:spcBef>
                <a:spcPct val="50000"/>
              </a:spcBef>
              <a:spcAft>
                <a:spcPct val="0"/>
              </a:spcAft>
            </a:pPr>
            <a:r>
              <a:rPr lang="en-US" altLang="en-US" sz="2800" b="1" dirty="0">
                <a:solidFill>
                  <a:srgbClr val="660066"/>
                </a:solidFill>
              </a:rPr>
              <a:t>    </a:t>
            </a:r>
            <a:r>
              <a:rPr lang="en-US" altLang="en-US" sz="2800" b="1" dirty="0" err="1">
                <a:solidFill>
                  <a:srgbClr val="660066"/>
                </a:solidFill>
              </a:rPr>
              <a:t>Bỗng</a:t>
            </a:r>
            <a:r>
              <a:rPr lang="en-US" altLang="en-US" sz="2800" b="1" dirty="0">
                <a:solidFill>
                  <a:srgbClr val="660066"/>
                </a:solidFill>
              </a:rPr>
              <a:t> </a:t>
            </a:r>
            <a:r>
              <a:rPr lang="en-US" altLang="en-US" sz="2800" b="1" dirty="0" err="1">
                <a:solidFill>
                  <a:srgbClr val="660066"/>
                </a:solidFill>
              </a:rPr>
              <a:t>nhiên</a:t>
            </a:r>
            <a:r>
              <a:rPr lang="en-US" altLang="en-US" sz="2800" b="1" dirty="0">
                <a:solidFill>
                  <a:srgbClr val="660066"/>
                </a:solidFill>
              </a:rPr>
              <a:t> </a:t>
            </a:r>
            <a:r>
              <a:rPr lang="en-US" altLang="en-US" sz="2800" b="1" dirty="0" err="1">
                <a:solidFill>
                  <a:srgbClr val="660066"/>
                </a:solidFill>
              </a:rPr>
              <a:t>thành</a:t>
            </a:r>
            <a:r>
              <a:rPr lang="en-US" altLang="en-US" sz="2800" b="1" dirty="0">
                <a:solidFill>
                  <a:srgbClr val="660066"/>
                </a:solidFill>
              </a:rPr>
              <a:t> </a:t>
            </a:r>
            <a:r>
              <a:rPr lang="en-US" altLang="en-US" sz="2800" b="1" dirty="0" err="1">
                <a:solidFill>
                  <a:srgbClr val="660066"/>
                </a:solidFill>
              </a:rPr>
              <a:t>vết</a:t>
            </a:r>
            <a:r>
              <a:rPr lang="en-US" altLang="en-US" sz="2800" b="1" dirty="0">
                <a:solidFill>
                  <a:srgbClr val="660066"/>
                </a:solidFill>
              </a:rPr>
              <a:t> </a:t>
            </a:r>
            <a:r>
              <a:rPr lang="en-US" altLang="en-US" sz="2800" b="1" dirty="0" err="1">
                <a:solidFill>
                  <a:srgbClr val="660066"/>
                </a:solidFill>
              </a:rPr>
              <a:t>xoong</a:t>
            </a:r>
            <a:r>
              <a:rPr lang="en-US" altLang="en-US" sz="2800" b="1" dirty="0">
                <a:solidFill>
                  <a:srgbClr val="660066"/>
                </a:solidFill>
              </a:rPr>
              <a:t> </a:t>
            </a:r>
            <a:r>
              <a:rPr lang="en-US" altLang="en-US" sz="2800" b="1" dirty="0" err="1">
                <a:solidFill>
                  <a:srgbClr val="660066"/>
                </a:solidFill>
              </a:rPr>
              <a:t>nồi</a:t>
            </a:r>
            <a:r>
              <a:rPr lang="en-US" altLang="en-US" sz="2800" b="1" dirty="0">
                <a:solidFill>
                  <a:srgbClr val="660066"/>
                </a:solidFill>
              </a:rPr>
              <a:t> </a:t>
            </a:r>
            <a:r>
              <a:rPr lang="en-US" altLang="en-US" sz="2800" b="1" dirty="0" err="1">
                <a:solidFill>
                  <a:srgbClr val="660066"/>
                </a:solidFill>
              </a:rPr>
              <a:t>lọ</a:t>
            </a:r>
            <a:r>
              <a:rPr lang="en-US" altLang="en-US" sz="2800" b="1" dirty="0">
                <a:solidFill>
                  <a:srgbClr val="660066"/>
                </a:solidFill>
              </a:rPr>
              <a:t> </a:t>
            </a:r>
            <a:r>
              <a:rPr lang="en-US" altLang="en-US" sz="2800" b="1" dirty="0" err="1">
                <a:solidFill>
                  <a:srgbClr val="660066"/>
                </a:solidFill>
              </a:rPr>
              <a:t>lem</a:t>
            </a:r>
            <a:r>
              <a:rPr lang="en-US" altLang="en-US" sz="2800" b="1" dirty="0">
                <a:solidFill>
                  <a:srgbClr val="660066"/>
                </a:solidFill>
              </a:rPr>
              <a:t>.</a:t>
            </a:r>
          </a:p>
        </p:txBody>
      </p:sp>
      <p:sp>
        <p:nvSpPr>
          <p:cNvPr id="26710" name="Text Box 86"/>
          <p:cNvSpPr txBox="1">
            <a:spLocks noChangeArrowheads="1"/>
          </p:cNvSpPr>
          <p:nvPr/>
        </p:nvSpPr>
        <p:spPr bwMode="auto">
          <a:xfrm>
            <a:off x="2514600" y="5410201"/>
            <a:ext cx="7543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50000"/>
              </a:spcBef>
              <a:spcAft>
                <a:spcPct val="0"/>
              </a:spcAft>
            </a:pPr>
            <a:r>
              <a:rPr lang="en-US" altLang="en-US" sz="2800" b="1">
                <a:solidFill>
                  <a:srgbClr val="FF0000"/>
                </a:solidFill>
              </a:rPr>
              <a:t>Lời giải: Nho – nhỏ - nhọ</a:t>
            </a:r>
          </a:p>
        </p:txBody>
      </p:sp>
      <p:sp>
        <p:nvSpPr>
          <p:cNvPr id="26711" name="Text Box 87"/>
          <p:cNvSpPr txBox="1">
            <a:spLocks noChangeArrowheads="1"/>
          </p:cNvSpPr>
          <p:nvPr/>
        </p:nvSpPr>
        <p:spPr bwMode="auto">
          <a:xfrm>
            <a:off x="2667000" y="1828801"/>
            <a:ext cx="83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endParaRPr lang="vi-VN" altLang="en-US">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23305492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nodePh="1">
                                  <p:stCondLst>
                                    <p:cond delay="0"/>
                                  </p:stCondLst>
                                  <p:endCondLst>
                                    <p:cond evt="begin" delay="0">
                                      <p:tn val="5"/>
                                    </p:cond>
                                  </p:endCondLst>
                                  <p:iterate type="wd">
                                    <p:tmPct val="16000"/>
                                  </p:iterate>
                                  <p:childTnLst>
                                    <p:set>
                                      <p:cBhvr>
                                        <p:cTn id="6" dur="1" fill="hold">
                                          <p:stCondLst>
                                            <p:cond delay="0"/>
                                          </p:stCondLst>
                                        </p:cTn>
                                        <p:tgtEl>
                                          <p:spTgt spid="26640"/>
                                        </p:tgtEl>
                                        <p:attrNameLst>
                                          <p:attrName>style.visibility</p:attrName>
                                        </p:attrNameLst>
                                      </p:cBhvr>
                                      <p:to>
                                        <p:strVal val="visible"/>
                                      </p:to>
                                    </p:set>
                                    <p:animEffect transition="in" filter="wipe(left)">
                                      <p:cBhvr>
                                        <p:cTn id="7" dur="500"/>
                                        <p:tgtEl>
                                          <p:spTgt spid="26640"/>
                                        </p:tgtEl>
                                      </p:cBhvr>
                                    </p:animEffect>
                                  </p:childTnLst>
                                </p:cTn>
                              </p:par>
                              <p:par>
                                <p:cTn id="8" presetID="22" presetClass="entr" presetSubtype="8" fill="hold" grpId="0" nodeType="withEffect" nodePh="1">
                                  <p:stCondLst>
                                    <p:cond delay="0"/>
                                  </p:stCondLst>
                                  <p:endCondLst>
                                    <p:cond evt="begin" delay="0">
                                      <p:tn val="8"/>
                                    </p:cond>
                                  </p:endCondLst>
                                  <p:iterate type="wd">
                                    <p:tmPct val="16000"/>
                                  </p:iterate>
                                  <p:childTnLst>
                                    <p:set>
                                      <p:cBhvr>
                                        <p:cTn id="9" dur="1" fill="hold">
                                          <p:stCondLst>
                                            <p:cond delay="0"/>
                                          </p:stCondLst>
                                        </p:cTn>
                                        <p:tgtEl>
                                          <p:spTgt spid="26641"/>
                                        </p:tgtEl>
                                        <p:attrNameLst>
                                          <p:attrName>style.visibility</p:attrName>
                                        </p:attrNameLst>
                                      </p:cBhvr>
                                      <p:to>
                                        <p:strVal val="visible"/>
                                      </p:to>
                                    </p:set>
                                    <p:animEffect transition="in" filter="wipe(left)">
                                      <p:cBhvr>
                                        <p:cTn id="10" dur="500"/>
                                        <p:tgtEl>
                                          <p:spTgt spid="26641"/>
                                        </p:tgtEl>
                                      </p:cBhvr>
                                    </p:animEffect>
                                  </p:childTnLst>
                                </p:cTn>
                              </p:par>
                              <p:par>
                                <p:cTn id="11" presetID="8" presetClass="entr" presetSubtype="16" fill="hold" grpId="0" nodeType="withEffect">
                                  <p:stCondLst>
                                    <p:cond delay="0"/>
                                  </p:stCondLst>
                                  <p:childTnLst>
                                    <p:set>
                                      <p:cBhvr>
                                        <p:cTn id="12" dur="1" fill="hold">
                                          <p:stCondLst>
                                            <p:cond delay="0"/>
                                          </p:stCondLst>
                                        </p:cTn>
                                        <p:tgtEl>
                                          <p:spTgt spid="26709"/>
                                        </p:tgtEl>
                                        <p:attrNameLst>
                                          <p:attrName>style.visibility</p:attrName>
                                        </p:attrNameLst>
                                      </p:cBhvr>
                                      <p:to>
                                        <p:strVal val="visible"/>
                                      </p:to>
                                    </p:set>
                                    <p:animEffect transition="in" filter="diamond(in)">
                                      <p:cBhvr>
                                        <p:cTn id="13" dur="2000"/>
                                        <p:tgtEl>
                                          <p:spTgt spid="26709"/>
                                        </p:tgtEl>
                                      </p:cBhvr>
                                    </p:animEffect>
                                  </p:childTnLst>
                                  <p:subTnLst>
                                    <p:audio>
                                      <p:cMediaNode>
                                        <p:cTn display="0" masterRel="sameClick">
                                          <p:stCondLst>
                                            <p:cond evt="begin" delay="0">
                                              <p:tn val="11"/>
                                            </p:cond>
                                          </p:stCondLst>
                                          <p:endCondLst>
                                            <p:cond evt="onStopAudio" delay="0">
                                              <p:tgtEl>
                                                <p:sldTgt/>
                                              </p:tgtEl>
                                            </p:cond>
                                          </p:endCondLst>
                                        </p:cTn>
                                        <p:tgtEl>
                                          <p:sndTgt r:embed="rId2" name="Nhac dua cau hoi.wav"/>
                                        </p:tgtEl>
                                      </p:cMediaNode>
                                    </p:audio>
                                  </p:subTnLst>
                                </p:cTn>
                              </p:par>
                            </p:childTnLst>
                          </p:cTn>
                        </p:par>
                      </p:childTnLst>
                    </p:cTn>
                  </p:par>
                  <p:par>
                    <p:cTn id="14" fill="hold" nodeType="clickPar">
                      <p:stCondLst>
                        <p:cond delay="indefinite"/>
                      </p:stCondLst>
                      <p:childTnLst>
                        <p:par>
                          <p:cTn id="15" fill="hold" nodeType="withGroup">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26710"/>
                                        </p:tgtEl>
                                        <p:attrNameLst>
                                          <p:attrName>style.visibility</p:attrName>
                                        </p:attrNameLst>
                                      </p:cBhvr>
                                      <p:to>
                                        <p:strVal val="visible"/>
                                      </p:to>
                                    </p:set>
                                    <p:animEffect transition="in" filter="circle(in)">
                                      <p:cBhvr>
                                        <p:cTn id="18" dur="2000"/>
                                        <p:tgtEl>
                                          <p:spTgt spid="26710"/>
                                        </p:tgtEl>
                                      </p:cBhvr>
                                    </p:animEffect>
                                  </p:childTnLst>
                                  <p:subTnLst>
                                    <p:audio>
                                      <p:cMediaNode>
                                        <p:cTn display="0" masterRel="sameClick">
                                          <p:stCondLst>
                                            <p:cond evt="begin" delay="0">
                                              <p:tn val="16"/>
                                            </p:cond>
                                          </p:stCondLst>
                                          <p:endCondLst>
                                            <p:cond evt="onStopAudio" delay="0">
                                              <p:tgtEl>
                                                <p:sldTgt/>
                                              </p:tgtEl>
                                            </p:cond>
                                          </p:endCondLst>
                                        </p:cTn>
                                        <p:tgtEl>
                                          <p:sndTgt r:embed="rId3" name="ringin.wav"/>
                                        </p:tgtEl>
                                      </p:cMediaNode>
                                    </p:audio>
                                  </p:sub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nodePh="1">
                                  <p:stCondLst>
                                    <p:cond delay="0"/>
                                  </p:stCondLst>
                                  <p:endCondLst>
                                    <p:cond evt="begin" delay="0">
                                      <p:tn val="21"/>
                                    </p:cond>
                                  </p:endCondLst>
                                  <p:iterate type="wd">
                                    <p:tmPct val="16000"/>
                                  </p:iterate>
                                  <p:childTnLst>
                                    <p:set>
                                      <p:cBhvr>
                                        <p:cTn id="22" dur="1" fill="hold">
                                          <p:stCondLst>
                                            <p:cond delay="0"/>
                                          </p:stCondLst>
                                        </p:cTn>
                                        <p:tgtEl>
                                          <p:spTgt spid="26643"/>
                                        </p:tgtEl>
                                        <p:attrNameLst>
                                          <p:attrName>style.visibility</p:attrName>
                                        </p:attrNameLst>
                                      </p:cBhvr>
                                      <p:to>
                                        <p:strVal val="visible"/>
                                      </p:to>
                                    </p:set>
                                    <p:animEffect transition="in" filter="wipe(left)">
                                      <p:cBhvr>
                                        <p:cTn id="23" dur="500"/>
                                        <p:tgtEl>
                                          <p:spTgt spid="26643"/>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1" presetClass="entr" presetSubtype="0" fill="hold" nodeType="clickEffect">
                                  <p:stCondLst>
                                    <p:cond delay="0"/>
                                  </p:stCondLst>
                                  <p:childTnLst>
                                    <p:set>
                                      <p:cBhvr>
                                        <p:cTn id="27" dur="1000">
                                          <p:stCondLst>
                                            <p:cond delay="0"/>
                                          </p:stCondLst>
                                        </p:cTn>
                                        <p:tgtEl>
                                          <p:spTgt spid="26653"/>
                                        </p:tgtEl>
                                        <p:attrNameLst>
                                          <p:attrName>style.visibility</p:attrName>
                                        </p:attrNameLst>
                                      </p:cBhvr>
                                      <p:to>
                                        <p:strVal val="visible"/>
                                      </p:to>
                                    </p:set>
                                  </p:childTnLst>
                                  <p:subTnLst>
                                    <p:set>
                                      <p:cBhvr override="childStyle">
                                        <p:cTn dur="1" fill="hold" display="0" masterRel="sameClick" afterEffect="1">
                                          <p:stCondLst>
                                            <p:cond evt="end" delay="0">
                                              <p:tn val="26"/>
                                            </p:cond>
                                          </p:stCondLst>
                                        </p:cTn>
                                        <p:tgtEl>
                                          <p:spTgt spid="26653"/>
                                        </p:tgtEl>
                                        <p:attrNameLst>
                                          <p:attrName>style.visibility</p:attrName>
                                        </p:attrNameLst>
                                      </p:cBhvr>
                                      <p:to>
                                        <p:strVal val="hidden"/>
                                      </p:to>
                                    </p:set>
                                    <p:audio>
                                      <p:cMediaNode>
                                        <p:cTn display="0" masterRel="sameClick">
                                          <p:stCondLst>
                                            <p:cond evt="begin" delay="0">
                                              <p:tn val="26"/>
                                            </p:cond>
                                          </p:stCondLst>
                                          <p:endCondLst>
                                            <p:cond evt="onStopAudio" delay="0">
                                              <p:tgtEl>
                                                <p:sldTgt/>
                                              </p:tgtEl>
                                            </p:cond>
                                          </p:endCondLst>
                                        </p:cTn>
                                        <p:tgtEl>
                                          <p:sndTgt r:embed="rId4" name="cashreg.wav"/>
                                        </p:tgtEl>
                                      </p:cMediaNode>
                                    </p:audio>
                                  </p:sub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nodePh="1">
                                  <p:stCondLst>
                                    <p:cond delay="0"/>
                                  </p:stCondLst>
                                  <p:endCondLst>
                                    <p:cond evt="begin" delay="0">
                                      <p:tn val="30"/>
                                    </p:cond>
                                  </p:endCondLst>
                                  <p:iterate type="wd">
                                    <p:tmPct val="16000"/>
                                  </p:iterate>
                                  <p:childTnLst>
                                    <p:set>
                                      <p:cBhvr>
                                        <p:cTn id="31" dur="1" fill="hold">
                                          <p:stCondLst>
                                            <p:cond delay="0"/>
                                          </p:stCondLst>
                                        </p:cTn>
                                        <p:tgtEl>
                                          <p:spTgt spid="26711"/>
                                        </p:tgtEl>
                                        <p:attrNameLst>
                                          <p:attrName>style.visibility</p:attrName>
                                        </p:attrNameLst>
                                      </p:cBhvr>
                                      <p:to>
                                        <p:strVal val="visible"/>
                                      </p:to>
                                    </p:set>
                                    <p:animEffect transition="in" filter="wipe(left)">
                                      <p:cBhvr>
                                        <p:cTn id="32" dur="500"/>
                                        <p:tgtEl>
                                          <p:spTgt spid="267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40" grpId="0"/>
      <p:bldP spid="26641" grpId="0"/>
      <p:bldP spid="26643" grpId="0"/>
      <p:bldP spid="26709" grpId="0"/>
      <p:bldP spid="26710" grpId="0"/>
      <p:bldP spid="267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7" name="Text Box 11"/>
          <p:cNvSpPr txBox="1">
            <a:spLocks noChangeArrowheads="1"/>
          </p:cNvSpPr>
          <p:nvPr/>
        </p:nvSpPr>
        <p:spPr bwMode="auto">
          <a:xfrm>
            <a:off x="2514600" y="1676401"/>
            <a:ext cx="83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endParaRPr lang="vi-VN" altLang="en-US">
              <a:solidFill>
                <a:srgbClr val="000000"/>
              </a:solidFill>
              <a:latin typeface="Times New Roman" panose="02020603050405020304" pitchFamily="18" charset="0"/>
            </a:endParaRPr>
          </a:p>
        </p:txBody>
      </p:sp>
      <p:sp>
        <p:nvSpPr>
          <p:cNvPr id="14348" name="Text Box 12"/>
          <p:cNvSpPr txBox="1">
            <a:spLocks noChangeArrowheads="1"/>
          </p:cNvSpPr>
          <p:nvPr/>
        </p:nvSpPr>
        <p:spPr bwMode="auto">
          <a:xfrm>
            <a:off x="2514600" y="1676401"/>
            <a:ext cx="83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endParaRPr lang="vi-VN" altLang="en-US">
              <a:solidFill>
                <a:srgbClr val="000000"/>
              </a:solidFill>
              <a:latin typeface="Times New Roman" panose="02020603050405020304" pitchFamily="18" charset="0"/>
            </a:endParaRPr>
          </a:p>
        </p:txBody>
      </p:sp>
      <p:sp>
        <p:nvSpPr>
          <p:cNvPr id="14350" name="Text Box 14"/>
          <p:cNvSpPr txBox="1">
            <a:spLocks noChangeArrowheads="1"/>
          </p:cNvSpPr>
          <p:nvPr/>
        </p:nvSpPr>
        <p:spPr bwMode="auto">
          <a:xfrm>
            <a:off x="2514600" y="1676401"/>
            <a:ext cx="83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endParaRPr lang="vi-VN" altLang="en-US">
              <a:solidFill>
                <a:srgbClr val="000000"/>
              </a:solidFill>
              <a:latin typeface="Times New Roman" panose="02020603050405020304" pitchFamily="18" charset="0"/>
            </a:endParaRPr>
          </a:p>
        </p:txBody>
      </p:sp>
      <p:sp>
        <p:nvSpPr>
          <p:cNvPr id="14421" name="Text Box 85"/>
          <p:cNvSpPr txBox="1">
            <a:spLocks noChangeArrowheads="1"/>
          </p:cNvSpPr>
          <p:nvPr/>
        </p:nvSpPr>
        <p:spPr bwMode="auto">
          <a:xfrm>
            <a:off x="2667000" y="914401"/>
            <a:ext cx="7315200"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vi-VN" altLang="en-US" sz="2800" b="1" dirty="0">
                <a:solidFill>
                  <a:srgbClr val="009900"/>
                </a:solidFill>
              </a:rPr>
              <a:t>Bài </a:t>
            </a:r>
            <a:r>
              <a:rPr lang="en-US" altLang="en-US" sz="2800" b="1" dirty="0">
                <a:solidFill>
                  <a:srgbClr val="009900"/>
                </a:solidFill>
              </a:rPr>
              <a:t>3</a:t>
            </a:r>
            <a:r>
              <a:rPr lang="vi-VN" altLang="en-US" sz="2800" b="1" dirty="0">
                <a:solidFill>
                  <a:srgbClr val="009900"/>
                </a:solidFill>
              </a:rPr>
              <a:t>: </a:t>
            </a:r>
            <a:r>
              <a:rPr lang="en-US" altLang="en-US" sz="2800" b="1" dirty="0" smtClean="0">
                <a:solidFill>
                  <a:srgbClr val="009900"/>
                </a:solidFill>
              </a:rPr>
              <a:t>a/ </a:t>
            </a:r>
            <a:r>
              <a:rPr lang="en-US" altLang="en-US" sz="2800" b="1" dirty="0" err="1">
                <a:solidFill>
                  <a:srgbClr val="009900"/>
                </a:solidFill>
              </a:rPr>
              <a:t>Em</a:t>
            </a:r>
            <a:r>
              <a:rPr lang="en-US" altLang="en-US" sz="2800" b="1" dirty="0">
                <a:solidFill>
                  <a:srgbClr val="009900"/>
                </a:solidFill>
              </a:rPr>
              <a:t> </a:t>
            </a:r>
            <a:r>
              <a:rPr lang="en-US" altLang="en-US" sz="2800" b="1" dirty="0" err="1">
                <a:solidFill>
                  <a:srgbClr val="009900"/>
                </a:solidFill>
              </a:rPr>
              <a:t>đoán</a:t>
            </a:r>
            <a:r>
              <a:rPr lang="en-US" altLang="en-US" sz="2800" b="1" dirty="0">
                <a:solidFill>
                  <a:srgbClr val="009900"/>
                </a:solidFill>
              </a:rPr>
              <a:t> </a:t>
            </a:r>
            <a:r>
              <a:rPr lang="en-US" altLang="en-US" sz="2800" b="1" dirty="0" err="1">
                <a:solidFill>
                  <a:srgbClr val="009900"/>
                </a:solidFill>
              </a:rPr>
              <a:t>xem</a:t>
            </a:r>
            <a:r>
              <a:rPr lang="en-US" altLang="en-US" sz="2800" b="1" dirty="0">
                <a:solidFill>
                  <a:srgbClr val="009900"/>
                </a:solidFill>
              </a:rPr>
              <a:t> </a:t>
            </a:r>
            <a:r>
              <a:rPr lang="en-US" altLang="en-US" sz="2800" b="1" dirty="0" err="1">
                <a:solidFill>
                  <a:srgbClr val="009900"/>
                </a:solidFill>
              </a:rPr>
              <a:t>đây</a:t>
            </a:r>
            <a:r>
              <a:rPr lang="en-US" altLang="en-US" sz="2800" b="1" dirty="0">
                <a:solidFill>
                  <a:srgbClr val="009900"/>
                </a:solidFill>
              </a:rPr>
              <a:t> </a:t>
            </a:r>
            <a:r>
              <a:rPr lang="en-US" altLang="en-US" sz="2800" b="1" dirty="0" err="1">
                <a:solidFill>
                  <a:srgbClr val="009900"/>
                </a:solidFill>
              </a:rPr>
              <a:t>là</a:t>
            </a:r>
            <a:r>
              <a:rPr lang="en-US" altLang="en-US" sz="2800" b="1" dirty="0">
                <a:solidFill>
                  <a:srgbClr val="009900"/>
                </a:solidFill>
              </a:rPr>
              <a:t> </a:t>
            </a:r>
            <a:r>
              <a:rPr lang="en-US" altLang="en-US" sz="2800" b="1" dirty="0" err="1">
                <a:solidFill>
                  <a:srgbClr val="009900"/>
                </a:solidFill>
              </a:rPr>
              <a:t>những</a:t>
            </a:r>
            <a:r>
              <a:rPr lang="en-US" altLang="en-US" sz="2800" b="1" dirty="0">
                <a:solidFill>
                  <a:srgbClr val="009900"/>
                </a:solidFill>
              </a:rPr>
              <a:t> </a:t>
            </a:r>
            <a:r>
              <a:rPr lang="en-US" altLang="en-US" sz="2800" b="1" dirty="0" err="1">
                <a:solidFill>
                  <a:srgbClr val="009900"/>
                </a:solidFill>
              </a:rPr>
              <a:t>chữ</a:t>
            </a:r>
            <a:r>
              <a:rPr lang="en-US" altLang="en-US" sz="2800" b="1" dirty="0">
                <a:solidFill>
                  <a:srgbClr val="009900"/>
                </a:solidFill>
              </a:rPr>
              <a:t> </a:t>
            </a:r>
            <a:r>
              <a:rPr lang="en-US" altLang="en-US" sz="2800" b="1" dirty="0" err="1">
                <a:solidFill>
                  <a:srgbClr val="009900"/>
                </a:solidFill>
              </a:rPr>
              <a:t>gì</a:t>
            </a:r>
            <a:r>
              <a:rPr lang="en-US" altLang="en-US" sz="2800" b="1" dirty="0">
                <a:solidFill>
                  <a:srgbClr val="009900"/>
                </a:solidFill>
              </a:rPr>
              <a:t>?</a:t>
            </a:r>
          </a:p>
          <a:p>
            <a:pPr eaLnBrk="1" fontAlgn="base" hangingPunct="1">
              <a:spcBef>
                <a:spcPct val="50000"/>
              </a:spcBef>
              <a:spcAft>
                <a:spcPct val="0"/>
              </a:spcAft>
            </a:pPr>
            <a:r>
              <a:rPr lang="en-US" altLang="en-US" sz="2800" b="1" dirty="0">
                <a:solidFill>
                  <a:srgbClr val="FFFF00"/>
                </a:solidFill>
              </a:rPr>
              <a:t>	</a:t>
            </a:r>
            <a:r>
              <a:rPr lang="en-US" altLang="en-US" sz="2800" b="1" dirty="0" err="1">
                <a:solidFill>
                  <a:srgbClr val="FF0000"/>
                </a:solidFill>
              </a:rPr>
              <a:t>Bình</a:t>
            </a:r>
            <a:r>
              <a:rPr lang="en-US" altLang="en-US" sz="2800" b="1" dirty="0">
                <a:solidFill>
                  <a:srgbClr val="FF0000"/>
                </a:solidFill>
              </a:rPr>
              <a:t> </a:t>
            </a:r>
            <a:r>
              <a:rPr lang="en-US" altLang="en-US" sz="2800" b="1" dirty="0" err="1">
                <a:solidFill>
                  <a:srgbClr val="FF0000"/>
                </a:solidFill>
              </a:rPr>
              <a:t>thường</a:t>
            </a:r>
            <a:r>
              <a:rPr lang="en-US" altLang="en-US" sz="2800" b="1" dirty="0">
                <a:solidFill>
                  <a:srgbClr val="FF0000"/>
                </a:solidFill>
              </a:rPr>
              <a:t> </a:t>
            </a:r>
            <a:r>
              <a:rPr lang="en-US" altLang="en-US" sz="2800" b="1" dirty="0" err="1">
                <a:solidFill>
                  <a:srgbClr val="FF0000"/>
                </a:solidFill>
              </a:rPr>
              <a:t>dùng</a:t>
            </a:r>
            <a:r>
              <a:rPr lang="en-US" altLang="en-US" sz="2800" b="1" dirty="0">
                <a:solidFill>
                  <a:srgbClr val="FF0000"/>
                </a:solidFill>
              </a:rPr>
              <a:t> </a:t>
            </a:r>
            <a:r>
              <a:rPr lang="en-US" altLang="en-US" sz="2800" b="1" dirty="0" err="1">
                <a:solidFill>
                  <a:srgbClr val="FF0000"/>
                </a:solidFill>
              </a:rPr>
              <a:t>gọi</a:t>
            </a:r>
            <a:r>
              <a:rPr lang="en-US" altLang="en-US" sz="2800" b="1" dirty="0">
                <a:solidFill>
                  <a:srgbClr val="FF0000"/>
                </a:solidFill>
              </a:rPr>
              <a:t> </a:t>
            </a:r>
            <a:r>
              <a:rPr lang="en-US" altLang="en-US" sz="2800" b="1" dirty="0" err="1">
                <a:solidFill>
                  <a:srgbClr val="FF0000"/>
                </a:solidFill>
              </a:rPr>
              <a:t>chân</a:t>
            </a:r>
            <a:r>
              <a:rPr lang="en-US" altLang="en-US" sz="2800" b="1" dirty="0">
                <a:solidFill>
                  <a:srgbClr val="FF0000"/>
                </a:solidFill>
              </a:rPr>
              <a:t> </a:t>
            </a:r>
            <a:r>
              <a:rPr lang="en-US" altLang="en-US" sz="2800" b="1" dirty="0" err="1">
                <a:solidFill>
                  <a:srgbClr val="FF0000"/>
                </a:solidFill>
              </a:rPr>
              <a:t>tay</a:t>
            </a:r>
            <a:endParaRPr lang="en-US" altLang="en-US" sz="2800" b="1" dirty="0">
              <a:solidFill>
                <a:srgbClr val="FF0000"/>
              </a:solidFill>
            </a:endParaRPr>
          </a:p>
          <a:p>
            <a:pPr eaLnBrk="1" fontAlgn="base" hangingPunct="1">
              <a:spcBef>
                <a:spcPct val="50000"/>
              </a:spcBef>
              <a:spcAft>
                <a:spcPct val="0"/>
              </a:spcAft>
            </a:pPr>
            <a:r>
              <a:rPr lang="en-US" altLang="en-US" sz="2800" b="1" dirty="0" err="1">
                <a:solidFill>
                  <a:srgbClr val="FF0000"/>
                </a:solidFill>
              </a:rPr>
              <a:t>Muốn</a:t>
            </a:r>
            <a:r>
              <a:rPr lang="en-US" altLang="en-US" sz="2800" b="1" dirty="0">
                <a:solidFill>
                  <a:srgbClr val="FF0000"/>
                </a:solidFill>
              </a:rPr>
              <a:t> </a:t>
            </a:r>
            <a:r>
              <a:rPr lang="en-US" altLang="en-US" sz="2800" b="1" dirty="0" err="1">
                <a:solidFill>
                  <a:srgbClr val="FF0000"/>
                </a:solidFill>
              </a:rPr>
              <a:t>có</a:t>
            </a:r>
            <a:r>
              <a:rPr lang="en-US" altLang="en-US" sz="2800" b="1" dirty="0">
                <a:solidFill>
                  <a:srgbClr val="FF0000"/>
                </a:solidFill>
              </a:rPr>
              <a:t> </a:t>
            </a:r>
            <a:r>
              <a:rPr lang="en-US" altLang="en-US" sz="2800" b="1" dirty="0" err="1">
                <a:solidFill>
                  <a:srgbClr val="FF0000"/>
                </a:solidFill>
              </a:rPr>
              <a:t>bút</a:t>
            </a:r>
            <a:r>
              <a:rPr lang="en-US" altLang="en-US" sz="2800" b="1" dirty="0">
                <a:solidFill>
                  <a:srgbClr val="FF0000"/>
                </a:solidFill>
              </a:rPr>
              <a:t> </a:t>
            </a:r>
            <a:r>
              <a:rPr lang="en-US" altLang="en-US" sz="2800" b="1" dirty="0" err="1">
                <a:solidFill>
                  <a:srgbClr val="FF0000"/>
                </a:solidFill>
              </a:rPr>
              <a:t>vẽ</a:t>
            </a:r>
            <a:r>
              <a:rPr lang="en-US" altLang="en-US" sz="2800" b="1" dirty="0">
                <a:solidFill>
                  <a:srgbClr val="FF0000"/>
                </a:solidFill>
              </a:rPr>
              <a:t>: </a:t>
            </a:r>
            <a:r>
              <a:rPr lang="en-US" altLang="en-US" sz="2800" b="1" dirty="0" err="1">
                <a:solidFill>
                  <a:srgbClr val="FF0000"/>
                </a:solidFill>
              </a:rPr>
              <a:t>thêm</a:t>
            </a:r>
            <a:r>
              <a:rPr lang="en-US" altLang="en-US" sz="2800" b="1" dirty="0">
                <a:solidFill>
                  <a:srgbClr val="FF0000"/>
                </a:solidFill>
              </a:rPr>
              <a:t> </a:t>
            </a:r>
            <a:r>
              <a:rPr lang="en-US" altLang="en-US" sz="2800" b="1" dirty="0" err="1">
                <a:solidFill>
                  <a:srgbClr val="FF0000"/>
                </a:solidFill>
              </a:rPr>
              <a:t>ngay</a:t>
            </a:r>
            <a:r>
              <a:rPr lang="en-US" altLang="en-US" sz="2800" b="1" dirty="0">
                <a:solidFill>
                  <a:srgbClr val="FF0000"/>
                </a:solidFill>
              </a:rPr>
              <a:t> </a:t>
            </a:r>
            <a:r>
              <a:rPr lang="en-US" altLang="en-US" sz="2800" b="1" dirty="0" err="1">
                <a:solidFill>
                  <a:srgbClr val="FF0000"/>
                </a:solidFill>
              </a:rPr>
              <a:t>dấu</a:t>
            </a:r>
            <a:r>
              <a:rPr lang="en-US" altLang="en-US" sz="2800" b="1" i="1" dirty="0">
                <a:solidFill>
                  <a:srgbClr val="FF0000"/>
                </a:solidFill>
              </a:rPr>
              <a:t> </a:t>
            </a:r>
            <a:r>
              <a:rPr lang="en-US" altLang="en-US" sz="2800" b="1" i="1" dirty="0" err="1">
                <a:solidFill>
                  <a:srgbClr val="FF0000"/>
                </a:solidFill>
              </a:rPr>
              <a:t>huyền</a:t>
            </a:r>
            <a:endParaRPr lang="en-US" altLang="en-US" sz="2800" b="1" i="1" dirty="0">
              <a:solidFill>
                <a:srgbClr val="FF0000"/>
              </a:solidFill>
            </a:endParaRPr>
          </a:p>
          <a:p>
            <a:pPr eaLnBrk="1" fontAlgn="base" hangingPunct="1">
              <a:spcBef>
                <a:spcPct val="50000"/>
              </a:spcBef>
              <a:spcAft>
                <a:spcPct val="0"/>
              </a:spcAft>
            </a:pPr>
            <a:r>
              <a:rPr lang="en-US" altLang="en-US" sz="2800" b="1" dirty="0">
                <a:solidFill>
                  <a:srgbClr val="FF0000"/>
                </a:solidFill>
              </a:rPr>
              <a:t>	</a:t>
            </a:r>
            <a:r>
              <a:rPr lang="en-US" altLang="en-US" sz="2800" b="1" dirty="0" err="1">
                <a:solidFill>
                  <a:srgbClr val="FF0000"/>
                </a:solidFill>
              </a:rPr>
              <a:t>Thêm</a:t>
            </a:r>
            <a:r>
              <a:rPr lang="en-US" altLang="en-US" sz="2800" b="1" dirty="0">
                <a:solidFill>
                  <a:srgbClr val="FF0000"/>
                </a:solidFill>
              </a:rPr>
              <a:t> </a:t>
            </a:r>
            <a:r>
              <a:rPr lang="en-US" altLang="en-US" sz="2800" b="1" i="1" dirty="0" err="1">
                <a:solidFill>
                  <a:srgbClr val="FF0000"/>
                </a:solidFill>
              </a:rPr>
              <a:t>hỏi</a:t>
            </a:r>
            <a:r>
              <a:rPr lang="en-US" altLang="en-US" sz="2800" b="1" dirty="0">
                <a:solidFill>
                  <a:srgbClr val="FF0000"/>
                </a:solidFill>
              </a:rPr>
              <a:t> – </a:t>
            </a:r>
            <a:r>
              <a:rPr lang="en-US" altLang="en-US" sz="2800" b="1" dirty="0" err="1">
                <a:solidFill>
                  <a:srgbClr val="FF0000"/>
                </a:solidFill>
              </a:rPr>
              <a:t>làm</a:t>
            </a:r>
            <a:r>
              <a:rPr lang="en-US" altLang="en-US" sz="2800" b="1" dirty="0">
                <a:solidFill>
                  <a:srgbClr val="FF0000"/>
                </a:solidFill>
              </a:rPr>
              <a:t> </a:t>
            </a:r>
            <a:r>
              <a:rPr lang="en-US" altLang="en-US" sz="2800" b="1" dirty="0" err="1">
                <a:solidFill>
                  <a:srgbClr val="FF0000"/>
                </a:solidFill>
              </a:rPr>
              <a:t>bạn</a:t>
            </a:r>
            <a:r>
              <a:rPr lang="en-US" altLang="en-US" sz="2800" b="1" dirty="0">
                <a:solidFill>
                  <a:srgbClr val="FF0000"/>
                </a:solidFill>
              </a:rPr>
              <a:t> </a:t>
            </a:r>
            <a:r>
              <a:rPr lang="en-US" altLang="en-US" sz="2800" b="1" dirty="0" err="1">
                <a:solidFill>
                  <a:srgbClr val="FF0000"/>
                </a:solidFill>
              </a:rPr>
              <a:t>với</a:t>
            </a:r>
            <a:r>
              <a:rPr lang="en-US" altLang="en-US" sz="2800" b="1" dirty="0">
                <a:solidFill>
                  <a:srgbClr val="FF0000"/>
                </a:solidFill>
              </a:rPr>
              <a:t> </a:t>
            </a:r>
            <a:r>
              <a:rPr lang="en-US" altLang="en-US" sz="2800" b="1" dirty="0" err="1">
                <a:solidFill>
                  <a:srgbClr val="FF0000"/>
                </a:solidFill>
              </a:rPr>
              <a:t>kim</a:t>
            </a:r>
            <a:endParaRPr lang="en-US" altLang="en-US" sz="2800" b="1" dirty="0">
              <a:solidFill>
                <a:srgbClr val="FF0000"/>
              </a:solidFill>
            </a:endParaRPr>
          </a:p>
          <a:p>
            <a:pPr eaLnBrk="1" fontAlgn="base" hangingPunct="1">
              <a:spcBef>
                <a:spcPct val="50000"/>
              </a:spcBef>
              <a:spcAft>
                <a:spcPct val="0"/>
              </a:spcAft>
            </a:pPr>
            <a:r>
              <a:rPr lang="en-US" altLang="en-US" sz="2800" b="1" dirty="0" err="1">
                <a:solidFill>
                  <a:srgbClr val="FF0000"/>
                </a:solidFill>
              </a:rPr>
              <a:t>Có</a:t>
            </a:r>
            <a:r>
              <a:rPr lang="en-US" altLang="en-US" sz="2800" b="1" dirty="0">
                <a:solidFill>
                  <a:srgbClr val="FF0000"/>
                </a:solidFill>
              </a:rPr>
              <a:t> </a:t>
            </a:r>
            <a:r>
              <a:rPr lang="en-US" altLang="en-US" sz="2800" b="1" dirty="0" err="1">
                <a:solidFill>
                  <a:srgbClr val="FF0000"/>
                </a:solidFill>
              </a:rPr>
              <a:t>dấu</a:t>
            </a:r>
            <a:r>
              <a:rPr lang="en-US" altLang="en-US" sz="2800" b="1" dirty="0">
                <a:solidFill>
                  <a:srgbClr val="FF0000"/>
                </a:solidFill>
              </a:rPr>
              <a:t> </a:t>
            </a:r>
            <a:r>
              <a:rPr lang="en-US" altLang="en-US" sz="2800" b="1" i="1" dirty="0" err="1">
                <a:solidFill>
                  <a:srgbClr val="FF0000"/>
                </a:solidFill>
              </a:rPr>
              <a:t>nặng</a:t>
            </a:r>
            <a:r>
              <a:rPr lang="en-US" altLang="en-US" sz="2800" b="1" dirty="0">
                <a:solidFill>
                  <a:srgbClr val="FF0000"/>
                </a:solidFill>
              </a:rPr>
              <a:t>, </a:t>
            </a:r>
            <a:r>
              <a:rPr lang="en-US" altLang="en-US" sz="2800" b="1" dirty="0" err="1">
                <a:solidFill>
                  <a:srgbClr val="FF0000"/>
                </a:solidFill>
              </a:rPr>
              <a:t>đúng</a:t>
            </a:r>
            <a:r>
              <a:rPr lang="en-US" altLang="en-US" sz="2800" b="1" dirty="0">
                <a:solidFill>
                  <a:srgbClr val="FF0000"/>
                </a:solidFill>
              </a:rPr>
              <a:t> </a:t>
            </a:r>
            <a:r>
              <a:rPr lang="en-US" altLang="en-US" sz="2800" b="1" dirty="0" err="1">
                <a:solidFill>
                  <a:srgbClr val="FF0000"/>
                </a:solidFill>
              </a:rPr>
              <a:t>người</a:t>
            </a:r>
            <a:r>
              <a:rPr lang="en-US" altLang="en-US" sz="2800" b="1" dirty="0">
                <a:solidFill>
                  <a:srgbClr val="FF0000"/>
                </a:solidFill>
              </a:rPr>
              <a:t> </a:t>
            </a:r>
            <a:r>
              <a:rPr lang="en-US" altLang="en-US" sz="2800" b="1" dirty="0" err="1">
                <a:solidFill>
                  <a:srgbClr val="FF0000"/>
                </a:solidFill>
              </a:rPr>
              <a:t>trên</a:t>
            </a:r>
            <a:r>
              <a:rPr lang="en-US" altLang="en-US" sz="2800" b="1" dirty="0">
                <a:solidFill>
                  <a:srgbClr val="FF0000"/>
                </a:solidFill>
              </a:rPr>
              <a:t> </a:t>
            </a:r>
            <a:r>
              <a:rPr lang="en-US" altLang="en-US" sz="2800" b="1" dirty="0" err="1">
                <a:solidFill>
                  <a:srgbClr val="FF0000"/>
                </a:solidFill>
              </a:rPr>
              <a:t>mình</a:t>
            </a:r>
            <a:r>
              <a:rPr lang="en-US" altLang="en-US" sz="2800" b="1" dirty="0">
                <a:solidFill>
                  <a:srgbClr val="FF0000"/>
                </a:solidFill>
              </a:rPr>
              <a:t> </a:t>
            </a:r>
            <a:r>
              <a:rPr lang="en-US" altLang="en-US" sz="2800" b="1" dirty="0" err="1">
                <a:solidFill>
                  <a:srgbClr val="FF0000"/>
                </a:solidFill>
              </a:rPr>
              <a:t>rồi</a:t>
            </a:r>
            <a:r>
              <a:rPr lang="en-US" altLang="en-US" sz="2800" b="1" dirty="0">
                <a:solidFill>
                  <a:srgbClr val="FF0000"/>
                </a:solidFill>
              </a:rPr>
              <a:t>.</a:t>
            </a:r>
          </a:p>
        </p:txBody>
      </p:sp>
      <p:sp>
        <p:nvSpPr>
          <p:cNvPr id="14422" name="Text Box 86"/>
          <p:cNvSpPr txBox="1">
            <a:spLocks noChangeArrowheads="1"/>
          </p:cNvSpPr>
          <p:nvPr/>
        </p:nvSpPr>
        <p:spPr bwMode="auto">
          <a:xfrm>
            <a:off x="3048000" y="4572001"/>
            <a:ext cx="5791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50000"/>
              </a:spcBef>
              <a:spcAft>
                <a:spcPct val="0"/>
              </a:spcAft>
            </a:pPr>
            <a:r>
              <a:rPr lang="en-US" altLang="en-US" sz="2800" b="1">
                <a:solidFill>
                  <a:srgbClr val="003399"/>
                </a:solidFill>
              </a:rPr>
              <a:t>Lời giải: Chi – chì – chỉ - chị</a:t>
            </a:r>
          </a:p>
        </p:txBody>
      </p:sp>
      <p:pic>
        <p:nvPicPr>
          <p:cNvPr id="14343" name="Picture 87" descr="Picture15">
            <a:hlinkClick r:id="" action="ppaction://noaction"/>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
            <a:ext cx="99060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4" name="Picture 87" descr="Picture15">
            <a:hlinkClick r:id="" action="ppaction://noaction"/>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9677400" y="5791201"/>
            <a:ext cx="99060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971626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nodePh="1">
                                  <p:stCondLst>
                                    <p:cond delay="0"/>
                                  </p:stCondLst>
                                  <p:endCondLst>
                                    <p:cond evt="begin" delay="0">
                                      <p:tn val="5"/>
                                    </p:cond>
                                  </p:endCondLst>
                                  <p:iterate type="wd">
                                    <p:tmPct val="16000"/>
                                  </p:iterate>
                                  <p:childTnLst>
                                    <p:set>
                                      <p:cBhvr>
                                        <p:cTn id="6" dur="1" fill="hold">
                                          <p:stCondLst>
                                            <p:cond delay="0"/>
                                          </p:stCondLst>
                                        </p:cTn>
                                        <p:tgtEl>
                                          <p:spTgt spid="14347"/>
                                        </p:tgtEl>
                                        <p:attrNameLst>
                                          <p:attrName>style.visibility</p:attrName>
                                        </p:attrNameLst>
                                      </p:cBhvr>
                                      <p:to>
                                        <p:strVal val="visible"/>
                                      </p:to>
                                    </p:set>
                                    <p:animEffect transition="in" filter="wipe(left)">
                                      <p:cBhvr>
                                        <p:cTn id="7" dur="500"/>
                                        <p:tgtEl>
                                          <p:spTgt spid="14347"/>
                                        </p:tgtEl>
                                      </p:cBhvr>
                                    </p:animEffect>
                                  </p:childTnLst>
                                </p:cTn>
                              </p:par>
                              <p:par>
                                <p:cTn id="8" presetID="22" presetClass="entr" presetSubtype="8" fill="hold" grpId="0" nodeType="withEffect" nodePh="1">
                                  <p:stCondLst>
                                    <p:cond delay="0"/>
                                  </p:stCondLst>
                                  <p:endCondLst>
                                    <p:cond evt="begin" delay="0">
                                      <p:tn val="8"/>
                                    </p:cond>
                                  </p:endCondLst>
                                  <p:iterate type="wd">
                                    <p:tmPct val="16000"/>
                                  </p:iterate>
                                  <p:childTnLst>
                                    <p:set>
                                      <p:cBhvr>
                                        <p:cTn id="9" dur="1" fill="hold">
                                          <p:stCondLst>
                                            <p:cond delay="0"/>
                                          </p:stCondLst>
                                        </p:cTn>
                                        <p:tgtEl>
                                          <p:spTgt spid="14348"/>
                                        </p:tgtEl>
                                        <p:attrNameLst>
                                          <p:attrName>style.visibility</p:attrName>
                                        </p:attrNameLst>
                                      </p:cBhvr>
                                      <p:to>
                                        <p:strVal val="visible"/>
                                      </p:to>
                                    </p:set>
                                    <p:animEffect transition="in" filter="wipe(left)">
                                      <p:cBhvr>
                                        <p:cTn id="10" dur="500"/>
                                        <p:tgtEl>
                                          <p:spTgt spid="14348"/>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14421"/>
                                        </p:tgtEl>
                                        <p:attrNameLst>
                                          <p:attrName>style.visibility</p:attrName>
                                        </p:attrNameLst>
                                      </p:cBhvr>
                                      <p:to>
                                        <p:strVal val="visible"/>
                                      </p:to>
                                    </p:set>
                                    <p:animEffect transition="in" filter="circle(in)">
                                      <p:cBhvr>
                                        <p:cTn id="13" dur="2000"/>
                                        <p:tgtEl>
                                          <p:spTgt spid="14421"/>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4422"/>
                                        </p:tgtEl>
                                        <p:attrNameLst>
                                          <p:attrName>style.visibility</p:attrName>
                                        </p:attrNameLst>
                                      </p:cBhvr>
                                      <p:to>
                                        <p:strVal val="visible"/>
                                      </p:to>
                                    </p:set>
                                    <p:animEffect transition="in" filter="blinds(horizontal)">
                                      <p:cBhvr>
                                        <p:cTn id="18" dur="500"/>
                                        <p:tgtEl>
                                          <p:spTgt spid="14422"/>
                                        </p:tgtEl>
                                      </p:cBhvr>
                                    </p:animEffect>
                                  </p:childTnLst>
                                  <p:subTnLst>
                                    <p:audio>
                                      <p:cMediaNode>
                                        <p:cTn display="0" masterRel="sameClick">
                                          <p:stCondLst>
                                            <p:cond evt="begin" delay="0">
                                              <p:tn val="16"/>
                                            </p:cond>
                                          </p:stCondLst>
                                          <p:endCondLst>
                                            <p:cond evt="onStopAudio" delay="0">
                                              <p:tgtEl>
                                                <p:sldTgt/>
                                              </p:tgtEl>
                                            </p:cond>
                                          </p:endCondLst>
                                        </p:cTn>
                                        <p:tgtEl>
                                          <p:sndTgt r:embed="rId2" name="ringin.wav"/>
                                        </p:tgtEl>
                                      </p:cMediaNode>
                                    </p:audio>
                                  </p:sub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nodePh="1">
                                  <p:stCondLst>
                                    <p:cond delay="0"/>
                                  </p:stCondLst>
                                  <p:endCondLst>
                                    <p:cond evt="begin" delay="0">
                                      <p:tn val="21"/>
                                    </p:cond>
                                  </p:endCondLst>
                                  <p:iterate type="wd">
                                    <p:tmPct val="16000"/>
                                  </p:iterate>
                                  <p:childTnLst>
                                    <p:set>
                                      <p:cBhvr>
                                        <p:cTn id="22" dur="1" fill="hold">
                                          <p:stCondLst>
                                            <p:cond delay="0"/>
                                          </p:stCondLst>
                                        </p:cTn>
                                        <p:tgtEl>
                                          <p:spTgt spid="14350"/>
                                        </p:tgtEl>
                                        <p:attrNameLst>
                                          <p:attrName>style.visibility</p:attrName>
                                        </p:attrNameLst>
                                      </p:cBhvr>
                                      <p:to>
                                        <p:strVal val="visible"/>
                                      </p:to>
                                    </p:set>
                                    <p:animEffect transition="in" filter="wipe(left)">
                                      <p:cBhvr>
                                        <p:cTn id="23" dur="500"/>
                                        <p:tgtEl>
                                          <p:spTgt spid="143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7" grpId="0"/>
      <p:bldP spid="14348" grpId="0"/>
      <p:bldP spid="14350" grpId="0"/>
      <p:bldP spid="14421" grpId="0"/>
      <p:bldP spid="1442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2"/>
          <p:cNvSpPr txBox="1">
            <a:spLocks noChangeArrowheads="1"/>
          </p:cNvSpPr>
          <p:nvPr/>
        </p:nvSpPr>
        <p:spPr bwMode="auto">
          <a:xfrm>
            <a:off x="1523999" y="4343401"/>
            <a:ext cx="10232571"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800" dirty="0">
                <a:solidFill>
                  <a:srgbClr val="000000"/>
                </a:solidFill>
              </a:rPr>
              <a:t>     </a:t>
            </a:r>
            <a:r>
              <a:rPr lang="en-US" altLang="en-US" sz="3200" dirty="0" err="1">
                <a:solidFill>
                  <a:srgbClr val="000000"/>
                </a:solidFill>
              </a:rPr>
              <a:t>Tô</a:t>
            </a:r>
            <a:r>
              <a:rPr lang="en-US" altLang="en-US" sz="3200" dirty="0">
                <a:solidFill>
                  <a:srgbClr val="000000"/>
                </a:solidFill>
              </a:rPr>
              <a:t> </a:t>
            </a:r>
            <a:r>
              <a:rPr lang="en-US" altLang="en-US" sz="3200" dirty="0" err="1">
                <a:solidFill>
                  <a:srgbClr val="000000"/>
                </a:solidFill>
              </a:rPr>
              <a:t>Ngọc</a:t>
            </a:r>
            <a:r>
              <a:rPr lang="en-US" altLang="en-US" sz="3200" dirty="0">
                <a:solidFill>
                  <a:srgbClr val="000000"/>
                </a:solidFill>
              </a:rPr>
              <a:t> </a:t>
            </a:r>
            <a:r>
              <a:rPr lang="en-US" altLang="en-US" sz="3200" dirty="0" err="1">
                <a:solidFill>
                  <a:srgbClr val="000000"/>
                </a:solidFill>
              </a:rPr>
              <a:t>Vân</a:t>
            </a:r>
            <a:r>
              <a:rPr lang="en-US" altLang="en-US" sz="3200" dirty="0">
                <a:solidFill>
                  <a:srgbClr val="000000"/>
                </a:solidFill>
              </a:rPr>
              <a:t> – </a:t>
            </a:r>
            <a:r>
              <a:rPr lang="en-US" altLang="en-US" sz="3200" dirty="0" err="1">
                <a:solidFill>
                  <a:srgbClr val="000000"/>
                </a:solidFill>
              </a:rPr>
              <a:t>một</a:t>
            </a:r>
            <a:r>
              <a:rPr lang="en-US" altLang="en-US" sz="3200" dirty="0">
                <a:solidFill>
                  <a:srgbClr val="000000"/>
                </a:solidFill>
              </a:rPr>
              <a:t> </a:t>
            </a:r>
            <a:r>
              <a:rPr lang="en-US" altLang="en-US" sz="3200" dirty="0" err="1">
                <a:solidFill>
                  <a:srgbClr val="000000"/>
                </a:solidFill>
              </a:rPr>
              <a:t>họa</a:t>
            </a:r>
            <a:r>
              <a:rPr lang="en-US" altLang="en-US" sz="3200" dirty="0">
                <a:solidFill>
                  <a:srgbClr val="000000"/>
                </a:solidFill>
              </a:rPr>
              <a:t> </a:t>
            </a:r>
            <a:r>
              <a:rPr lang="en-US" altLang="en-US" sz="3200" dirty="0" err="1">
                <a:solidFill>
                  <a:srgbClr val="000000"/>
                </a:solidFill>
              </a:rPr>
              <a:t>sĩ</a:t>
            </a:r>
            <a:r>
              <a:rPr lang="en-US" altLang="en-US" sz="3200" dirty="0">
                <a:solidFill>
                  <a:srgbClr val="000000"/>
                </a:solidFill>
              </a:rPr>
              <a:t> </a:t>
            </a:r>
            <a:r>
              <a:rPr lang="en-US" altLang="en-US" sz="3200" dirty="0" err="1">
                <a:solidFill>
                  <a:srgbClr val="000000"/>
                </a:solidFill>
              </a:rPr>
              <a:t>bậc</a:t>
            </a:r>
            <a:r>
              <a:rPr lang="en-US" altLang="en-US" sz="3200" dirty="0">
                <a:solidFill>
                  <a:srgbClr val="000000"/>
                </a:solidFill>
              </a:rPr>
              <a:t> </a:t>
            </a:r>
            <a:r>
              <a:rPr lang="en-US" altLang="en-US" sz="3200" dirty="0" err="1">
                <a:solidFill>
                  <a:srgbClr val="000000"/>
                </a:solidFill>
              </a:rPr>
              <a:t>thầy</a:t>
            </a:r>
            <a:r>
              <a:rPr lang="en-US" altLang="en-US" sz="3200" dirty="0">
                <a:solidFill>
                  <a:srgbClr val="000000"/>
                </a:solidFill>
              </a:rPr>
              <a:t> </a:t>
            </a:r>
            <a:r>
              <a:rPr lang="en-US" altLang="en-US" sz="3200" dirty="0" err="1">
                <a:solidFill>
                  <a:srgbClr val="000000"/>
                </a:solidFill>
              </a:rPr>
              <a:t>trong</a:t>
            </a:r>
            <a:r>
              <a:rPr lang="en-US" altLang="en-US" sz="3200" dirty="0">
                <a:solidFill>
                  <a:srgbClr val="000000"/>
                </a:solidFill>
              </a:rPr>
              <a:t> </a:t>
            </a:r>
            <a:r>
              <a:rPr lang="en-US" altLang="en-US" sz="3200" dirty="0" err="1">
                <a:solidFill>
                  <a:srgbClr val="000000"/>
                </a:solidFill>
              </a:rPr>
              <a:t>nền</a:t>
            </a:r>
            <a:r>
              <a:rPr lang="en-US" altLang="en-US" sz="3200" dirty="0">
                <a:solidFill>
                  <a:srgbClr val="000000"/>
                </a:solidFill>
              </a:rPr>
              <a:t> </a:t>
            </a:r>
            <a:r>
              <a:rPr lang="en-US" altLang="en-US" sz="3200" dirty="0" err="1">
                <a:solidFill>
                  <a:srgbClr val="000000"/>
                </a:solidFill>
              </a:rPr>
              <a:t>mỹ</a:t>
            </a:r>
            <a:r>
              <a:rPr lang="en-US" altLang="en-US" sz="3200" dirty="0">
                <a:solidFill>
                  <a:srgbClr val="000000"/>
                </a:solidFill>
              </a:rPr>
              <a:t> </a:t>
            </a:r>
            <a:r>
              <a:rPr lang="en-US" altLang="en-US" sz="3200" dirty="0" err="1">
                <a:solidFill>
                  <a:srgbClr val="000000"/>
                </a:solidFill>
              </a:rPr>
              <a:t>thuật</a:t>
            </a:r>
            <a:r>
              <a:rPr lang="en-US" altLang="en-US" sz="3200" dirty="0">
                <a:solidFill>
                  <a:srgbClr val="000000"/>
                </a:solidFill>
              </a:rPr>
              <a:t> </a:t>
            </a:r>
            <a:r>
              <a:rPr lang="en-US" altLang="en-US" sz="3200" dirty="0" err="1">
                <a:solidFill>
                  <a:srgbClr val="000000"/>
                </a:solidFill>
              </a:rPr>
              <a:t>Đông</a:t>
            </a:r>
            <a:r>
              <a:rPr lang="en-US" altLang="en-US" sz="3200" dirty="0">
                <a:solidFill>
                  <a:srgbClr val="000000"/>
                </a:solidFill>
              </a:rPr>
              <a:t> </a:t>
            </a:r>
            <a:r>
              <a:rPr lang="en-US" altLang="en-US" sz="3200" dirty="0" err="1">
                <a:solidFill>
                  <a:srgbClr val="000000"/>
                </a:solidFill>
              </a:rPr>
              <a:t>Dương</a:t>
            </a:r>
            <a:r>
              <a:rPr lang="en-US" altLang="en-US" sz="3200" dirty="0">
                <a:solidFill>
                  <a:srgbClr val="000000"/>
                </a:solidFill>
              </a:rPr>
              <a:t> ( 1906 – 1954). </a:t>
            </a:r>
            <a:r>
              <a:rPr lang="en-US" altLang="en-US" sz="3200" dirty="0" err="1">
                <a:solidFill>
                  <a:srgbClr val="000000"/>
                </a:solidFill>
              </a:rPr>
              <a:t>Ông</a:t>
            </a:r>
            <a:r>
              <a:rPr lang="en-US" altLang="en-US" sz="3200" dirty="0">
                <a:solidFill>
                  <a:srgbClr val="000000"/>
                </a:solidFill>
              </a:rPr>
              <a:t> </a:t>
            </a:r>
            <a:r>
              <a:rPr lang="en-US" altLang="en-US" sz="3200" dirty="0" err="1">
                <a:solidFill>
                  <a:srgbClr val="000000"/>
                </a:solidFill>
              </a:rPr>
              <a:t>là</a:t>
            </a:r>
            <a:r>
              <a:rPr lang="en-US" altLang="en-US" sz="3200" dirty="0">
                <a:solidFill>
                  <a:srgbClr val="000000"/>
                </a:solidFill>
              </a:rPr>
              <a:t> </a:t>
            </a:r>
            <a:r>
              <a:rPr lang="en-US" altLang="en-US" sz="3200" dirty="0" err="1">
                <a:solidFill>
                  <a:srgbClr val="000000"/>
                </a:solidFill>
              </a:rPr>
              <a:t>người</a:t>
            </a:r>
            <a:r>
              <a:rPr lang="en-US" altLang="en-US" sz="3200" dirty="0">
                <a:solidFill>
                  <a:srgbClr val="000000"/>
                </a:solidFill>
              </a:rPr>
              <a:t> con </a:t>
            </a:r>
            <a:r>
              <a:rPr lang="en-US" altLang="en-US" sz="3200" dirty="0" err="1">
                <a:solidFill>
                  <a:srgbClr val="000000"/>
                </a:solidFill>
              </a:rPr>
              <a:t>ưu</a:t>
            </a:r>
            <a:r>
              <a:rPr lang="en-US" altLang="en-US" sz="3200" dirty="0">
                <a:solidFill>
                  <a:srgbClr val="000000"/>
                </a:solidFill>
              </a:rPr>
              <a:t> </a:t>
            </a:r>
            <a:r>
              <a:rPr lang="en-US" altLang="en-US" sz="3200" dirty="0" err="1">
                <a:solidFill>
                  <a:srgbClr val="000000"/>
                </a:solidFill>
              </a:rPr>
              <a:t>tú</a:t>
            </a:r>
            <a:r>
              <a:rPr lang="en-US" altLang="en-US" sz="3200" dirty="0">
                <a:solidFill>
                  <a:srgbClr val="000000"/>
                </a:solidFill>
              </a:rPr>
              <a:t> </a:t>
            </a:r>
            <a:r>
              <a:rPr lang="en-US" altLang="en-US" sz="3200" dirty="0" err="1">
                <a:solidFill>
                  <a:srgbClr val="000000"/>
                </a:solidFill>
              </a:rPr>
              <a:t>của</a:t>
            </a:r>
            <a:r>
              <a:rPr lang="en-US" altLang="en-US" sz="3200" dirty="0">
                <a:solidFill>
                  <a:srgbClr val="000000"/>
                </a:solidFill>
              </a:rPr>
              <a:t> </a:t>
            </a:r>
            <a:r>
              <a:rPr lang="en-US" altLang="en-US" sz="3200" dirty="0" err="1">
                <a:solidFill>
                  <a:srgbClr val="000000"/>
                </a:solidFill>
              </a:rPr>
              <a:t>dân</a:t>
            </a:r>
            <a:r>
              <a:rPr lang="en-US" altLang="en-US" sz="3200" dirty="0">
                <a:solidFill>
                  <a:srgbClr val="000000"/>
                </a:solidFill>
              </a:rPr>
              <a:t> </a:t>
            </a:r>
            <a:r>
              <a:rPr lang="en-US" altLang="en-US" sz="3200" dirty="0" err="1">
                <a:solidFill>
                  <a:srgbClr val="000000"/>
                </a:solidFill>
              </a:rPr>
              <a:t>tộc</a:t>
            </a:r>
            <a:r>
              <a:rPr lang="en-US" altLang="en-US" sz="3200" dirty="0">
                <a:solidFill>
                  <a:srgbClr val="000000"/>
                </a:solidFill>
              </a:rPr>
              <a:t> </a:t>
            </a:r>
            <a:r>
              <a:rPr lang="en-US" altLang="en-US" sz="3200" dirty="0" err="1">
                <a:solidFill>
                  <a:srgbClr val="000000"/>
                </a:solidFill>
              </a:rPr>
              <a:t>đã</a:t>
            </a:r>
            <a:r>
              <a:rPr lang="en-US" altLang="en-US" sz="3200" dirty="0">
                <a:solidFill>
                  <a:srgbClr val="000000"/>
                </a:solidFill>
              </a:rPr>
              <a:t> </a:t>
            </a:r>
            <a:r>
              <a:rPr lang="en-US" altLang="en-US" sz="3200" dirty="0" err="1">
                <a:solidFill>
                  <a:srgbClr val="000000"/>
                </a:solidFill>
              </a:rPr>
              <a:t>tham</a:t>
            </a:r>
            <a:r>
              <a:rPr lang="en-US" altLang="en-US" sz="3200" dirty="0">
                <a:solidFill>
                  <a:srgbClr val="000000"/>
                </a:solidFill>
              </a:rPr>
              <a:t> </a:t>
            </a:r>
            <a:r>
              <a:rPr lang="en-US" altLang="en-US" sz="3200" dirty="0" err="1">
                <a:solidFill>
                  <a:srgbClr val="000000"/>
                </a:solidFill>
              </a:rPr>
              <a:t>gia</a:t>
            </a:r>
            <a:r>
              <a:rPr lang="en-US" altLang="en-US" sz="3200" dirty="0">
                <a:solidFill>
                  <a:srgbClr val="000000"/>
                </a:solidFill>
              </a:rPr>
              <a:t> </a:t>
            </a:r>
            <a:r>
              <a:rPr lang="en-US" altLang="en-US" sz="3200" dirty="0" err="1">
                <a:solidFill>
                  <a:srgbClr val="000000"/>
                </a:solidFill>
              </a:rPr>
              <a:t>cách</a:t>
            </a:r>
            <a:r>
              <a:rPr lang="en-US" altLang="en-US" sz="3200" dirty="0">
                <a:solidFill>
                  <a:srgbClr val="000000"/>
                </a:solidFill>
              </a:rPr>
              <a:t> </a:t>
            </a:r>
            <a:r>
              <a:rPr lang="en-US" altLang="en-US" sz="3200" dirty="0" err="1">
                <a:solidFill>
                  <a:srgbClr val="000000"/>
                </a:solidFill>
              </a:rPr>
              <a:t>mạng</a:t>
            </a:r>
            <a:r>
              <a:rPr lang="en-US" altLang="en-US" sz="3200" dirty="0">
                <a:solidFill>
                  <a:srgbClr val="000000"/>
                </a:solidFill>
              </a:rPr>
              <a:t>, </a:t>
            </a:r>
            <a:r>
              <a:rPr lang="en-US" altLang="en-US" sz="3200" dirty="0" err="1">
                <a:solidFill>
                  <a:srgbClr val="000000"/>
                </a:solidFill>
              </a:rPr>
              <a:t>chiến</a:t>
            </a:r>
            <a:r>
              <a:rPr lang="en-US" altLang="en-US" sz="3200" dirty="0">
                <a:solidFill>
                  <a:srgbClr val="000000"/>
                </a:solidFill>
              </a:rPr>
              <a:t> </a:t>
            </a:r>
            <a:r>
              <a:rPr lang="en-US" altLang="en-US" sz="3200" dirty="0" err="1">
                <a:solidFill>
                  <a:srgbClr val="000000"/>
                </a:solidFill>
              </a:rPr>
              <a:t>đấu</a:t>
            </a:r>
            <a:r>
              <a:rPr lang="en-US" altLang="en-US" sz="3200" dirty="0">
                <a:solidFill>
                  <a:srgbClr val="000000"/>
                </a:solidFill>
              </a:rPr>
              <a:t> </a:t>
            </a:r>
            <a:r>
              <a:rPr lang="en-US" altLang="en-US" sz="3200" dirty="0" err="1">
                <a:solidFill>
                  <a:srgbClr val="000000"/>
                </a:solidFill>
              </a:rPr>
              <a:t>bằng</a:t>
            </a:r>
            <a:r>
              <a:rPr lang="en-US" altLang="en-US" sz="3200" dirty="0">
                <a:solidFill>
                  <a:srgbClr val="000000"/>
                </a:solidFill>
              </a:rPr>
              <a:t> </a:t>
            </a:r>
            <a:r>
              <a:rPr lang="en-US" altLang="en-US" sz="3200" dirty="0" err="1">
                <a:solidFill>
                  <a:srgbClr val="000000"/>
                </a:solidFill>
              </a:rPr>
              <a:t>tài</a:t>
            </a:r>
            <a:r>
              <a:rPr lang="en-US" altLang="en-US" sz="3200" dirty="0">
                <a:solidFill>
                  <a:srgbClr val="000000"/>
                </a:solidFill>
              </a:rPr>
              <a:t> </a:t>
            </a:r>
            <a:r>
              <a:rPr lang="en-US" altLang="en-US" sz="3200" dirty="0" err="1">
                <a:solidFill>
                  <a:srgbClr val="000000"/>
                </a:solidFill>
              </a:rPr>
              <a:t>năng</a:t>
            </a:r>
            <a:r>
              <a:rPr lang="en-US" altLang="en-US" sz="3200" dirty="0">
                <a:solidFill>
                  <a:srgbClr val="000000"/>
                </a:solidFill>
              </a:rPr>
              <a:t> </a:t>
            </a:r>
            <a:r>
              <a:rPr lang="en-US" altLang="en-US" sz="3200" dirty="0" err="1">
                <a:solidFill>
                  <a:srgbClr val="000000"/>
                </a:solidFill>
              </a:rPr>
              <a:t>hội</a:t>
            </a:r>
            <a:r>
              <a:rPr lang="en-US" altLang="en-US" sz="3200" dirty="0">
                <a:solidFill>
                  <a:srgbClr val="000000"/>
                </a:solidFill>
              </a:rPr>
              <a:t> </a:t>
            </a:r>
            <a:r>
              <a:rPr lang="en-US" altLang="en-US" sz="3200" dirty="0" err="1">
                <a:solidFill>
                  <a:srgbClr val="000000"/>
                </a:solidFill>
              </a:rPr>
              <a:t>họa</a:t>
            </a:r>
            <a:r>
              <a:rPr lang="en-US" altLang="en-US" sz="3200" dirty="0">
                <a:solidFill>
                  <a:srgbClr val="000000"/>
                </a:solidFill>
              </a:rPr>
              <a:t> </a:t>
            </a:r>
            <a:r>
              <a:rPr lang="en-US" altLang="en-US" sz="3200" dirty="0" err="1">
                <a:solidFill>
                  <a:srgbClr val="000000"/>
                </a:solidFill>
              </a:rPr>
              <a:t>của</a:t>
            </a:r>
            <a:r>
              <a:rPr lang="en-US" altLang="en-US" sz="3200" dirty="0">
                <a:solidFill>
                  <a:srgbClr val="000000"/>
                </a:solidFill>
              </a:rPr>
              <a:t> </a:t>
            </a:r>
            <a:r>
              <a:rPr lang="en-US" altLang="en-US" sz="3200" dirty="0" err="1">
                <a:solidFill>
                  <a:srgbClr val="000000"/>
                </a:solidFill>
              </a:rPr>
              <a:t>mình</a:t>
            </a:r>
            <a:r>
              <a:rPr lang="en-US" altLang="en-US" sz="3200" dirty="0">
                <a:solidFill>
                  <a:srgbClr val="000000"/>
                </a:solidFill>
              </a:rPr>
              <a:t> – </a:t>
            </a:r>
            <a:r>
              <a:rPr lang="en-US" altLang="en-US" sz="3200" dirty="0" err="1">
                <a:solidFill>
                  <a:srgbClr val="000000"/>
                </a:solidFill>
              </a:rPr>
              <a:t>đặc</a:t>
            </a:r>
            <a:r>
              <a:rPr lang="en-US" altLang="en-US" sz="3200" dirty="0">
                <a:solidFill>
                  <a:srgbClr val="000000"/>
                </a:solidFill>
              </a:rPr>
              <a:t> </a:t>
            </a:r>
            <a:r>
              <a:rPr lang="en-US" altLang="en-US" sz="3200" dirty="0" err="1">
                <a:solidFill>
                  <a:srgbClr val="000000"/>
                </a:solidFill>
              </a:rPr>
              <a:t>biệt</a:t>
            </a:r>
            <a:r>
              <a:rPr lang="en-US" altLang="en-US" sz="3200" dirty="0">
                <a:solidFill>
                  <a:srgbClr val="000000"/>
                </a:solidFill>
              </a:rPr>
              <a:t> </a:t>
            </a:r>
            <a:r>
              <a:rPr lang="en-US" altLang="en-US" sz="3200" dirty="0" err="1">
                <a:solidFill>
                  <a:srgbClr val="000000"/>
                </a:solidFill>
              </a:rPr>
              <a:t>là</a:t>
            </a:r>
            <a:r>
              <a:rPr lang="en-US" altLang="en-US" sz="3200" dirty="0">
                <a:solidFill>
                  <a:srgbClr val="000000"/>
                </a:solidFill>
              </a:rPr>
              <a:t> </a:t>
            </a:r>
            <a:r>
              <a:rPr lang="en-US" altLang="en-US" sz="3200" dirty="0" err="1">
                <a:solidFill>
                  <a:srgbClr val="000000"/>
                </a:solidFill>
              </a:rPr>
              <a:t>trong</a:t>
            </a:r>
            <a:r>
              <a:rPr lang="en-US" altLang="en-US" sz="3200" dirty="0">
                <a:solidFill>
                  <a:srgbClr val="000000"/>
                </a:solidFill>
              </a:rPr>
              <a:t> </a:t>
            </a:r>
            <a:r>
              <a:rPr lang="en-US" altLang="en-US" sz="3200" dirty="0" err="1">
                <a:solidFill>
                  <a:srgbClr val="000000"/>
                </a:solidFill>
              </a:rPr>
              <a:t>chiến</a:t>
            </a:r>
            <a:r>
              <a:rPr lang="en-US" altLang="en-US" sz="3200" dirty="0">
                <a:solidFill>
                  <a:srgbClr val="000000"/>
                </a:solidFill>
              </a:rPr>
              <a:t> </a:t>
            </a:r>
            <a:r>
              <a:rPr lang="en-US" altLang="en-US" sz="3200" dirty="0" err="1">
                <a:solidFill>
                  <a:srgbClr val="000000"/>
                </a:solidFill>
              </a:rPr>
              <a:t>dịch</a:t>
            </a:r>
            <a:r>
              <a:rPr lang="en-US" altLang="en-US" sz="3200" dirty="0">
                <a:solidFill>
                  <a:srgbClr val="000000"/>
                </a:solidFill>
              </a:rPr>
              <a:t> </a:t>
            </a:r>
            <a:r>
              <a:rPr lang="en-US" altLang="en-US" sz="3200" dirty="0" err="1">
                <a:solidFill>
                  <a:srgbClr val="000000"/>
                </a:solidFill>
              </a:rPr>
              <a:t>lịch</a:t>
            </a:r>
            <a:r>
              <a:rPr lang="en-US" altLang="en-US" sz="3200" dirty="0">
                <a:solidFill>
                  <a:srgbClr val="000000"/>
                </a:solidFill>
              </a:rPr>
              <a:t> </a:t>
            </a:r>
            <a:r>
              <a:rPr lang="en-US" altLang="en-US" sz="3200" dirty="0" err="1">
                <a:solidFill>
                  <a:srgbClr val="000000"/>
                </a:solidFill>
              </a:rPr>
              <a:t>sử</a:t>
            </a:r>
            <a:r>
              <a:rPr lang="en-US" altLang="en-US" sz="3200" dirty="0">
                <a:solidFill>
                  <a:srgbClr val="000000"/>
                </a:solidFill>
              </a:rPr>
              <a:t> </a:t>
            </a:r>
            <a:r>
              <a:rPr lang="en-US" altLang="en-US" sz="3200" dirty="0" err="1">
                <a:solidFill>
                  <a:srgbClr val="000000"/>
                </a:solidFill>
              </a:rPr>
              <a:t>Điện</a:t>
            </a:r>
            <a:r>
              <a:rPr lang="en-US" altLang="en-US" sz="3200" dirty="0">
                <a:solidFill>
                  <a:srgbClr val="000000"/>
                </a:solidFill>
              </a:rPr>
              <a:t> </a:t>
            </a:r>
            <a:r>
              <a:rPr lang="en-US" altLang="en-US" sz="3200" dirty="0" err="1">
                <a:solidFill>
                  <a:srgbClr val="000000"/>
                </a:solidFill>
              </a:rPr>
              <a:t>Biên</a:t>
            </a:r>
            <a:r>
              <a:rPr lang="en-US" altLang="en-US" sz="3200" dirty="0">
                <a:solidFill>
                  <a:srgbClr val="000000"/>
                </a:solidFill>
              </a:rPr>
              <a:t> </a:t>
            </a:r>
            <a:r>
              <a:rPr lang="en-US" altLang="en-US" sz="3200" dirty="0" err="1">
                <a:solidFill>
                  <a:srgbClr val="000000"/>
                </a:solidFill>
              </a:rPr>
              <a:t>Phủ</a:t>
            </a:r>
            <a:r>
              <a:rPr lang="en-US" altLang="en-US" sz="3200" dirty="0">
                <a:solidFill>
                  <a:srgbClr val="000000"/>
                </a:solidFill>
              </a:rPr>
              <a:t>. </a:t>
            </a:r>
            <a:endParaRPr lang="vi-VN" altLang="en-US" sz="3200" dirty="0">
              <a:solidFill>
                <a:srgbClr val="000000"/>
              </a:solidFill>
            </a:endParaRPr>
          </a:p>
        </p:txBody>
      </p:sp>
      <p:pic>
        <p:nvPicPr>
          <p:cNvPr id="3075" name="Picture 2" descr="C:\Users\admin\Desktop\Tnv1.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0"/>
            <a:ext cx="3430588"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255595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13"/>
          <p:cNvSpPr txBox="1">
            <a:spLocks noChangeArrowheads="1"/>
          </p:cNvSpPr>
          <p:nvPr/>
        </p:nvSpPr>
        <p:spPr bwMode="auto">
          <a:xfrm>
            <a:off x="1524000" y="3429001"/>
            <a:ext cx="8991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endParaRPr lang="vi-VN" altLang="en-US">
              <a:solidFill>
                <a:srgbClr val="000000"/>
              </a:solidFill>
            </a:endParaRPr>
          </a:p>
        </p:txBody>
      </p:sp>
      <p:sp>
        <p:nvSpPr>
          <p:cNvPr id="4099" name="Text Box 14"/>
          <p:cNvSpPr txBox="1">
            <a:spLocks noChangeArrowheads="1"/>
          </p:cNvSpPr>
          <p:nvPr/>
        </p:nvSpPr>
        <p:spPr bwMode="auto">
          <a:xfrm>
            <a:off x="439715" y="810281"/>
            <a:ext cx="11260183" cy="5970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fontAlgn="base" hangingPunct="1">
              <a:spcBef>
                <a:spcPct val="50000"/>
              </a:spcBef>
              <a:spcAft>
                <a:spcPct val="0"/>
              </a:spcAft>
            </a:pPr>
            <a:r>
              <a:rPr lang="en-US" altLang="en-US" sz="2800" b="1" dirty="0">
                <a:solidFill>
                  <a:srgbClr val="000000"/>
                </a:solidFill>
              </a:rPr>
              <a:t>      </a:t>
            </a:r>
            <a:r>
              <a:rPr lang="en-US" altLang="en-US" sz="3200" b="1" dirty="0" err="1">
                <a:solidFill>
                  <a:srgbClr val="000000"/>
                </a:solidFill>
              </a:rPr>
              <a:t>Hoạ</a:t>
            </a:r>
            <a:r>
              <a:rPr lang="en-US" altLang="en-US" sz="3200" b="1" dirty="0">
                <a:solidFill>
                  <a:srgbClr val="000000"/>
                </a:solidFill>
              </a:rPr>
              <a:t> </a:t>
            </a:r>
            <a:r>
              <a:rPr lang="en-US" altLang="en-US" sz="3200" b="1" dirty="0" err="1">
                <a:solidFill>
                  <a:srgbClr val="000000"/>
                </a:solidFill>
              </a:rPr>
              <a:t>sĩ</a:t>
            </a:r>
            <a:r>
              <a:rPr lang="en-US" altLang="en-US" sz="3200" b="1" dirty="0">
                <a:solidFill>
                  <a:srgbClr val="000000"/>
                </a:solidFill>
              </a:rPr>
              <a:t> </a:t>
            </a:r>
            <a:r>
              <a:rPr lang="en-US" altLang="en-US" sz="3200" b="1" dirty="0" err="1">
                <a:solidFill>
                  <a:srgbClr val="000000"/>
                </a:solidFill>
              </a:rPr>
              <a:t>Tô</a:t>
            </a:r>
            <a:r>
              <a:rPr lang="en-US" altLang="en-US" sz="3200" b="1" dirty="0">
                <a:solidFill>
                  <a:srgbClr val="000000"/>
                </a:solidFill>
              </a:rPr>
              <a:t> </a:t>
            </a:r>
            <a:r>
              <a:rPr lang="en-US" altLang="en-US" sz="3200" b="1" dirty="0" err="1">
                <a:solidFill>
                  <a:srgbClr val="000000"/>
                </a:solidFill>
              </a:rPr>
              <a:t>Ngọc</a:t>
            </a:r>
            <a:r>
              <a:rPr lang="en-US" altLang="en-US" sz="3200" b="1" dirty="0">
                <a:solidFill>
                  <a:srgbClr val="000000"/>
                </a:solidFill>
              </a:rPr>
              <a:t> </a:t>
            </a:r>
            <a:r>
              <a:rPr lang="en-US" altLang="en-US" sz="3200" b="1" dirty="0" err="1">
                <a:solidFill>
                  <a:srgbClr val="000000"/>
                </a:solidFill>
              </a:rPr>
              <a:t>Vân</a:t>
            </a:r>
            <a:r>
              <a:rPr lang="en-US" altLang="en-US" sz="3200" b="1" dirty="0">
                <a:solidFill>
                  <a:srgbClr val="000000"/>
                </a:solidFill>
              </a:rPr>
              <a:t> </a:t>
            </a:r>
            <a:r>
              <a:rPr lang="en-US" altLang="en-US" sz="3200" b="1" dirty="0" err="1">
                <a:solidFill>
                  <a:srgbClr val="000000"/>
                </a:solidFill>
              </a:rPr>
              <a:t>Tô</a:t>
            </a:r>
            <a:r>
              <a:rPr lang="en-US" altLang="en-US" sz="3200" b="1" dirty="0">
                <a:solidFill>
                  <a:srgbClr val="000000"/>
                </a:solidFill>
              </a:rPr>
              <a:t> </a:t>
            </a:r>
            <a:r>
              <a:rPr lang="en-US" altLang="en-US" sz="3200" b="1" dirty="0" err="1">
                <a:solidFill>
                  <a:srgbClr val="000000"/>
                </a:solidFill>
              </a:rPr>
              <a:t>Ngọc</a:t>
            </a:r>
            <a:r>
              <a:rPr lang="en-US" altLang="en-US" sz="3200" b="1" dirty="0">
                <a:solidFill>
                  <a:srgbClr val="000000"/>
                </a:solidFill>
              </a:rPr>
              <a:t> </a:t>
            </a:r>
            <a:r>
              <a:rPr lang="en-US" altLang="en-US" sz="3200" b="1" dirty="0" err="1">
                <a:solidFill>
                  <a:srgbClr val="000000"/>
                </a:solidFill>
              </a:rPr>
              <a:t>Vân</a:t>
            </a:r>
            <a:r>
              <a:rPr lang="en-US" altLang="en-US" sz="3200" b="1" dirty="0">
                <a:solidFill>
                  <a:srgbClr val="000000"/>
                </a:solidFill>
              </a:rPr>
              <a:t> </a:t>
            </a:r>
            <a:r>
              <a:rPr lang="en-US" altLang="en-US" sz="3200" b="1" dirty="0" err="1">
                <a:solidFill>
                  <a:srgbClr val="000000"/>
                </a:solidFill>
              </a:rPr>
              <a:t>là</a:t>
            </a:r>
            <a:r>
              <a:rPr lang="en-US" altLang="en-US" sz="3200" b="1" dirty="0">
                <a:solidFill>
                  <a:srgbClr val="000000"/>
                </a:solidFill>
              </a:rPr>
              <a:t> </a:t>
            </a:r>
            <a:r>
              <a:rPr lang="en-US" altLang="en-US" sz="3200" b="1" dirty="0" err="1">
                <a:solidFill>
                  <a:srgbClr val="000000"/>
                </a:solidFill>
              </a:rPr>
              <a:t>một</a:t>
            </a:r>
            <a:r>
              <a:rPr lang="en-US" altLang="en-US" sz="3200" b="1" dirty="0">
                <a:solidFill>
                  <a:srgbClr val="000000"/>
                </a:solidFill>
              </a:rPr>
              <a:t> </a:t>
            </a:r>
            <a:r>
              <a:rPr lang="en-US" altLang="en-US" sz="3200" b="1" dirty="0" err="1">
                <a:solidFill>
                  <a:srgbClr val="000000"/>
                </a:solidFill>
              </a:rPr>
              <a:t>nghệ</a:t>
            </a:r>
            <a:r>
              <a:rPr lang="en-US" altLang="en-US" sz="3200" b="1" dirty="0">
                <a:solidFill>
                  <a:srgbClr val="000000"/>
                </a:solidFill>
              </a:rPr>
              <a:t> </a:t>
            </a:r>
            <a:r>
              <a:rPr lang="en-US" altLang="en-US" sz="3200" b="1" dirty="0" err="1">
                <a:solidFill>
                  <a:srgbClr val="000000"/>
                </a:solidFill>
              </a:rPr>
              <a:t>sĩ</a:t>
            </a:r>
            <a:r>
              <a:rPr lang="en-US" altLang="en-US" sz="3200" b="1" dirty="0">
                <a:solidFill>
                  <a:srgbClr val="000000"/>
                </a:solidFill>
              </a:rPr>
              <a:t> </a:t>
            </a:r>
            <a:r>
              <a:rPr lang="en-US" altLang="en-US" sz="3200" b="1" dirty="0" err="1">
                <a:solidFill>
                  <a:srgbClr val="000000"/>
                </a:solidFill>
              </a:rPr>
              <a:t>tài</a:t>
            </a:r>
            <a:r>
              <a:rPr lang="en-US" altLang="en-US" sz="3200" b="1" dirty="0">
                <a:solidFill>
                  <a:srgbClr val="000000"/>
                </a:solidFill>
              </a:rPr>
              <a:t> </a:t>
            </a:r>
            <a:r>
              <a:rPr lang="en-US" altLang="en-US" sz="3200" b="1" dirty="0" err="1">
                <a:solidFill>
                  <a:srgbClr val="000000"/>
                </a:solidFill>
              </a:rPr>
              <a:t>hoa</a:t>
            </a:r>
            <a:r>
              <a:rPr lang="en-US" altLang="en-US" sz="3200" b="1" dirty="0">
                <a:solidFill>
                  <a:srgbClr val="000000"/>
                </a:solidFill>
              </a:rPr>
              <a:t>. </a:t>
            </a:r>
            <a:r>
              <a:rPr lang="en-US" altLang="en-US" sz="3200" b="1" dirty="0" err="1">
                <a:solidFill>
                  <a:srgbClr val="000000"/>
                </a:solidFill>
              </a:rPr>
              <a:t>Ông</a:t>
            </a:r>
            <a:r>
              <a:rPr lang="en-US" altLang="en-US" sz="3200" b="1" dirty="0">
                <a:solidFill>
                  <a:srgbClr val="000000"/>
                </a:solidFill>
              </a:rPr>
              <a:t> </a:t>
            </a:r>
            <a:r>
              <a:rPr lang="en-US" altLang="en-US" sz="3200" b="1" dirty="0" err="1">
                <a:solidFill>
                  <a:srgbClr val="000000"/>
                </a:solidFill>
              </a:rPr>
              <a:t>tốt</a:t>
            </a:r>
            <a:r>
              <a:rPr lang="en-US" altLang="en-US" sz="3200" b="1" dirty="0">
                <a:solidFill>
                  <a:srgbClr val="000000"/>
                </a:solidFill>
              </a:rPr>
              <a:t> </a:t>
            </a:r>
            <a:r>
              <a:rPr lang="en-US" altLang="en-US" sz="3200" b="1" dirty="0" err="1">
                <a:solidFill>
                  <a:srgbClr val="000000"/>
                </a:solidFill>
              </a:rPr>
              <a:t>nghiệp</a:t>
            </a:r>
            <a:r>
              <a:rPr lang="en-US" altLang="en-US" sz="3200" b="1" dirty="0">
                <a:solidFill>
                  <a:srgbClr val="000000"/>
                </a:solidFill>
              </a:rPr>
              <a:t> </a:t>
            </a:r>
            <a:r>
              <a:rPr lang="en-US" altLang="en-US" sz="3200" b="1" dirty="0" err="1">
                <a:solidFill>
                  <a:srgbClr val="000000"/>
                </a:solidFill>
              </a:rPr>
              <a:t>Trường</a:t>
            </a:r>
            <a:r>
              <a:rPr lang="en-US" altLang="en-US" sz="3200" b="1" dirty="0">
                <a:solidFill>
                  <a:srgbClr val="000000"/>
                </a:solidFill>
              </a:rPr>
              <a:t> Cao </a:t>
            </a:r>
            <a:r>
              <a:rPr lang="en-US" altLang="en-US" sz="3200" b="1" dirty="0" err="1">
                <a:solidFill>
                  <a:srgbClr val="000000"/>
                </a:solidFill>
              </a:rPr>
              <a:t>đẳng</a:t>
            </a:r>
            <a:r>
              <a:rPr lang="en-US" altLang="en-US" sz="3200" b="1" dirty="0">
                <a:solidFill>
                  <a:srgbClr val="000000"/>
                </a:solidFill>
              </a:rPr>
              <a:t> </a:t>
            </a:r>
            <a:r>
              <a:rPr lang="en-US" altLang="en-US" sz="3200" b="1" dirty="0" err="1">
                <a:solidFill>
                  <a:srgbClr val="000000"/>
                </a:solidFill>
              </a:rPr>
              <a:t>Mĩ</a:t>
            </a:r>
            <a:r>
              <a:rPr lang="en-US" altLang="en-US" sz="3200" b="1" dirty="0">
                <a:solidFill>
                  <a:srgbClr val="000000"/>
                </a:solidFill>
              </a:rPr>
              <a:t> </a:t>
            </a:r>
            <a:r>
              <a:rPr lang="en-US" altLang="en-US" sz="3200" b="1" dirty="0" err="1">
                <a:solidFill>
                  <a:srgbClr val="000000"/>
                </a:solidFill>
              </a:rPr>
              <a:t>thuật</a:t>
            </a:r>
            <a:r>
              <a:rPr lang="en-US" altLang="en-US" sz="3200" b="1" dirty="0">
                <a:solidFill>
                  <a:srgbClr val="000000"/>
                </a:solidFill>
              </a:rPr>
              <a:t> </a:t>
            </a:r>
            <a:r>
              <a:rPr lang="en-US" altLang="en-US" sz="3200" b="1" dirty="0" err="1">
                <a:solidFill>
                  <a:srgbClr val="000000"/>
                </a:solidFill>
              </a:rPr>
              <a:t>Đông</a:t>
            </a:r>
            <a:r>
              <a:rPr lang="en-US" altLang="en-US" sz="3200" b="1" dirty="0">
                <a:solidFill>
                  <a:srgbClr val="000000"/>
                </a:solidFill>
              </a:rPr>
              <a:t> </a:t>
            </a:r>
            <a:r>
              <a:rPr lang="en-US" altLang="en-US" sz="3200" b="1" dirty="0" err="1">
                <a:solidFill>
                  <a:srgbClr val="000000"/>
                </a:solidFill>
              </a:rPr>
              <a:t>Dương</a:t>
            </a:r>
            <a:r>
              <a:rPr lang="en-US" altLang="en-US" sz="3200" b="1" dirty="0">
                <a:solidFill>
                  <a:srgbClr val="000000"/>
                </a:solidFill>
              </a:rPr>
              <a:t> </a:t>
            </a:r>
            <a:r>
              <a:rPr lang="en-US" altLang="en-US" sz="3200" b="1" dirty="0" err="1">
                <a:solidFill>
                  <a:srgbClr val="000000"/>
                </a:solidFill>
              </a:rPr>
              <a:t>năm</a:t>
            </a:r>
            <a:r>
              <a:rPr lang="en-US" altLang="en-US" sz="3200" b="1" dirty="0">
                <a:solidFill>
                  <a:srgbClr val="000000"/>
                </a:solidFill>
              </a:rPr>
              <a:t> 1931 </a:t>
            </a:r>
            <a:r>
              <a:rPr lang="en-US" altLang="en-US" sz="3200" b="1" dirty="0" err="1">
                <a:solidFill>
                  <a:srgbClr val="000000"/>
                </a:solidFill>
              </a:rPr>
              <a:t>và</a:t>
            </a:r>
            <a:r>
              <a:rPr lang="en-US" altLang="en-US" sz="3200" b="1" dirty="0">
                <a:solidFill>
                  <a:srgbClr val="000000"/>
                </a:solidFill>
              </a:rPr>
              <a:t> </a:t>
            </a:r>
            <a:r>
              <a:rPr lang="en-US" altLang="en-US" sz="3200" b="1" dirty="0" err="1">
                <a:solidFill>
                  <a:srgbClr val="000000"/>
                </a:solidFill>
              </a:rPr>
              <a:t>sớm</a:t>
            </a:r>
            <a:r>
              <a:rPr lang="en-US" altLang="en-US" sz="3200" b="1" dirty="0">
                <a:solidFill>
                  <a:srgbClr val="000000"/>
                </a:solidFill>
              </a:rPr>
              <a:t> </a:t>
            </a:r>
            <a:r>
              <a:rPr lang="en-US" altLang="en-US" sz="3200" b="1" dirty="0" err="1">
                <a:solidFill>
                  <a:srgbClr val="000000"/>
                </a:solidFill>
              </a:rPr>
              <a:t>nổi</a:t>
            </a:r>
            <a:r>
              <a:rPr lang="en-US" altLang="en-US" sz="3200" b="1" dirty="0">
                <a:solidFill>
                  <a:srgbClr val="000000"/>
                </a:solidFill>
              </a:rPr>
              <a:t> </a:t>
            </a:r>
            <a:r>
              <a:rPr lang="en-US" altLang="en-US" sz="3200" b="1" dirty="0" err="1">
                <a:solidFill>
                  <a:srgbClr val="000000"/>
                </a:solidFill>
              </a:rPr>
              <a:t>danh</a:t>
            </a:r>
            <a:r>
              <a:rPr lang="en-US" altLang="en-US" sz="3200" b="1" dirty="0">
                <a:solidFill>
                  <a:srgbClr val="000000"/>
                </a:solidFill>
              </a:rPr>
              <a:t> </a:t>
            </a:r>
            <a:r>
              <a:rPr lang="en-US" altLang="en-US" sz="3200" b="1" dirty="0" err="1">
                <a:solidFill>
                  <a:srgbClr val="000000"/>
                </a:solidFill>
              </a:rPr>
              <a:t>từ</a:t>
            </a:r>
            <a:r>
              <a:rPr lang="en-US" altLang="en-US" sz="3200" b="1" dirty="0">
                <a:solidFill>
                  <a:srgbClr val="000000"/>
                </a:solidFill>
              </a:rPr>
              <a:t> </a:t>
            </a:r>
            <a:r>
              <a:rPr lang="en-US" altLang="en-US" sz="3200" b="1" dirty="0" err="1">
                <a:solidFill>
                  <a:srgbClr val="000000"/>
                </a:solidFill>
              </a:rPr>
              <a:t>trước</a:t>
            </a:r>
            <a:r>
              <a:rPr lang="en-US" altLang="en-US" sz="3200" b="1" dirty="0">
                <a:solidFill>
                  <a:srgbClr val="000000"/>
                </a:solidFill>
              </a:rPr>
              <a:t> </a:t>
            </a:r>
            <a:r>
              <a:rPr lang="en-US" altLang="en-US" sz="3200" b="1" dirty="0" err="1">
                <a:solidFill>
                  <a:srgbClr val="000000"/>
                </a:solidFill>
              </a:rPr>
              <a:t>Cách</a:t>
            </a:r>
            <a:r>
              <a:rPr lang="en-US" altLang="en-US" sz="3200" b="1" dirty="0">
                <a:solidFill>
                  <a:srgbClr val="000000"/>
                </a:solidFill>
              </a:rPr>
              <a:t> </a:t>
            </a:r>
            <a:r>
              <a:rPr lang="en-US" altLang="en-US" sz="3200" b="1" dirty="0" err="1">
                <a:solidFill>
                  <a:srgbClr val="000000"/>
                </a:solidFill>
              </a:rPr>
              <a:t>mạng</a:t>
            </a:r>
            <a:r>
              <a:rPr lang="en-US" altLang="en-US" sz="3200" b="1" dirty="0">
                <a:solidFill>
                  <a:srgbClr val="000000"/>
                </a:solidFill>
              </a:rPr>
              <a:t> </a:t>
            </a:r>
            <a:r>
              <a:rPr lang="en-US" altLang="en-US" sz="3200" b="1" dirty="0" err="1">
                <a:solidFill>
                  <a:srgbClr val="000000"/>
                </a:solidFill>
              </a:rPr>
              <a:t>tháng</a:t>
            </a:r>
            <a:r>
              <a:rPr lang="en-US" altLang="en-US" sz="3200" b="1" dirty="0">
                <a:solidFill>
                  <a:srgbClr val="000000"/>
                </a:solidFill>
              </a:rPr>
              <a:t> </a:t>
            </a:r>
            <a:r>
              <a:rPr lang="en-US" altLang="en-US" sz="3200" b="1" dirty="0" err="1">
                <a:solidFill>
                  <a:srgbClr val="000000"/>
                </a:solidFill>
              </a:rPr>
              <a:t>Tám</a:t>
            </a:r>
            <a:r>
              <a:rPr lang="en-US" altLang="en-US" sz="3200" b="1" dirty="0">
                <a:solidFill>
                  <a:srgbClr val="000000"/>
                </a:solidFill>
              </a:rPr>
              <a:t> </a:t>
            </a:r>
            <a:r>
              <a:rPr lang="en-US" altLang="en-US" sz="3200" b="1" dirty="0" err="1">
                <a:solidFill>
                  <a:srgbClr val="000000"/>
                </a:solidFill>
              </a:rPr>
              <a:t>với</a:t>
            </a:r>
            <a:r>
              <a:rPr lang="en-US" altLang="en-US" sz="3200" b="1" dirty="0">
                <a:solidFill>
                  <a:srgbClr val="000000"/>
                </a:solidFill>
              </a:rPr>
              <a:t> </a:t>
            </a:r>
            <a:r>
              <a:rPr lang="en-US" altLang="en-US" sz="3200" b="1" dirty="0" err="1">
                <a:solidFill>
                  <a:srgbClr val="000000"/>
                </a:solidFill>
              </a:rPr>
              <a:t>các</a:t>
            </a:r>
            <a:r>
              <a:rPr lang="en-US" altLang="en-US" sz="3200" b="1" dirty="0">
                <a:solidFill>
                  <a:srgbClr val="000000"/>
                </a:solidFill>
              </a:rPr>
              <a:t> </a:t>
            </a:r>
            <a:r>
              <a:rPr lang="en-US" altLang="en-US" sz="3200" b="1" dirty="0" err="1">
                <a:solidFill>
                  <a:srgbClr val="000000"/>
                </a:solidFill>
              </a:rPr>
              <a:t>bức</a:t>
            </a:r>
            <a:r>
              <a:rPr lang="en-US" altLang="en-US" sz="3200" b="1" dirty="0">
                <a:solidFill>
                  <a:srgbClr val="000000"/>
                </a:solidFill>
              </a:rPr>
              <a:t> </a:t>
            </a:r>
            <a:r>
              <a:rPr lang="en-US" altLang="en-US" sz="3200" b="1" dirty="0" err="1">
                <a:solidFill>
                  <a:srgbClr val="000000"/>
                </a:solidFill>
              </a:rPr>
              <a:t>tranh</a:t>
            </a:r>
            <a:r>
              <a:rPr lang="en-US" altLang="en-US" sz="3200" b="1" dirty="0">
                <a:solidFill>
                  <a:srgbClr val="000000"/>
                </a:solidFill>
              </a:rPr>
              <a:t> </a:t>
            </a:r>
            <a:r>
              <a:rPr lang="en-US" altLang="en-US" sz="3200" b="1" i="1" dirty="0" err="1">
                <a:solidFill>
                  <a:srgbClr val="000000"/>
                </a:solidFill>
              </a:rPr>
              <a:t>Ánh</a:t>
            </a:r>
            <a:r>
              <a:rPr lang="en-US" altLang="en-US" sz="3200" b="1" i="1" dirty="0">
                <a:solidFill>
                  <a:srgbClr val="000000"/>
                </a:solidFill>
              </a:rPr>
              <a:t> </a:t>
            </a:r>
            <a:r>
              <a:rPr lang="en-US" altLang="en-US" sz="3200" b="1" i="1" dirty="0" err="1">
                <a:solidFill>
                  <a:srgbClr val="000000"/>
                </a:solidFill>
              </a:rPr>
              <a:t>mặt</a:t>
            </a:r>
            <a:r>
              <a:rPr lang="en-US" altLang="en-US" sz="3200" b="1" i="1" dirty="0">
                <a:solidFill>
                  <a:srgbClr val="000000"/>
                </a:solidFill>
              </a:rPr>
              <a:t> </a:t>
            </a:r>
            <a:r>
              <a:rPr lang="en-US" altLang="en-US" sz="3200" b="1" i="1" dirty="0" err="1">
                <a:solidFill>
                  <a:srgbClr val="000000"/>
                </a:solidFill>
              </a:rPr>
              <a:t>trời</a:t>
            </a:r>
            <a:r>
              <a:rPr lang="en-US" altLang="en-US" sz="3200" b="1" i="1" dirty="0">
                <a:solidFill>
                  <a:srgbClr val="000000"/>
                </a:solidFill>
              </a:rPr>
              <a:t>, </a:t>
            </a:r>
            <a:r>
              <a:rPr lang="en-US" altLang="en-US" sz="3200" b="1" i="1" dirty="0" err="1">
                <a:solidFill>
                  <a:srgbClr val="000000"/>
                </a:solidFill>
              </a:rPr>
              <a:t>Thiếu</a:t>
            </a:r>
            <a:r>
              <a:rPr lang="en-US" altLang="en-US" sz="3200" b="1" i="1" dirty="0">
                <a:solidFill>
                  <a:srgbClr val="000000"/>
                </a:solidFill>
              </a:rPr>
              <a:t> </a:t>
            </a:r>
            <a:r>
              <a:rPr lang="en-US" altLang="en-US" sz="3200" b="1" i="1" dirty="0" err="1">
                <a:solidFill>
                  <a:srgbClr val="000000"/>
                </a:solidFill>
              </a:rPr>
              <a:t>nữ</a:t>
            </a:r>
            <a:r>
              <a:rPr lang="en-US" altLang="en-US" sz="3200" b="1" i="1" dirty="0">
                <a:solidFill>
                  <a:srgbClr val="000000"/>
                </a:solidFill>
              </a:rPr>
              <a:t> </a:t>
            </a:r>
            <a:r>
              <a:rPr lang="en-US" altLang="en-US" sz="3200" b="1" i="1" dirty="0" err="1">
                <a:solidFill>
                  <a:srgbClr val="000000"/>
                </a:solidFill>
              </a:rPr>
              <a:t>bên</a:t>
            </a:r>
            <a:r>
              <a:rPr lang="en-US" altLang="en-US" sz="3200" b="1" dirty="0">
                <a:solidFill>
                  <a:srgbClr val="000000"/>
                </a:solidFill>
              </a:rPr>
              <a:t> </a:t>
            </a:r>
            <a:r>
              <a:rPr lang="en-US" altLang="en-US" sz="3200" b="1" i="1" dirty="0" err="1">
                <a:solidFill>
                  <a:srgbClr val="000000"/>
                </a:solidFill>
              </a:rPr>
              <a:t>hoa</a:t>
            </a:r>
            <a:r>
              <a:rPr lang="en-US" altLang="en-US" sz="3200" b="1" i="1" dirty="0">
                <a:solidFill>
                  <a:srgbClr val="000000"/>
                </a:solidFill>
              </a:rPr>
              <a:t> </a:t>
            </a:r>
            <a:r>
              <a:rPr lang="en-US" altLang="en-US" sz="3200" b="1" i="1" dirty="0" err="1">
                <a:solidFill>
                  <a:srgbClr val="000000"/>
                </a:solidFill>
              </a:rPr>
              <a:t>huệ</a:t>
            </a:r>
            <a:r>
              <a:rPr lang="en-US" altLang="en-US" sz="3200" b="1" i="1" dirty="0">
                <a:solidFill>
                  <a:srgbClr val="000000"/>
                </a:solidFill>
              </a:rPr>
              <a:t>, </a:t>
            </a:r>
            <a:r>
              <a:rPr lang="en-US" altLang="en-US" sz="3200" b="1" i="1" dirty="0" err="1">
                <a:solidFill>
                  <a:srgbClr val="000000"/>
                </a:solidFill>
              </a:rPr>
              <a:t>Thiếu</a:t>
            </a:r>
            <a:r>
              <a:rPr lang="en-US" altLang="en-US" sz="3200" b="1" i="1" dirty="0">
                <a:solidFill>
                  <a:srgbClr val="000000"/>
                </a:solidFill>
              </a:rPr>
              <a:t> </a:t>
            </a:r>
            <a:r>
              <a:rPr lang="en-US" altLang="en-US" sz="3200" b="1" i="1" dirty="0" err="1">
                <a:solidFill>
                  <a:srgbClr val="000000"/>
                </a:solidFill>
              </a:rPr>
              <a:t>nữ</a:t>
            </a:r>
            <a:r>
              <a:rPr lang="en-US" altLang="en-US" sz="3200" b="1" i="1" dirty="0">
                <a:solidFill>
                  <a:srgbClr val="000000"/>
                </a:solidFill>
              </a:rPr>
              <a:t> </a:t>
            </a:r>
            <a:r>
              <a:rPr lang="en-US" altLang="en-US" sz="3200" b="1" i="1" dirty="0" err="1">
                <a:solidFill>
                  <a:srgbClr val="000000"/>
                </a:solidFill>
              </a:rPr>
              <a:t>bên</a:t>
            </a:r>
            <a:r>
              <a:rPr lang="en-US" altLang="en-US" sz="3200" b="1" i="1" dirty="0">
                <a:solidFill>
                  <a:srgbClr val="000000"/>
                </a:solidFill>
              </a:rPr>
              <a:t> </a:t>
            </a:r>
            <a:r>
              <a:rPr lang="en-US" altLang="en-US" sz="3200" b="1" i="1" dirty="0" err="1">
                <a:solidFill>
                  <a:srgbClr val="000000"/>
                </a:solidFill>
              </a:rPr>
              <a:t>hoa</a:t>
            </a:r>
            <a:r>
              <a:rPr lang="en-US" altLang="en-US" sz="3200" b="1" i="1" dirty="0">
                <a:solidFill>
                  <a:srgbClr val="000000"/>
                </a:solidFill>
              </a:rPr>
              <a:t> </a:t>
            </a:r>
            <a:r>
              <a:rPr lang="en-US" altLang="en-US" sz="3200" b="1" i="1" dirty="0" err="1">
                <a:solidFill>
                  <a:srgbClr val="000000"/>
                </a:solidFill>
              </a:rPr>
              <a:t>sen</a:t>
            </a:r>
            <a:r>
              <a:rPr lang="en-US" altLang="en-US" sz="3200" b="1" dirty="0">
                <a:solidFill>
                  <a:srgbClr val="000000"/>
                </a:solidFill>
              </a:rPr>
              <a:t>,... </a:t>
            </a:r>
            <a:r>
              <a:rPr lang="en-US" altLang="en-US" sz="3200" b="1" dirty="0" err="1">
                <a:solidFill>
                  <a:srgbClr val="000000"/>
                </a:solidFill>
              </a:rPr>
              <a:t>Nước</a:t>
            </a:r>
            <a:r>
              <a:rPr lang="en-US" altLang="en-US" sz="3200" b="1" dirty="0">
                <a:solidFill>
                  <a:srgbClr val="000000"/>
                </a:solidFill>
              </a:rPr>
              <a:t> </a:t>
            </a:r>
            <a:r>
              <a:rPr lang="en-US" altLang="en-US" sz="3200" b="1" dirty="0" err="1">
                <a:solidFill>
                  <a:srgbClr val="000000"/>
                </a:solidFill>
              </a:rPr>
              <a:t>nhà</a:t>
            </a:r>
            <a:r>
              <a:rPr lang="en-US" altLang="en-US" sz="3200" b="1" dirty="0">
                <a:solidFill>
                  <a:srgbClr val="000000"/>
                </a:solidFill>
              </a:rPr>
              <a:t> </a:t>
            </a:r>
            <a:r>
              <a:rPr lang="en-US" altLang="en-US" sz="3200" b="1" dirty="0" err="1">
                <a:solidFill>
                  <a:srgbClr val="000000"/>
                </a:solidFill>
              </a:rPr>
              <a:t>độc</a:t>
            </a:r>
            <a:r>
              <a:rPr lang="en-US" altLang="en-US" sz="3200" b="1" dirty="0">
                <a:solidFill>
                  <a:srgbClr val="000000"/>
                </a:solidFill>
              </a:rPr>
              <a:t> </a:t>
            </a:r>
            <a:r>
              <a:rPr lang="en-US" altLang="en-US" sz="3200" b="1" dirty="0" err="1">
                <a:solidFill>
                  <a:srgbClr val="000000"/>
                </a:solidFill>
              </a:rPr>
              <a:t>lập</a:t>
            </a:r>
            <a:r>
              <a:rPr lang="en-US" altLang="en-US" sz="3200" b="1" dirty="0">
                <a:solidFill>
                  <a:srgbClr val="000000"/>
                </a:solidFill>
              </a:rPr>
              <a:t>, </a:t>
            </a:r>
            <a:r>
              <a:rPr lang="en-US" altLang="en-US" sz="3200" b="1" dirty="0" err="1">
                <a:solidFill>
                  <a:srgbClr val="000000"/>
                </a:solidFill>
              </a:rPr>
              <a:t>ông</a:t>
            </a:r>
            <a:r>
              <a:rPr lang="en-US" altLang="en-US" sz="3200" b="1" dirty="0">
                <a:solidFill>
                  <a:srgbClr val="000000"/>
                </a:solidFill>
              </a:rPr>
              <a:t> </a:t>
            </a:r>
            <a:r>
              <a:rPr lang="en-US" altLang="en-US" sz="3200" b="1" dirty="0" err="1">
                <a:solidFill>
                  <a:srgbClr val="000000"/>
                </a:solidFill>
              </a:rPr>
              <a:t>hăng</a:t>
            </a:r>
            <a:r>
              <a:rPr lang="en-US" altLang="en-US" sz="3200" b="1" dirty="0">
                <a:solidFill>
                  <a:srgbClr val="000000"/>
                </a:solidFill>
              </a:rPr>
              <a:t> </a:t>
            </a:r>
            <a:r>
              <a:rPr lang="en-US" altLang="en-US" sz="3200" b="1" dirty="0" err="1">
                <a:solidFill>
                  <a:srgbClr val="000000"/>
                </a:solidFill>
              </a:rPr>
              <a:t>hái</a:t>
            </a:r>
            <a:r>
              <a:rPr lang="en-US" altLang="en-US" sz="3200" b="1" dirty="0">
                <a:solidFill>
                  <a:srgbClr val="000000"/>
                </a:solidFill>
              </a:rPr>
              <a:t> </a:t>
            </a:r>
            <a:r>
              <a:rPr lang="en-US" altLang="en-US" sz="3200" b="1" dirty="0" err="1">
                <a:solidFill>
                  <a:srgbClr val="000000"/>
                </a:solidFill>
              </a:rPr>
              <a:t>tham</a:t>
            </a:r>
            <a:r>
              <a:rPr lang="en-US" altLang="en-US" sz="3200" b="1" dirty="0">
                <a:solidFill>
                  <a:srgbClr val="000000"/>
                </a:solidFill>
              </a:rPr>
              <a:t> </a:t>
            </a:r>
            <a:r>
              <a:rPr lang="en-US" altLang="en-US" sz="3200" b="1" dirty="0" err="1">
                <a:solidFill>
                  <a:srgbClr val="000000"/>
                </a:solidFill>
              </a:rPr>
              <a:t>gia</a:t>
            </a:r>
            <a:r>
              <a:rPr lang="en-US" altLang="en-US" sz="3200" b="1" dirty="0">
                <a:solidFill>
                  <a:srgbClr val="000000"/>
                </a:solidFill>
              </a:rPr>
              <a:t> </a:t>
            </a:r>
            <a:r>
              <a:rPr lang="en-US" altLang="en-US" sz="3200" b="1" dirty="0" err="1">
                <a:solidFill>
                  <a:srgbClr val="000000"/>
                </a:solidFill>
              </a:rPr>
              <a:t>công</a:t>
            </a:r>
            <a:r>
              <a:rPr lang="en-US" altLang="en-US" sz="3200" b="1" dirty="0">
                <a:solidFill>
                  <a:srgbClr val="000000"/>
                </a:solidFill>
              </a:rPr>
              <a:t> </a:t>
            </a:r>
            <a:r>
              <a:rPr lang="en-US" altLang="en-US" sz="3200" b="1" dirty="0" err="1">
                <a:solidFill>
                  <a:srgbClr val="000000"/>
                </a:solidFill>
              </a:rPr>
              <a:t>tác</a:t>
            </a:r>
            <a:r>
              <a:rPr lang="en-US" altLang="en-US" sz="3200" b="1" dirty="0">
                <a:solidFill>
                  <a:srgbClr val="000000"/>
                </a:solidFill>
              </a:rPr>
              <a:t> </a:t>
            </a:r>
            <a:r>
              <a:rPr lang="en-US" altLang="en-US" sz="3200" b="1" dirty="0" err="1">
                <a:solidFill>
                  <a:srgbClr val="000000"/>
                </a:solidFill>
              </a:rPr>
              <a:t>cách</a:t>
            </a:r>
            <a:r>
              <a:rPr lang="en-US" altLang="en-US" sz="3200" b="1" dirty="0">
                <a:solidFill>
                  <a:srgbClr val="000000"/>
                </a:solidFill>
              </a:rPr>
              <a:t> </a:t>
            </a:r>
            <a:r>
              <a:rPr lang="en-US" altLang="en-US" sz="3200" b="1" dirty="0" err="1">
                <a:solidFill>
                  <a:srgbClr val="000000"/>
                </a:solidFill>
              </a:rPr>
              <a:t>mạng</a:t>
            </a:r>
            <a:r>
              <a:rPr lang="en-US" altLang="en-US" sz="3200" b="1" dirty="0">
                <a:solidFill>
                  <a:srgbClr val="000000"/>
                </a:solidFill>
              </a:rPr>
              <a:t> </a:t>
            </a:r>
            <a:r>
              <a:rPr lang="en-US" altLang="en-US" sz="3200" b="1" dirty="0" err="1">
                <a:solidFill>
                  <a:srgbClr val="000000"/>
                </a:solidFill>
              </a:rPr>
              <a:t>bằng</a:t>
            </a:r>
            <a:r>
              <a:rPr lang="en-US" altLang="en-US" sz="3200" b="1" dirty="0">
                <a:solidFill>
                  <a:srgbClr val="000000"/>
                </a:solidFill>
              </a:rPr>
              <a:t> </a:t>
            </a:r>
            <a:r>
              <a:rPr lang="en-US" altLang="en-US" sz="3200" b="1" dirty="0" err="1">
                <a:solidFill>
                  <a:srgbClr val="000000"/>
                </a:solidFill>
              </a:rPr>
              <a:t>tài</a:t>
            </a:r>
            <a:r>
              <a:rPr lang="en-US" altLang="en-US" sz="3200" b="1" dirty="0">
                <a:solidFill>
                  <a:srgbClr val="000000"/>
                </a:solidFill>
              </a:rPr>
              <a:t> </a:t>
            </a:r>
            <a:r>
              <a:rPr lang="en-US" altLang="en-US" sz="3200" b="1" dirty="0" err="1">
                <a:solidFill>
                  <a:srgbClr val="000000"/>
                </a:solidFill>
              </a:rPr>
              <a:t>năng</a:t>
            </a:r>
            <a:r>
              <a:rPr lang="en-US" altLang="en-US" sz="3200" b="1" dirty="0">
                <a:solidFill>
                  <a:srgbClr val="000000"/>
                </a:solidFill>
              </a:rPr>
              <a:t> </a:t>
            </a:r>
            <a:r>
              <a:rPr lang="en-US" altLang="en-US" sz="3200" b="1" dirty="0" err="1">
                <a:solidFill>
                  <a:srgbClr val="000000"/>
                </a:solidFill>
              </a:rPr>
              <a:t>hội</a:t>
            </a:r>
            <a:r>
              <a:rPr lang="en-US" altLang="en-US" sz="3200" b="1" dirty="0">
                <a:solidFill>
                  <a:srgbClr val="000000"/>
                </a:solidFill>
              </a:rPr>
              <a:t> </a:t>
            </a:r>
            <a:r>
              <a:rPr lang="en-US" altLang="en-US" sz="3200" b="1" dirty="0" err="1">
                <a:solidFill>
                  <a:srgbClr val="000000"/>
                </a:solidFill>
              </a:rPr>
              <a:t>họa</a:t>
            </a:r>
            <a:r>
              <a:rPr lang="en-US" altLang="en-US" sz="3200" b="1" dirty="0">
                <a:solidFill>
                  <a:srgbClr val="000000"/>
                </a:solidFill>
              </a:rPr>
              <a:t> </a:t>
            </a:r>
            <a:r>
              <a:rPr lang="en-US" altLang="en-US" sz="3200" b="1" dirty="0" err="1">
                <a:solidFill>
                  <a:srgbClr val="000000"/>
                </a:solidFill>
              </a:rPr>
              <a:t>của</a:t>
            </a:r>
            <a:r>
              <a:rPr lang="en-US" altLang="en-US" sz="3200" b="1" dirty="0">
                <a:solidFill>
                  <a:srgbClr val="000000"/>
                </a:solidFill>
              </a:rPr>
              <a:t> </a:t>
            </a:r>
            <a:r>
              <a:rPr lang="en-US" altLang="en-US" sz="3200" b="1" dirty="0" err="1">
                <a:solidFill>
                  <a:srgbClr val="000000"/>
                </a:solidFill>
              </a:rPr>
              <a:t>mình</a:t>
            </a:r>
            <a:r>
              <a:rPr lang="en-US" altLang="en-US" sz="3200" b="1" dirty="0">
                <a:solidFill>
                  <a:srgbClr val="000000"/>
                </a:solidFill>
              </a:rPr>
              <a:t>. </a:t>
            </a:r>
            <a:r>
              <a:rPr lang="en-US" altLang="en-US" sz="3200" b="1" dirty="0" err="1">
                <a:solidFill>
                  <a:srgbClr val="000000"/>
                </a:solidFill>
              </a:rPr>
              <a:t>Trong</a:t>
            </a:r>
            <a:r>
              <a:rPr lang="en-US" altLang="en-US" sz="3200" b="1" dirty="0">
                <a:solidFill>
                  <a:srgbClr val="000000"/>
                </a:solidFill>
              </a:rPr>
              <a:t> </a:t>
            </a:r>
            <a:r>
              <a:rPr lang="en-US" altLang="en-US" sz="3200" b="1" dirty="0" err="1">
                <a:solidFill>
                  <a:srgbClr val="000000"/>
                </a:solidFill>
              </a:rPr>
              <a:t>chiến</a:t>
            </a:r>
            <a:r>
              <a:rPr lang="en-US" altLang="en-US" sz="3200" b="1" dirty="0">
                <a:solidFill>
                  <a:srgbClr val="000000"/>
                </a:solidFill>
              </a:rPr>
              <a:t> </a:t>
            </a:r>
            <a:r>
              <a:rPr lang="en-US" altLang="en-US" sz="3200" b="1" dirty="0" err="1">
                <a:solidFill>
                  <a:srgbClr val="000000"/>
                </a:solidFill>
              </a:rPr>
              <a:t>dịch</a:t>
            </a:r>
            <a:r>
              <a:rPr lang="en-US" altLang="en-US" sz="3200" b="1" dirty="0">
                <a:solidFill>
                  <a:srgbClr val="000000"/>
                </a:solidFill>
              </a:rPr>
              <a:t> </a:t>
            </a:r>
            <a:r>
              <a:rPr lang="en-US" altLang="en-US" sz="3200" b="1" dirty="0" err="1">
                <a:solidFill>
                  <a:srgbClr val="000000"/>
                </a:solidFill>
              </a:rPr>
              <a:t>lịch</a:t>
            </a:r>
            <a:r>
              <a:rPr lang="en-US" altLang="en-US" sz="3200" b="1" dirty="0">
                <a:solidFill>
                  <a:srgbClr val="000000"/>
                </a:solidFill>
              </a:rPr>
              <a:t> </a:t>
            </a:r>
            <a:r>
              <a:rPr lang="en-US" altLang="en-US" sz="3200" b="1" dirty="0" err="1">
                <a:solidFill>
                  <a:srgbClr val="000000"/>
                </a:solidFill>
              </a:rPr>
              <a:t>sử</a:t>
            </a:r>
            <a:r>
              <a:rPr lang="en-US" altLang="en-US" sz="3200" b="1" dirty="0">
                <a:solidFill>
                  <a:srgbClr val="000000"/>
                </a:solidFill>
              </a:rPr>
              <a:t> </a:t>
            </a:r>
            <a:r>
              <a:rPr lang="en-US" altLang="en-US" sz="3200" b="1" dirty="0" err="1">
                <a:solidFill>
                  <a:srgbClr val="000000"/>
                </a:solidFill>
              </a:rPr>
              <a:t>Điện</a:t>
            </a:r>
            <a:r>
              <a:rPr lang="en-US" altLang="en-US" sz="3200" b="1" dirty="0">
                <a:solidFill>
                  <a:srgbClr val="000000"/>
                </a:solidFill>
              </a:rPr>
              <a:t> </a:t>
            </a:r>
            <a:r>
              <a:rPr lang="en-US" altLang="en-US" sz="3200" b="1" dirty="0" err="1">
                <a:solidFill>
                  <a:srgbClr val="000000"/>
                </a:solidFill>
              </a:rPr>
              <a:t>Biên</a:t>
            </a:r>
            <a:r>
              <a:rPr lang="en-US" altLang="en-US" sz="3200" b="1" dirty="0">
                <a:solidFill>
                  <a:srgbClr val="000000"/>
                </a:solidFill>
              </a:rPr>
              <a:t> </a:t>
            </a:r>
            <a:r>
              <a:rPr lang="en-US" altLang="en-US" sz="3200" b="1" dirty="0" err="1">
                <a:solidFill>
                  <a:srgbClr val="000000"/>
                </a:solidFill>
              </a:rPr>
              <a:t>Phủ</a:t>
            </a:r>
            <a:r>
              <a:rPr lang="en-US" altLang="en-US" sz="3200" b="1" dirty="0">
                <a:solidFill>
                  <a:srgbClr val="000000"/>
                </a:solidFill>
              </a:rPr>
              <a:t>, </a:t>
            </a:r>
            <a:r>
              <a:rPr lang="en-US" altLang="en-US" sz="3200" b="1" dirty="0" err="1">
                <a:solidFill>
                  <a:srgbClr val="000000"/>
                </a:solidFill>
              </a:rPr>
              <a:t>ông</a:t>
            </a:r>
            <a:r>
              <a:rPr lang="en-US" altLang="en-US" sz="3200" b="1" dirty="0">
                <a:solidFill>
                  <a:srgbClr val="000000"/>
                </a:solidFill>
              </a:rPr>
              <a:t> </a:t>
            </a:r>
            <a:r>
              <a:rPr lang="en-US" altLang="en-US" sz="3200" b="1" dirty="0" err="1">
                <a:solidFill>
                  <a:srgbClr val="000000"/>
                </a:solidFill>
              </a:rPr>
              <a:t>đi</a:t>
            </a:r>
            <a:r>
              <a:rPr lang="en-US" altLang="en-US" sz="3200" b="1" dirty="0">
                <a:solidFill>
                  <a:srgbClr val="000000"/>
                </a:solidFill>
              </a:rPr>
              <a:t> </a:t>
            </a:r>
            <a:r>
              <a:rPr lang="en-US" altLang="en-US" sz="3200" b="1" dirty="0" err="1">
                <a:solidFill>
                  <a:srgbClr val="000000"/>
                </a:solidFill>
              </a:rPr>
              <a:t>cùng</a:t>
            </a:r>
            <a:r>
              <a:rPr lang="en-US" altLang="en-US" sz="3200" b="1" dirty="0">
                <a:solidFill>
                  <a:srgbClr val="000000"/>
                </a:solidFill>
              </a:rPr>
              <a:t> </a:t>
            </a:r>
            <a:r>
              <a:rPr lang="en-US" altLang="en-US" sz="3200" b="1" dirty="0" err="1">
                <a:solidFill>
                  <a:srgbClr val="000000"/>
                </a:solidFill>
              </a:rPr>
              <a:t>bộ</a:t>
            </a:r>
            <a:r>
              <a:rPr lang="en-US" altLang="en-US" sz="3200" b="1" dirty="0">
                <a:solidFill>
                  <a:srgbClr val="000000"/>
                </a:solidFill>
              </a:rPr>
              <a:t> </a:t>
            </a:r>
            <a:r>
              <a:rPr lang="en-US" altLang="en-US" sz="3200" b="1" dirty="0" err="1">
                <a:solidFill>
                  <a:srgbClr val="000000"/>
                </a:solidFill>
              </a:rPr>
              <a:t>đội</a:t>
            </a:r>
            <a:r>
              <a:rPr lang="en-US" altLang="en-US" sz="3200" b="1" dirty="0">
                <a:solidFill>
                  <a:srgbClr val="000000"/>
                </a:solidFill>
              </a:rPr>
              <a:t>, </a:t>
            </a:r>
            <a:r>
              <a:rPr lang="en-US" altLang="en-US" sz="3200" b="1" dirty="0" err="1">
                <a:solidFill>
                  <a:srgbClr val="000000"/>
                </a:solidFill>
              </a:rPr>
              <a:t>dân</a:t>
            </a:r>
            <a:r>
              <a:rPr lang="en-US" altLang="en-US" sz="3200" b="1" dirty="0">
                <a:solidFill>
                  <a:srgbClr val="000000"/>
                </a:solidFill>
              </a:rPr>
              <a:t> </a:t>
            </a:r>
            <a:r>
              <a:rPr lang="en-US" altLang="en-US" sz="3200" b="1" dirty="0" err="1">
                <a:solidFill>
                  <a:srgbClr val="000000"/>
                </a:solidFill>
              </a:rPr>
              <a:t>công</a:t>
            </a:r>
            <a:r>
              <a:rPr lang="en-US" altLang="en-US" sz="3200" b="1" dirty="0">
                <a:solidFill>
                  <a:srgbClr val="000000"/>
                </a:solidFill>
              </a:rPr>
              <a:t> </a:t>
            </a:r>
            <a:r>
              <a:rPr lang="en-US" altLang="en-US" sz="3200" b="1" dirty="0" err="1">
                <a:solidFill>
                  <a:srgbClr val="000000"/>
                </a:solidFill>
              </a:rPr>
              <a:t>hỏa</a:t>
            </a:r>
            <a:r>
              <a:rPr lang="en-US" altLang="en-US" sz="3200" b="1" dirty="0">
                <a:solidFill>
                  <a:srgbClr val="000000"/>
                </a:solidFill>
              </a:rPr>
              <a:t> </a:t>
            </a:r>
            <a:r>
              <a:rPr lang="en-US" altLang="en-US" sz="3200" b="1" dirty="0" err="1">
                <a:solidFill>
                  <a:srgbClr val="000000"/>
                </a:solidFill>
              </a:rPr>
              <a:t>tuyến</a:t>
            </a:r>
            <a:r>
              <a:rPr lang="en-US" altLang="en-US" sz="3200" b="1" dirty="0">
                <a:solidFill>
                  <a:srgbClr val="000000"/>
                </a:solidFill>
              </a:rPr>
              <a:t>, </a:t>
            </a:r>
            <a:r>
              <a:rPr lang="en-US" altLang="en-US" sz="3200" b="1" dirty="0" err="1">
                <a:solidFill>
                  <a:srgbClr val="000000"/>
                </a:solidFill>
              </a:rPr>
              <a:t>vẽ</a:t>
            </a:r>
            <a:r>
              <a:rPr lang="en-US" altLang="en-US" sz="3200" b="1" dirty="0">
                <a:solidFill>
                  <a:srgbClr val="000000"/>
                </a:solidFill>
              </a:rPr>
              <a:t> </a:t>
            </a:r>
            <a:r>
              <a:rPr lang="en-US" altLang="en-US" sz="3200" b="1" dirty="0" err="1">
                <a:solidFill>
                  <a:srgbClr val="000000"/>
                </a:solidFill>
              </a:rPr>
              <a:t>nhiều</a:t>
            </a:r>
            <a:r>
              <a:rPr lang="en-US" altLang="en-US" sz="3200" b="1" dirty="0">
                <a:solidFill>
                  <a:srgbClr val="000000"/>
                </a:solidFill>
              </a:rPr>
              <a:t> </a:t>
            </a:r>
            <a:r>
              <a:rPr lang="en-US" altLang="en-US" sz="3200" b="1" dirty="0" err="1">
                <a:solidFill>
                  <a:srgbClr val="000000"/>
                </a:solidFill>
              </a:rPr>
              <a:t>tranh</a:t>
            </a:r>
            <a:r>
              <a:rPr lang="en-US" altLang="en-US" sz="3200" b="1" dirty="0">
                <a:solidFill>
                  <a:srgbClr val="000000"/>
                </a:solidFill>
              </a:rPr>
              <a:t> </a:t>
            </a:r>
            <a:r>
              <a:rPr lang="en-US" altLang="en-US" sz="3200" b="1" dirty="0" err="1">
                <a:solidFill>
                  <a:srgbClr val="000000"/>
                </a:solidFill>
              </a:rPr>
              <a:t>và</a:t>
            </a:r>
            <a:r>
              <a:rPr lang="en-US" altLang="en-US" sz="3200" b="1" dirty="0">
                <a:solidFill>
                  <a:srgbClr val="000000"/>
                </a:solidFill>
              </a:rPr>
              <a:t> </a:t>
            </a:r>
            <a:r>
              <a:rPr lang="en-US" altLang="en-US" sz="3200" b="1" dirty="0" err="1">
                <a:solidFill>
                  <a:srgbClr val="000000"/>
                </a:solidFill>
              </a:rPr>
              <a:t>kí</a:t>
            </a:r>
            <a:r>
              <a:rPr lang="en-US" altLang="en-US" sz="3200" b="1" dirty="0">
                <a:solidFill>
                  <a:srgbClr val="000000"/>
                </a:solidFill>
              </a:rPr>
              <a:t> </a:t>
            </a:r>
            <a:r>
              <a:rPr lang="en-US" altLang="en-US" sz="3200" b="1" dirty="0" err="1">
                <a:solidFill>
                  <a:srgbClr val="000000"/>
                </a:solidFill>
              </a:rPr>
              <a:t>họa</a:t>
            </a:r>
            <a:r>
              <a:rPr lang="en-US" altLang="en-US" sz="3200" b="1" dirty="0">
                <a:solidFill>
                  <a:srgbClr val="000000"/>
                </a:solidFill>
              </a:rPr>
              <a:t> </a:t>
            </a:r>
            <a:r>
              <a:rPr lang="en-US" altLang="en-US" sz="3200" b="1" dirty="0" err="1">
                <a:solidFill>
                  <a:srgbClr val="000000"/>
                </a:solidFill>
              </a:rPr>
              <a:t>về</a:t>
            </a:r>
            <a:r>
              <a:rPr lang="en-US" altLang="en-US" sz="3200" b="1" dirty="0">
                <a:solidFill>
                  <a:srgbClr val="000000"/>
                </a:solidFill>
              </a:rPr>
              <a:t> </a:t>
            </a:r>
            <a:r>
              <a:rPr lang="en-US" altLang="en-US" sz="3200" b="1" dirty="0" err="1">
                <a:solidFill>
                  <a:srgbClr val="000000"/>
                </a:solidFill>
              </a:rPr>
              <a:t>họ</a:t>
            </a:r>
            <a:r>
              <a:rPr lang="en-US" altLang="en-US" sz="3200" b="1" dirty="0">
                <a:solidFill>
                  <a:srgbClr val="000000"/>
                </a:solidFill>
              </a:rPr>
              <a:t>. </a:t>
            </a:r>
            <a:r>
              <a:rPr lang="en-US" altLang="en-US" sz="3200" b="1" dirty="0" err="1">
                <a:solidFill>
                  <a:srgbClr val="000000"/>
                </a:solidFill>
              </a:rPr>
              <a:t>Đáng</a:t>
            </a:r>
            <a:r>
              <a:rPr lang="en-US" altLang="en-US" sz="3200" b="1" dirty="0">
                <a:solidFill>
                  <a:srgbClr val="000000"/>
                </a:solidFill>
              </a:rPr>
              <a:t> </a:t>
            </a:r>
            <a:r>
              <a:rPr lang="en-US" altLang="en-US" sz="3200" b="1" dirty="0" err="1">
                <a:solidFill>
                  <a:srgbClr val="000000"/>
                </a:solidFill>
              </a:rPr>
              <a:t>tiếc</a:t>
            </a:r>
            <a:r>
              <a:rPr lang="en-US" altLang="en-US" sz="3200" b="1" dirty="0">
                <a:solidFill>
                  <a:srgbClr val="000000"/>
                </a:solidFill>
              </a:rPr>
              <a:t>, </a:t>
            </a:r>
            <a:r>
              <a:rPr lang="en-US" altLang="en-US" sz="3200" b="1" dirty="0" err="1">
                <a:solidFill>
                  <a:srgbClr val="000000"/>
                </a:solidFill>
              </a:rPr>
              <a:t>chỉ</a:t>
            </a:r>
            <a:r>
              <a:rPr lang="en-US" altLang="en-US" sz="3200" b="1" dirty="0">
                <a:solidFill>
                  <a:srgbClr val="000000"/>
                </a:solidFill>
              </a:rPr>
              <a:t> </a:t>
            </a:r>
            <a:r>
              <a:rPr lang="en-US" altLang="en-US" sz="3200" b="1" dirty="0" err="1">
                <a:solidFill>
                  <a:srgbClr val="000000"/>
                </a:solidFill>
              </a:rPr>
              <a:t>trước</a:t>
            </a:r>
            <a:r>
              <a:rPr lang="en-US" altLang="en-US" sz="3200" b="1" dirty="0">
                <a:solidFill>
                  <a:srgbClr val="000000"/>
                </a:solidFill>
              </a:rPr>
              <a:t> ngày </a:t>
            </a:r>
            <a:r>
              <a:rPr lang="en-US" altLang="en-US" sz="3200" b="1" dirty="0" err="1">
                <a:solidFill>
                  <a:srgbClr val="000000"/>
                </a:solidFill>
              </a:rPr>
              <a:t>chiến</a:t>
            </a:r>
            <a:r>
              <a:rPr lang="en-US" altLang="en-US" sz="3200" b="1" dirty="0">
                <a:solidFill>
                  <a:srgbClr val="000000"/>
                </a:solidFill>
              </a:rPr>
              <a:t> </a:t>
            </a:r>
            <a:r>
              <a:rPr lang="en-US" altLang="en-US" sz="3200" b="1" dirty="0" err="1">
                <a:solidFill>
                  <a:srgbClr val="000000"/>
                </a:solidFill>
              </a:rPr>
              <a:t>thắng</a:t>
            </a:r>
            <a:r>
              <a:rPr lang="en-US" altLang="en-US" sz="3200" b="1" dirty="0">
                <a:solidFill>
                  <a:srgbClr val="000000"/>
                </a:solidFill>
              </a:rPr>
              <a:t> </a:t>
            </a:r>
            <a:r>
              <a:rPr lang="en-US" altLang="en-US" sz="3200" b="1" dirty="0" err="1">
                <a:solidFill>
                  <a:srgbClr val="000000"/>
                </a:solidFill>
              </a:rPr>
              <a:t>gần</a:t>
            </a:r>
            <a:r>
              <a:rPr lang="en-US" altLang="en-US" sz="3200" b="1" dirty="0">
                <a:solidFill>
                  <a:srgbClr val="000000"/>
                </a:solidFill>
              </a:rPr>
              <a:t> </a:t>
            </a:r>
            <a:r>
              <a:rPr lang="en-US" altLang="en-US" sz="3200" b="1" dirty="0" err="1">
                <a:solidFill>
                  <a:srgbClr val="000000"/>
                </a:solidFill>
              </a:rPr>
              <a:t>một</a:t>
            </a:r>
            <a:r>
              <a:rPr lang="en-US" altLang="en-US" sz="3200" b="1" dirty="0">
                <a:solidFill>
                  <a:srgbClr val="000000"/>
                </a:solidFill>
              </a:rPr>
              <a:t> </a:t>
            </a:r>
            <a:r>
              <a:rPr lang="en-US" altLang="en-US" sz="3200" b="1" dirty="0" err="1">
                <a:solidFill>
                  <a:srgbClr val="000000"/>
                </a:solidFill>
              </a:rPr>
              <a:t>tháng</a:t>
            </a:r>
            <a:r>
              <a:rPr lang="en-US" altLang="en-US" sz="3200" b="1" dirty="0">
                <a:solidFill>
                  <a:srgbClr val="000000"/>
                </a:solidFill>
              </a:rPr>
              <a:t>, </a:t>
            </a:r>
            <a:r>
              <a:rPr lang="en-US" altLang="en-US" sz="3200" b="1" dirty="0" err="1">
                <a:solidFill>
                  <a:srgbClr val="000000"/>
                </a:solidFill>
              </a:rPr>
              <a:t>người</a:t>
            </a:r>
            <a:r>
              <a:rPr lang="en-US" altLang="en-US" sz="3200" b="1" dirty="0">
                <a:solidFill>
                  <a:srgbClr val="000000"/>
                </a:solidFill>
              </a:rPr>
              <a:t> </a:t>
            </a:r>
            <a:r>
              <a:rPr lang="en-US" altLang="en-US" sz="3200" b="1" dirty="0" err="1">
                <a:solidFill>
                  <a:srgbClr val="000000"/>
                </a:solidFill>
              </a:rPr>
              <a:t>nghệ</a:t>
            </a:r>
            <a:r>
              <a:rPr lang="en-US" altLang="en-US" sz="3200" b="1" dirty="0">
                <a:solidFill>
                  <a:srgbClr val="000000"/>
                </a:solidFill>
              </a:rPr>
              <a:t> </a:t>
            </a:r>
            <a:r>
              <a:rPr lang="en-US" altLang="en-US" sz="3200" b="1" dirty="0" err="1">
                <a:solidFill>
                  <a:srgbClr val="000000"/>
                </a:solidFill>
              </a:rPr>
              <a:t>sĩ</a:t>
            </a:r>
            <a:r>
              <a:rPr lang="en-US" altLang="en-US" sz="3200" b="1" dirty="0">
                <a:solidFill>
                  <a:srgbClr val="000000"/>
                </a:solidFill>
              </a:rPr>
              <a:t> </a:t>
            </a:r>
            <a:r>
              <a:rPr lang="en-US" altLang="en-US" sz="3200" b="1" dirty="0" err="1">
                <a:solidFill>
                  <a:srgbClr val="000000"/>
                </a:solidFill>
              </a:rPr>
              <a:t>tài</a:t>
            </a:r>
            <a:r>
              <a:rPr lang="en-US" altLang="en-US" sz="3200" b="1" dirty="0">
                <a:solidFill>
                  <a:srgbClr val="000000"/>
                </a:solidFill>
              </a:rPr>
              <a:t> </a:t>
            </a:r>
            <a:r>
              <a:rPr lang="en-US" altLang="en-US" sz="3200" b="1" dirty="0" err="1">
                <a:solidFill>
                  <a:srgbClr val="000000"/>
                </a:solidFill>
              </a:rPr>
              <a:t>năng</a:t>
            </a:r>
            <a:r>
              <a:rPr lang="en-US" altLang="en-US" sz="3200" b="1" dirty="0">
                <a:solidFill>
                  <a:srgbClr val="000000"/>
                </a:solidFill>
              </a:rPr>
              <a:t> </a:t>
            </a:r>
            <a:r>
              <a:rPr lang="en-US" altLang="en-US" sz="3200" b="1" dirty="0" err="1">
                <a:solidFill>
                  <a:srgbClr val="000000"/>
                </a:solidFill>
              </a:rPr>
              <a:t>đã</a:t>
            </a:r>
            <a:r>
              <a:rPr lang="en-US" altLang="en-US" sz="3200" b="1" dirty="0">
                <a:solidFill>
                  <a:srgbClr val="000000"/>
                </a:solidFill>
              </a:rPr>
              <a:t> </a:t>
            </a:r>
            <a:r>
              <a:rPr lang="en-US" altLang="en-US" sz="3200" b="1" dirty="0" err="1">
                <a:solidFill>
                  <a:srgbClr val="000000"/>
                </a:solidFill>
              </a:rPr>
              <a:t>ngã</a:t>
            </a:r>
            <a:r>
              <a:rPr lang="en-US" altLang="en-US" sz="3200" b="1" dirty="0">
                <a:solidFill>
                  <a:srgbClr val="000000"/>
                </a:solidFill>
              </a:rPr>
              <a:t> </a:t>
            </a:r>
            <a:r>
              <a:rPr lang="en-US" altLang="en-US" sz="3200" b="1" dirty="0" err="1">
                <a:solidFill>
                  <a:srgbClr val="000000"/>
                </a:solidFill>
              </a:rPr>
              <a:t>xuống</a:t>
            </a:r>
            <a:r>
              <a:rPr lang="en-US" altLang="en-US" sz="3200" b="1" dirty="0">
                <a:solidFill>
                  <a:srgbClr val="000000"/>
                </a:solidFill>
              </a:rPr>
              <a:t> </a:t>
            </a:r>
            <a:r>
              <a:rPr lang="en-US" altLang="en-US" sz="3200" b="1" dirty="0" err="1">
                <a:solidFill>
                  <a:srgbClr val="000000"/>
                </a:solidFill>
              </a:rPr>
              <a:t>khi</a:t>
            </a:r>
            <a:r>
              <a:rPr lang="en-US" altLang="en-US" sz="3200" b="1" dirty="0">
                <a:solidFill>
                  <a:srgbClr val="000000"/>
                </a:solidFill>
              </a:rPr>
              <a:t> </a:t>
            </a:r>
            <a:r>
              <a:rPr lang="en-US" altLang="en-US" sz="3200" b="1" dirty="0" err="1">
                <a:solidFill>
                  <a:srgbClr val="000000"/>
                </a:solidFill>
              </a:rPr>
              <a:t>chưa</a:t>
            </a:r>
            <a:r>
              <a:rPr lang="en-US" altLang="en-US" sz="3200" b="1" dirty="0">
                <a:solidFill>
                  <a:srgbClr val="000000"/>
                </a:solidFill>
              </a:rPr>
              <a:t> </a:t>
            </a:r>
            <a:r>
              <a:rPr lang="en-US" altLang="en-US" sz="3200" b="1" dirty="0" err="1">
                <a:solidFill>
                  <a:srgbClr val="000000"/>
                </a:solidFill>
              </a:rPr>
              <a:t>đầy</a:t>
            </a:r>
            <a:r>
              <a:rPr lang="en-US" altLang="en-US" sz="3200" b="1" dirty="0">
                <a:solidFill>
                  <a:srgbClr val="000000"/>
                </a:solidFill>
              </a:rPr>
              <a:t> 50 </a:t>
            </a:r>
            <a:r>
              <a:rPr lang="en-US" altLang="en-US" sz="3200" b="1" dirty="0" err="1">
                <a:solidFill>
                  <a:srgbClr val="000000"/>
                </a:solidFill>
              </a:rPr>
              <a:t>tuổi</a:t>
            </a:r>
            <a:r>
              <a:rPr lang="en-US" altLang="en-US" sz="3200" b="1" dirty="0">
                <a:solidFill>
                  <a:srgbClr val="000000"/>
                </a:solidFill>
              </a:rPr>
              <a:t>.</a:t>
            </a:r>
          </a:p>
          <a:p>
            <a:pPr algn="just" eaLnBrk="1" fontAlgn="base" hangingPunct="1">
              <a:spcBef>
                <a:spcPct val="50000"/>
              </a:spcBef>
              <a:spcAft>
                <a:spcPct val="0"/>
              </a:spcAft>
            </a:pPr>
            <a:r>
              <a:rPr lang="en-US" altLang="en-US" sz="2000" b="1" dirty="0">
                <a:solidFill>
                  <a:srgbClr val="000000"/>
                </a:solidFill>
              </a:rPr>
              <a:t>	         </a:t>
            </a:r>
            <a:endParaRPr lang="en-US" altLang="en-US" sz="2800" b="1" dirty="0">
              <a:solidFill>
                <a:srgbClr val="000000"/>
              </a:solidFill>
            </a:endParaRPr>
          </a:p>
        </p:txBody>
      </p:sp>
      <p:sp>
        <p:nvSpPr>
          <p:cNvPr id="4100" name="TextBox 2"/>
          <p:cNvSpPr txBox="1">
            <a:spLocks noChangeArrowheads="1"/>
          </p:cNvSpPr>
          <p:nvPr/>
        </p:nvSpPr>
        <p:spPr bwMode="auto">
          <a:xfrm>
            <a:off x="3810001" y="76201"/>
            <a:ext cx="45196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3600" b="1" dirty="0" err="1">
                <a:solidFill>
                  <a:srgbClr val="000000"/>
                </a:solidFill>
              </a:rPr>
              <a:t>Họa</a:t>
            </a:r>
            <a:r>
              <a:rPr lang="en-US" altLang="en-US" sz="3600" b="1" dirty="0">
                <a:solidFill>
                  <a:srgbClr val="000000"/>
                </a:solidFill>
              </a:rPr>
              <a:t> </a:t>
            </a:r>
            <a:r>
              <a:rPr lang="en-US" altLang="en-US" sz="3600" b="1" dirty="0" err="1">
                <a:solidFill>
                  <a:srgbClr val="000000"/>
                </a:solidFill>
              </a:rPr>
              <a:t>sĩ</a:t>
            </a:r>
            <a:r>
              <a:rPr lang="en-US" altLang="en-US" sz="3600" b="1" dirty="0">
                <a:solidFill>
                  <a:srgbClr val="000000"/>
                </a:solidFill>
              </a:rPr>
              <a:t> </a:t>
            </a:r>
            <a:r>
              <a:rPr lang="en-US" altLang="en-US" sz="3600" b="1" dirty="0" err="1">
                <a:solidFill>
                  <a:srgbClr val="000000"/>
                </a:solidFill>
              </a:rPr>
              <a:t>Tô</a:t>
            </a:r>
            <a:r>
              <a:rPr lang="en-US" altLang="en-US" sz="3600" b="1" dirty="0">
                <a:solidFill>
                  <a:srgbClr val="000000"/>
                </a:solidFill>
              </a:rPr>
              <a:t> </a:t>
            </a:r>
            <a:r>
              <a:rPr lang="en-US" altLang="en-US" sz="3600" b="1" dirty="0" err="1">
                <a:solidFill>
                  <a:srgbClr val="000000"/>
                </a:solidFill>
              </a:rPr>
              <a:t>Ngọc</a:t>
            </a:r>
            <a:r>
              <a:rPr lang="en-US" altLang="en-US" sz="3600" b="1" dirty="0">
                <a:solidFill>
                  <a:srgbClr val="000000"/>
                </a:solidFill>
              </a:rPr>
              <a:t> </a:t>
            </a:r>
            <a:r>
              <a:rPr lang="en-US" altLang="en-US" sz="3600" b="1" dirty="0" err="1">
                <a:solidFill>
                  <a:srgbClr val="000000"/>
                </a:solidFill>
              </a:rPr>
              <a:t>Vân</a:t>
            </a:r>
            <a:endParaRPr lang="vi-VN" altLang="en-US" sz="3600" b="1" dirty="0">
              <a:solidFill>
                <a:srgbClr val="000000"/>
              </a:solidFill>
            </a:endParaRPr>
          </a:p>
        </p:txBody>
      </p:sp>
    </p:spTree>
    <p:extLst>
      <p:ext uri="{BB962C8B-B14F-4D97-AF65-F5344CB8AC3E}">
        <p14:creationId xmlns:p14="http://schemas.microsoft.com/office/powerpoint/2010/main" val="2887341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7" name="Text Box 25">
            <a:hlinkClick r:id="rId2" action="ppaction://hlinksldjump"/>
          </p:cNvPr>
          <p:cNvSpPr txBox="1">
            <a:spLocks noChangeArrowheads="1"/>
          </p:cNvSpPr>
          <p:nvPr/>
        </p:nvSpPr>
        <p:spPr bwMode="auto">
          <a:xfrm>
            <a:off x="2209800" y="1524000"/>
            <a:ext cx="8458200" cy="393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800" b="1" u="sng" dirty="0" err="1">
                <a:solidFill>
                  <a:srgbClr val="000000"/>
                </a:solidFill>
              </a:rPr>
              <a:t>Chú</a:t>
            </a:r>
            <a:r>
              <a:rPr lang="en-US" altLang="en-US" sz="2800" b="1" u="sng" dirty="0">
                <a:solidFill>
                  <a:srgbClr val="000000"/>
                </a:solidFill>
              </a:rPr>
              <a:t> </a:t>
            </a:r>
            <a:r>
              <a:rPr lang="en-US" altLang="en-US" sz="2800" b="1" u="sng" dirty="0" err="1">
                <a:solidFill>
                  <a:srgbClr val="000000"/>
                </a:solidFill>
              </a:rPr>
              <a:t>giải</a:t>
            </a:r>
            <a:r>
              <a:rPr lang="en-US" altLang="en-US" sz="2800" dirty="0">
                <a:solidFill>
                  <a:srgbClr val="000000"/>
                </a:solidFill>
              </a:rPr>
              <a:t>:</a:t>
            </a:r>
          </a:p>
          <a:p>
            <a:pPr eaLnBrk="1" fontAlgn="base" hangingPunct="1">
              <a:spcBef>
                <a:spcPct val="50000"/>
              </a:spcBef>
              <a:spcAft>
                <a:spcPct val="0"/>
              </a:spcAft>
              <a:buFontTx/>
              <a:buChar char="-"/>
            </a:pPr>
            <a:r>
              <a:rPr lang="en-US" altLang="en-US" sz="2800" dirty="0" err="1">
                <a:solidFill>
                  <a:srgbClr val="FF0000"/>
                </a:solidFill>
              </a:rPr>
              <a:t>Tài</a:t>
            </a:r>
            <a:r>
              <a:rPr lang="en-US" altLang="en-US" sz="2800" dirty="0">
                <a:solidFill>
                  <a:srgbClr val="FF0000"/>
                </a:solidFill>
              </a:rPr>
              <a:t> </a:t>
            </a:r>
            <a:r>
              <a:rPr lang="en-US" altLang="en-US" sz="2800" dirty="0" err="1">
                <a:solidFill>
                  <a:srgbClr val="FF0000"/>
                </a:solidFill>
              </a:rPr>
              <a:t>hoa</a:t>
            </a:r>
            <a:r>
              <a:rPr lang="en-US" altLang="en-US" sz="2800" dirty="0">
                <a:solidFill>
                  <a:srgbClr val="FF0000"/>
                </a:solidFill>
              </a:rPr>
              <a:t>: </a:t>
            </a:r>
            <a:r>
              <a:rPr lang="en-US" altLang="en-US" sz="2800" dirty="0" err="1">
                <a:solidFill>
                  <a:srgbClr val="000000"/>
                </a:solidFill>
              </a:rPr>
              <a:t>có</a:t>
            </a:r>
            <a:r>
              <a:rPr lang="en-US" altLang="en-US" sz="2800" dirty="0">
                <a:solidFill>
                  <a:srgbClr val="000000"/>
                </a:solidFill>
              </a:rPr>
              <a:t> </a:t>
            </a:r>
            <a:r>
              <a:rPr lang="en-US" altLang="en-US" sz="2800" dirty="0" err="1">
                <a:solidFill>
                  <a:srgbClr val="000000"/>
                </a:solidFill>
              </a:rPr>
              <a:t>tài</a:t>
            </a:r>
            <a:r>
              <a:rPr lang="en-US" altLang="en-US" sz="2800" dirty="0">
                <a:solidFill>
                  <a:srgbClr val="000000"/>
                </a:solidFill>
              </a:rPr>
              <a:t> </a:t>
            </a:r>
            <a:r>
              <a:rPr lang="en-US" altLang="en-US" sz="2800" dirty="0" err="1">
                <a:solidFill>
                  <a:srgbClr val="000000"/>
                </a:solidFill>
              </a:rPr>
              <a:t>về</a:t>
            </a:r>
            <a:r>
              <a:rPr lang="en-US" altLang="en-US" sz="2800" dirty="0">
                <a:solidFill>
                  <a:srgbClr val="000000"/>
                </a:solidFill>
              </a:rPr>
              <a:t> </a:t>
            </a:r>
            <a:r>
              <a:rPr lang="en-US" altLang="en-US" sz="2800" dirty="0" err="1">
                <a:solidFill>
                  <a:srgbClr val="000000"/>
                </a:solidFill>
              </a:rPr>
              <a:t>nghệ</a:t>
            </a:r>
            <a:r>
              <a:rPr lang="en-US" altLang="en-US" sz="2800" dirty="0">
                <a:solidFill>
                  <a:srgbClr val="000000"/>
                </a:solidFill>
              </a:rPr>
              <a:t> </a:t>
            </a:r>
            <a:r>
              <a:rPr lang="en-US" altLang="en-US" sz="2800" dirty="0" err="1">
                <a:solidFill>
                  <a:srgbClr val="000000"/>
                </a:solidFill>
              </a:rPr>
              <a:t>thuật</a:t>
            </a:r>
            <a:r>
              <a:rPr lang="en-US" altLang="en-US" sz="2800" dirty="0">
                <a:solidFill>
                  <a:srgbClr val="000000"/>
                </a:solidFill>
              </a:rPr>
              <a:t>, </a:t>
            </a:r>
            <a:r>
              <a:rPr lang="en-US" altLang="en-US" sz="2800" dirty="0" err="1">
                <a:solidFill>
                  <a:srgbClr val="000000"/>
                </a:solidFill>
              </a:rPr>
              <a:t>văn</a:t>
            </a:r>
            <a:r>
              <a:rPr lang="en-US" altLang="en-US" sz="2800" dirty="0">
                <a:solidFill>
                  <a:srgbClr val="000000"/>
                </a:solidFill>
              </a:rPr>
              <a:t> </a:t>
            </a:r>
            <a:r>
              <a:rPr lang="en-US" altLang="en-US" sz="2800" dirty="0" err="1">
                <a:solidFill>
                  <a:srgbClr val="000000"/>
                </a:solidFill>
              </a:rPr>
              <a:t>chương</a:t>
            </a:r>
            <a:r>
              <a:rPr lang="en-US" altLang="en-US" sz="2800" dirty="0">
                <a:solidFill>
                  <a:srgbClr val="000000"/>
                </a:solidFill>
              </a:rPr>
              <a:t>.</a:t>
            </a:r>
          </a:p>
          <a:p>
            <a:pPr eaLnBrk="1" fontAlgn="base" hangingPunct="1">
              <a:spcBef>
                <a:spcPct val="50000"/>
              </a:spcBef>
              <a:spcAft>
                <a:spcPct val="0"/>
              </a:spcAft>
              <a:buFontTx/>
              <a:buChar char="-"/>
            </a:pPr>
            <a:r>
              <a:rPr lang="en-US" altLang="en-US" sz="2800" dirty="0">
                <a:solidFill>
                  <a:srgbClr val="000000"/>
                </a:solidFill>
              </a:rPr>
              <a:t> </a:t>
            </a:r>
            <a:r>
              <a:rPr lang="en-US" altLang="en-US" sz="2800" dirty="0" err="1">
                <a:solidFill>
                  <a:srgbClr val="FF0000"/>
                </a:solidFill>
              </a:rPr>
              <a:t>Dân</a:t>
            </a:r>
            <a:r>
              <a:rPr lang="en-US" altLang="en-US" sz="2800" dirty="0">
                <a:solidFill>
                  <a:srgbClr val="FF0000"/>
                </a:solidFill>
              </a:rPr>
              <a:t> </a:t>
            </a:r>
            <a:r>
              <a:rPr lang="en-US" altLang="en-US" sz="2800" dirty="0" err="1">
                <a:solidFill>
                  <a:srgbClr val="FF0000"/>
                </a:solidFill>
              </a:rPr>
              <a:t>công</a:t>
            </a:r>
            <a:r>
              <a:rPr lang="en-US" altLang="en-US" sz="2800" dirty="0">
                <a:solidFill>
                  <a:srgbClr val="FF0000"/>
                </a:solidFill>
              </a:rPr>
              <a:t>: </a:t>
            </a:r>
            <a:r>
              <a:rPr lang="en-US" altLang="en-US" sz="2800" dirty="0" err="1">
                <a:solidFill>
                  <a:srgbClr val="000000"/>
                </a:solidFill>
              </a:rPr>
              <a:t>người</a:t>
            </a:r>
            <a:r>
              <a:rPr lang="en-US" altLang="en-US" sz="2800" dirty="0">
                <a:solidFill>
                  <a:srgbClr val="000000"/>
                </a:solidFill>
              </a:rPr>
              <a:t> </a:t>
            </a:r>
            <a:r>
              <a:rPr lang="en-US" altLang="en-US" sz="2800" dirty="0" err="1">
                <a:solidFill>
                  <a:srgbClr val="000000"/>
                </a:solidFill>
              </a:rPr>
              <a:t>dân</a:t>
            </a:r>
            <a:r>
              <a:rPr lang="en-US" altLang="en-US" sz="2800" dirty="0">
                <a:solidFill>
                  <a:srgbClr val="000000"/>
                </a:solidFill>
              </a:rPr>
              <a:t> </a:t>
            </a:r>
            <a:r>
              <a:rPr lang="en-US" altLang="en-US" sz="2800" dirty="0" err="1">
                <a:solidFill>
                  <a:srgbClr val="000000"/>
                </a:solidFill>
              </a:rPr>
              <a:t>làm</a:t>
            </a:r>
            <a:r>
              <a:rPr lang="en-US" altLang="en-US" sz="2800" dirty="0">
                <a:solidFill>
                  <a:srgbClr val="000000"/>
                </a:solidFill>
              </a:rPr>
              <a:t> </a:t>
            </a:r>
            <a:r>
              <a:rPr lang="en-US" altLang="en-US" sz="2800" dirty="0" err="1">
                <a:solidFill>
                  <a:srgbClr val="000000"/>
                </a:solidFill>
              </a:rPr>
              <a:t>nghĩa</a:t>
            </a:r>
            <a:r>
              <a:rPr lang="en-US" altLang="en-US" sz="2800" dirty="0">
                <a:solidFill>
                  <a:srgbClr val="000000"/>
                </a:solidFill>
              </a:rPr>
              <a:t> </a:t>
            </a:r>
            <a:r>
              <a:rPr lang="en-US" altLang="en-US" sz="2800" dirty="0" err="1">
                <a:solidFill>
                  <a:srgbClr val="000000"/>
                </a:solidFill>
              </a:rPr>
              <a:t>vụ</a:t>
            </a:r>
            <a:r>
              <a:rPr lang="en-US" altLang="en-US" sz="2800" dirty="0">
                <a:solidFill>
                  <a:srgbClr val="000000"/>
                </a:solidFill>
              </a:rPr>
              <a:t> </a:t>
            </a:r>
            <a:r>
              <a:rPr lang="en-US" altLang="en-US" sz="2800" dirty="0" err="1">
                <a:solidFill>
                  <a:srgbClr val="000000"/>
                </a:solidFill>
              </a:rPr>
              <a:t>lao</a:t>
            </a:r>
            <a:r>
              <a:rPr lang="en-US" altLang="en-US" sz="2800" dirty="0">
                <a:solidFill>
                  <a:srgbClr val="000000"/>
                </a:solidFill>
              </a:rPr>
              <a:t> </a:t>
            </a:r>
            <a:r>
              <a:rPr lang="en-US" altLang="en-US" sz="2800" dirty="0" err="1">
                <a:solidFill>
                  <a:srgbClr val="000000"/>
                </a:solidFill>
              </a:rPr>
              <a:t>động</a:t>
            </a:r>
            <a:r>
              <a:rPr lang="en-US" altLang="en-US" sz="2800" dirty="0">
                <a:solidFill>
                  <a:srgbClr val="000000"/>
                </a:solidFill>
              </a:rPr>
              <a:t> </a:t>
            </a:r>
            <a:r>
              <a:rPr lang="en-US" altLang="en-US" sz="2800" dirty="0" err="1">
                <a:solidFill>
                  <a:srgbClr val="000000"/>
                </a:solidFill>
              </a:rPr>
              <a:t>chân</a:t>
            </a:r>
            <a:r>
              <a:rPr lang="en-US" altLang="en-US" sz="2800" dirty="0">
                <a:solidFill>
                  <a:srgbClr val="000000"/>
                </a:solidFill>
              </a:rPr>
              <a:t> </a:t>
            </a:r>
            <a:r>
              <a:rPr lang="en-US" altLang="en-US" sz="2800" dirty="0" err="1">
                <a:solidFill>
                  <a:srgbClr val="000000"/>
                </a:solidFill>
              </a:rPr>
              <a:t>tay</a:t>
            </a:r>
            <a:r>
              <a:rPr lang="en-US" altLang="en-US" sz="2800" dirty="0">
                <a:solidFill>
                  <a:srgbClr val="000000"/>
                </a:solidFill>
              </a:rPr>
              <a:t> </a:t>
            </a:r>
            <a:r>
              <a:rPr lang="en-US" altLang="en-US" sz="2800" dirty="0" err="1">
                <a:solidFill>
                  <a:srgbClr val="000000"/>
                </a:solidFill>
              </a:rPr>
              <a:t>trong</a:t>
            </a:r>
            <a:r>
              <a:rPr lang="en-US" altLang="en-US" sz="2800" dirty="0">
                <a:solidFill>
                  <a:srgbClr val="000000"/>
                </a:solidFill>
              </a:rPr>
              <a:t> </a:t>
            </a:r>
            <a:r>
              <a:rPr lang="en-US" altLang="en-US" sz="2800" dirty="0" err="1">
                <a:solidFill>
                  <a:srgbClr val="000000"/>
                </a:solidFill>
              </a:rPr>
              <a:t>thời</a:t>
            </a:r>
            <a:r>
              <a:rPr lang="en-US" altLang="en-US" sz="2800" dirty="0">
                <a:solidFill>
                  <a:srgbClr val="000000"/>
                </a:solidFill>
              </a:rPr>
              <a:t> </a:t>
            </a:r>
            <a:r>
              <a:rPr lang="en-US" altLang="en-US" sz="2800" dirty="0" err="1">
                <a:solidFill>
                  <a:srgbClr val="000000"/>
                </a:solidFill>
              </a:rPr>
              <a:t>gian</a:t>
            </a:r>
            <a:r>
              <a:rPr lang="en-US" altLang="en-US" sz="2800" dirty="0">
                <a:solidFill>
                  <a:srgbClr val="000000"/>
                </a:solidFill>
              </a:rPr>
              <a:t> </a:t>
            </a:r>
            <a:r>
              <a:rPr lang="en-US" altLang="en-US" sz="2800" dirty="0" err="1">
                <a:solidFill>
                  <a:srgbClr val="000000"/>
                </a:solidFill>
              </a:rPr>
              <a:t>nhất</a:t>
            </a:r>
            <a:r>
              <a:rPr lang="en-US" altLang="en-US" sz="2800" dirty="0">
                <a:solidFill>
                  <a:srgbClr val="000000"/>
                </a:solidFill>
              </a:rPr>
              <a:t> </a:t>
            </a:r>
            <a:r>
              <a:rPr lang="en-US" altLang="en-US" sz="2800" dirty="0" err="1">
                <a:solidFill>
                  <a:srgbClr val="000000"/>
                </a:solidFill>
              </a:rPr>
              <a:t>định</a:t>
            </a:r>
            <a:r>
              <a:rPr lang="en-US" altLang="en-US" sz="2800" dirty="0">
                <a:solidFill>
                  <a:srgbClr val="000000"/>
                </a:solidFill>
              </a:rPr>
              <a:t>.</a:t>
            </a:r>
          </a:p>
          <a:p>
            <a:pPr eaLnBrk="1" fontAlgn="base" hangingPunct="1">
              <a:spcBef>
                <a:spcPct val="50000"/>
              </a:spcBef>
              <a:spcAft>
                <a:spcPct val="0"/>
              </a:spcAft>
              <a:buFontTx/>
              <a:buChar char="-"/>
            </a:pPr>
            <a:r>
              <a:rPr lang="en-US" altLang="en-US" sz="2800" dirty="0">
                <a:solidFill>
                  <a:srgbClr val="000000"/>
                </a:solidFill>
              </a:rPr>
              <a:t> </a:t>
            </a:r>
            <a:r>
              <a:rPr lang="en-US" altLang="en-US" sz="2800" dirty="0" err="1">
                <a:solidFill>
                  <a:srgbClr val="FF0000"/>
                </a:solidFill>
              </a:rPr>
              <a:t>Hỏa</a:t>
            </a:r>
            <a:r>
              <a:rPr lang="en-US" altLang="en-US" sz="2800" dirty="0">
                <a:solidFill>
                  <a:srgbClr val="FF0000"/>
                </a:solidFill>
              </a:rPr>
              <a:t> </a:t>
            </a:r>
            <a:r>
              <a:rPr lang="en-US" altLang="en-US" sz="2800" dirty="0" err="1">
                <a:solidFill>
                  <a:srgbClr val="FF0000"/>
                </a:solidFill>
              </a:rPr>
              <a:t>tuyến</a:t>
            </a:r>
            <a:r>
              <a:rPr lang="en-US" altLang="en-US" sz="2800" dirty="0">
                <a:solidFill>
                  <a:srgbClr val="FF0000"/>
                </a:solidFill>
              </a:rPr>
              <a:t>: </a:t>
            </a:r>
            <a:r>
              <a:rPr lang="en-US" altLang="en-US" sz="2800" dirty="0" err="1">
                <a:solidFill>
                  <a:srgbClr val="000000"/>
                </a:solidFill>
              </a:rPr>
              <a:t>nơi</a:t>
            </a:r>
            <a:r>
              <a:rPr lang="en-US" altLang="en-US" sz="2800" dirty="0">
                <a:solidFill>
                  <a:srgbClr val="000000"/>
                </a:solidFill>
              </a:rPr>
              <a:t> </a:t>
            </a:r>
            <a:r>
              <a:rPr lang="en-US" altLang="en-US" sz="2800" dirty="0" err="1">
                <a:solidFill>
                  <a:srgbClr val="000000"/>
                </a:solidFill>
              </a:rPr>
              <a:t>diễn</a:t>
            </a:r>
            <a:r>
              <a:rPr lang="en-US" altLang="en-US" sz="2800" dirty="0">
                <a:solidFill>
                  <a:srgbClr val="000000"/>
                </a:solidFill>
              </a:rPr>
              <a:t> </a:t>
            </a:r>
            <a:r>
              <a:rPr lang="en-US" altLang="en-US" sz="2800" dirty="0" err="1">
                <a:solidFill>
                  <a:srgbClr val="000000"/>
                </a:solidFill>
              </a:rPr>
              <a:t>ra</a:t>
            </a:r>
            <a:r>
              <a:rPr lang="en-US" altLang="en-US" sz="2800" dirty="0">
                <a:solidFill>
                  <a:srgbClr val="000000"/>
                </a:solidFill>
              </a:rPr>
              <a:t> </a:t>
            </a:r>
            <a:r>
              <a:rPr lang="en-US" altLang="en-US" sz="2800" dirty="0" err="1">
                <a:solidFill>
                  <a:srgbClr val="000000"/>
                </a:solidFill>
              </a:rPr>
              <a:t>các</a:t>
            </a:r>
            <a:r>
              <a:rPr lang="en-US" altLang="en-US" sz="2800" dirty="0">
                <a:solidFill>
                  <a:srgbClr val="000000"/>
                </a:solidFill>
              </a:rPr>
              <a:t> </a:t>
            </a:r>
            <a:r>
              <a:rPr lang="en-US" altLang="en-US" sz="2800" dirty="0" err="1">
                <a:solidFill>
                  <a:srgbClr val="000000"/>
                </a:solidFill>
              </a:rPr>
              <a:t>trận</a:t>
            </a:r>
            <a:r>
              <a:rPr lang="en-US" altLang="en-US" sz="2800" dirty="0">
                <a:solidFill>
                  <a:srgbClr val="000000"/>
                </a:solidFill>
              </a:rPr>
              <a:t> </a:t>
            </a:r>
            <a:r>
              <a:rPr lang="en-US" altLang="en-US" sz="2800" dirty="0" err="1">
                <a:solidFill>
                  <a:srgbClr val="000000"/>
                </a:solidFill>
              </a:rPr>
              <a:t>đánh</a:t>
            </a:r>
            <a:r>
              <a:rPr lang="en-US" altLang="en-US" sz="2800" dirty="0">
                <a:solidFill>
                  <a:srgbClr val="000000"/>
                </a:solidFill>
              </a:rPr>
              <a:t> </a:t>
            </a:r>
            <a:r>
              <a:rPr lang="en-US" altLang="en-US" sz="2800" dirty="0" err="1">
                <a:solidFill>
                  <a:srgbClr val="000000"/>
                </a:solidFill>
              </a:rPr>
              <a:t>trong</a:t>
            </a:r>
            <a:r>
              <a:rPr lang="en-US" altLang="en-US" sz="2800" dirty="0">
                <a:solidFill>
                  <a:srgbClr val="000000"/>
                </a:solidFill>
              </a:rPr>
              <a:t> </a:t>
            </a:r>
            <a:r>
              <a:rPr lang="en-US" altLang="en-US" sz="2800" dirty="0" err="1">
                <a:solidFill>
                  <a:srgbClr val="000000"/>
                </a:solidFill>
              </a:rPr>
              <a:t>chiến</a:t>
            </a:r>
            <a:r>
              <a:rPr lang="en-US" altLang="en-US" sz="2800" dirty="0">
                <a:solidFill>
                  <a:srgbClr val="000000"/>
                </a:solidFill>
              </a:rPr>
              <a:t> </a:t>
            </a:r>
            <a:r>
              <a:rPr lang="en-US" altLang="en-US" sz="2800" dirty="0" err="1">
                <a:solidFill>
                  <a:srgbClr val="000000"/>
                </a:solidFill>
              </a:rPr>
              <a:t>tranh</a:t>
            </a:r>
            <a:r>
              <a:rPr lang="en-US" altLang="en-US" sz="2800" dirty="0">
                <a:solidFill>
                  <a:srgbClr val="000000"/>
                </a:solidFill>
              </a:rPr>
              <a:t>.</a:t>
            </a:r>
          </a:p>
          <a:p>
            <a:pPr eaLnBrk="1" fontAlgn="base" hangingPunct="1">
              <a:spcBef>
                <a:spcPct val="50000"/>
              </a:spcBef>
              <a:spcAft>
                <a:spcPct val="0"/>
              </a:spcAft>
              <a:buFontTx/>
              <a:buChar char="-"/>
            </a:pPr>
            <a:r>
              <a:rPr lang="en-US" altLang="en-US" sz="2800" dirty="0">
                <a:solidFill>
                  <a:srgbClr val="FF0000"/>
                </a:solidFill>
              </a:rPr>
              <a:t> </a:t>
            </a:r>
            <a:r>
              <a:rPr lang="en-US" altLang="en-US" sz="2800" dirty="0" err="1">
                <a:solidFill>
                  <a:srgbClr val="FF0000"/>
                </a:solidFill>
              </a:rPr>
              <a:t>Kí</a:t>
            </a:r>
            <a:r>
              <a:rPr lang="en-US" altLang="en-US" sz="2800" dirty="0">
                <a:solidFill>
                  <a:srgbClr val="FF0000"/>
                </a:solidFill>
              </a:rPr>
              <a:t> </a:t>
            </a:r>
            <a:r>
              <a:rPr lang="en-US" altLang="en-US" sz="2800" dirty="0" err="1">
                <a:solidFill>
                  <a:srgbClr val="FF0000"/>
                </a:solidFill>
              </a:rPr>
              <a:t>hoạ</a:t>
            </a:r>
            <a:r>
              <a:rPr lang="en-US" altLang="en-US" sz="2800" dirty="0">
                <a:solidFill>
                  <a:srgbClr val="FF0000"/>
                </a:solidFill>
              </a:rPr>
              <a:t>: </a:t>
            </a:r>
            <a:r>
              <a:rPr lang="en-US" altLang="en-US" sz="2800" dirty="0" err="1">
                <a:solidFill>
                  <a:srgbClr val="000000"/>
                </a:solidFill>
              </a:rPr>
              <a:t>tranh</a:t>
            </a:r>
            <a:r>
              <a:rPr lang="en-US" altLang="en-US" sz="2800" dirty="0">
                <a:solidFill>
                  <a:srgbClr val="000000"/>
                </a:solidFill>
              </a:rPr>
              <a:t> </a:t>
            </a:r>
            <a:r>
              <a:rPr lang="en-US" altLang="en-US" sz="2800" dirty="0" err="1">
                <a:solidFill>
                  <a:srgbClr val="000000"/>
                </a:solidFill>
              </a:rPr>
              <a:t>vẽ</a:t>
            </a:r>
            <a:r>
              <a:rPr lang="en-US" altLang="en-US" sz="2800" dirty="0">
                <a:solidFill>
                  <a:srgbClr val="000000"/>
                </a:solidFill>
              </a:rPr>
              <a:t> </a:t>
            </a:r>
            <a:r>
              <a:rPr lang="en-US" altLang="en-US" sz="2800" dirty="0" err="1">
                <a:solidFill>
                  <a:srgbClr val="000000"/>
                </a:solidFill>
              </a:rPr>
              <a:t>ghi</a:t>
            </a:r>
            <a:r>
              <a:rPr lang="en-US" altLang="en-US" sz="2800" dirty="0">
                <a:solidFill>
                  <a:srgbClr val="000000"/>
                </a:solidFill>
              </a:rPr>
              <a:t> </a:t>
            </a:r>
            <a:r>
              <a:rPr lang="en-US" altLang="en-US" sz="2800" dirty="0" err="1">
                <a:solidFill>
                  <a:srgbClr val="000000"/>
                </a:solidFill>
              </a:rPr>
              <a:t>nhanh</a:t>
            </a:r>
            <a:r>
              <a:rPr lang="en-US" altLang="en-US" sz="2800" dirty="0">
                <a:solidFill>
                  <a:srgbClr val="000000"/>
                </a:solidFill>
              </a:rPr>
              <a:t>.</a:t>
            </a:r>
          </a:p>
        </p:txBody>
      </p:sp>
    </p:spTree>
    <p:extLst>
      <p:ext uri="{BB962C8B-B14F-4D97-AF65-F5344CB8AC3E}">
        <p14:creationId xmlns:p14="http://schemas.microsoft.com/office/powerpoint/2010/main" val="18748446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withEffect">
                                  <p:stCondLst>
                                    <p:cond delay="0"/>
                                  </p:stCondLst>
                                  <p:childTnLst>
                                    <p:set>
                                      <p:cBhvr>
                                        <p:cTn id="6" dur="1" fill="hold">
                                          <p:stCondLst>
                                            <p:cond delay="0"/>
                                          </p:stCondLst>
                                        </p:cTn>
                                        <p:tgtEl>
                                          <p:spTgt spid="3097"/>
                                        </p:tgtEl>
                                        <p:attrNameLst>
                                          <p:attrName>style.visibility</p:attrName>
                                        </p:attrNameLst>
                                      </p:cBhvr>
                                      <p:to>
                                        <p:strVal val="visible"/>
                                      </p:to>
                                    </p:set>
                                    <p:animEffect transition="in" filter="checkerboard(across)">
                                      <p:cBhvr>
                                        <p:cTn id="7" dur="500"/>
                                        <p:tgtEl>
                                          <p:spTgt spid="30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4" name="Picture 4" descr="II5_To_Ngoc_Van_3"/>
          <p:cNvPicPr>
            <a:picLocks noChangeAspect="1" noChangeArrowheads="1"/>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248194" y="274320"/>
            <a:ext cx="5619206" cy="5135880"/>
          </a:xfrm>
          <a:prstGeom prst="rect">
            <a:avLst/>
          </a:prstGeom>
          <a:noFill/>
          <a:ln w="76200">
            <a:pattFill prst="sphere">
              <a:fgClr>
                <a:srgbClr val="009900"/>
              </a:fgClr>
              <a:bgClr>
                <a:srgbClr val="FFFFFF"/>
              </a:bgClr>
            </a:pattFill>
            <a:miter lim="800000"/>
            <a:headEnd/>
            <a:tailEnd/>
          </a:ln>
          <a:extLst>
            <a:ext uri="{909E8E84-426E-40DD-AFC4-6F175D3DCCD1}">
              <a14:hiddenFill xmlns:a14="http://schemas.microsoft.com/office/drawing/2010/main">
                <a:solidFill>
                  <a:srgbClr val="FFFFFF"/>
                </a:solidFill>
              </a14:hiddenFill>
            </a:ext>
          </a:extLst>
        </p:spPr>
      </p:pic>
      <p:pic>
        <p:nvPicPr>
          <p:cNvPr id="20485" name="Picture 5" descr="1212Fi02"/>
          <p:cNvPicPr>
            <a:picLocks noChangeAspect="1" noChangeArrowheads="1"/>
          </p:cNvPicPr>
          <p:nvPr/>
        </p:nvPicPr>
        <p:blipFill>
          <a:blip r:embed="rId3">
            <a:lum contrast="24000"/>
            <a:extLst>
              <a:ext uri="{28A0092B-C50C-407E-A947-70E740481C1C}">
                <a14:useLocalDpi xmlns:a14="http://schemas.microsoft.com/office/drawing/2010/main" val="0"/>
              </a:ext>
            </a:extLst>
          </a:blip>
          <a:srcRect/>
          <a:stretch>
            <a:fillRect/>
          </a:stretch>
        </p:blipFill>
        <p:spPr bwMode="auto">
          <a:xfrm>
            <a:off x="6284914" y="274320"/>
            <a:ext cx="5772103" cy="5135880"/>
          </a:xfrm>
          <a:prstGeom prst="rect">
            <a:avLst/>
          </a:prstGeom>
          <a:noFill/>
          <a:ln w="76200">
            <a:pattFill prst="sphere">
              <a:fgClr>
                <a:srgbClr val="800080"/>
              </a:fgClr>
              <a:bgClr>
                <a:srgbClr val="FFFFFF"/>
              </a:bgClr>
            </a:pattFill>
            <a:miter lim="800000"/>
            <a:headEnd/>
            <a:tailEnd/>
          </a:ln>
          <a:extLst>
            <a:ext uri="{909E8E84-426E-40DD-AFC4-6F175D3DCCD1}">
              <a14:hiddenFill xmlns:a14="http://schemas.microsoft.com/office/drawing/2010/main">
                <a:solidFill>
                  <a:srgbClr val="FFFFFF"/>
                </a:solidFill>
              </a14:hiddenFill>
            </a:ext>
          </a:extLst>
        </p:spPr>
      </p:pic>
      <p:sp>
        <p:nvSpPr>
          <p:cNvPr id="20487" name="Text Box 7"/>
          <p:cNvSpPr txBox="1">
            <a:spLocks noChangeArrowheads="1"/>
          </p:cNvSpPr>
          <p:nvPr/>
        </p:nvSpPr>
        <p:spPr bwMode="auto">
          <a:xfrm>
            <a:off x="6172199" y="5830888"/>
            <a:ext cx="58848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50000"/>
              </a:spcBef>
              <a:spcAft>
                <a:spcPct val="0"/>
              </a:spcAft>
            </a:pPr>
            <a:r>
              <a:rPr lang="en-US" altLang="en-US" sz="2400" dirty="0" err="1">
                <a:solidFill>
                  <a:srgbClr val="000000"/>
                </a:solidFill>
              </a:rPr>
              <a:t>Tác</a:t>
            </a:r>
            <a:r>
              <a:rPr lang="en-US" altLang="en-US" sz="2400" dirty="0">
                <a:solidFill>
                  <a:srgbClr val="000000"/>
                </a:solidFill>
              </a:rPr>
              <a:t> </a:t>
            </a:r>
            <a:r>
              <a:rPr lang="en-US" altLang="en-US" sz="2400" dirty="0" err="1">
                <a:solidFill>
                  <a:srgbClr val="000000"/>
                </a:solidFill>
              </a:rPr>
              <a:t>phẩm</a:t>
            </a:r>
            <a:r>
              <a:rPr lang="en-US" altLang="en-US" sz="2400" dirty="0">
                <a:solidFill>
                  <a:srgbClr val="000000"/>
                </a:solidFill>
              </a:rPr>
              <a:t> “</a:t>
            </a:r>
            <a:r>
              <a:rPr lang="en-US" altLang="en-US" sz="2400" dirty="0" err="1">
                <a:solidFill>
                  <a:srgbClr val="000000"/>
                </a:solidFill>
              </a:rPr>
              <a:t>ba</a:t>
            </a:r>
            <a:r>
              <a:rPr lang="en-US" altLang="en-US" sz="2400" dirty="0">
                <a:solidFill>
                  <a:srgbClr val="000000"/>
                </a:solidFill>
              </a:rPr>
              <a:t> </a:t>
            </a:r>
            <a:r>
              <a:rPr lang="en-US" altLang="en-US" sz="2400" dirty="0" err="1">
                <a:solidFill>
                  <a:srgbClr val="000000"/>
                </a:solidFill>
              </a:rPr>
              <a:t>cô</a:t>
            </a:r>
            <a:r>
              <a:rPr lang="en-US" altLang="en-US" sz="2400" dirty="0">
                <a:solidFill>
                  <a:srgbClr val="000000"/>
                </a:solidFill>
              </a:rPr>
              <a:t> </a:t>
            </a:r>
            <a:r>
              <a:rPr lang="en-US" altLang="en-US" sz="2400" dirty="0" err="1">
                <a:solidFill>
                  <a:srgbClr val="000000"/>
                </a:solidFill>
              </a:rPr>
              <a:t>gái</a:t>
            </a:r>
            <a:r>
              <a:rPr lang="en-US" altLang="en-US" sz="2400" dirty="0">
                <a:solidFill>
                  <a:srgbClr val="000000"/>
                </a:solidFill>
              </a:rPr>
              <a:t> </a:t>
            </a:r>
            <a:r>
              <a:rPr lang="en-US" altLang="en-US" sz="2400" dirty="0" err="1">
                <a:solidFill>
                  <a:srgbClr val="000000"/>
                </a:solidFill>
              </a:rPr>
              <a:t>Thái</a:t>
            </a:r>
            <a:r>
              <a:rPr lang="en-US" altLang="en-US" sz="2400" dirty="0">
                <a:solidFill>
                  <a:srgbClr val="000000"/>
                </a:solidFill>
              </a:rPr>
              <a:t>” </a:t>
            </a:r>
            <a:r>
              <a:rPr lang="en-US" altLang="en-US" sz="2400" dirty="0" err="1">
                <a:solidFill>
                  <a:srgbClr val="000000"/>
                </a:solidFill>
              </a:rPr>
              <a:t>Kí</a:t>
            </a:r>
            <a:r>
              <a:rPr lang="en-US" altLang="en-US" sz="2400" dirty="0">
                <a:solidFill>
                  <a:srgbClr val="000000"/>
                </a:solidFill>
              </a:rPr>
              <a:t> </a:t>
            </a:r>
            <a:r>
              <a:rPr lang="en-US" altLang="en-US" sz="2400" dirty="0" err="1">
                <a:solidFill>
                  <a:srgbClr val="000000"/>
                </a:solidFill>
              </a:rPr>
              <a:t>họa</a:t>
            </a:r>
            <a:r>
              <a:rPr lang="en-US" altLang="en-US" sz="2400" dirty="0">
                <a:solidFill>
                  <a:srgbClr val="000000"/>
                </a:solidFill>
              </a:rPr>
              <a:t> 1954)</a:t>
            </a:r>
          </a:p>
        </p:txBody>
      </p:sp>
      <p:sp>
        <p:nvSpPr>
          <p:cNvPr id="20488" name="Text Box 8"/>
          <p:cNvSpPr txBox="1">
            <a:spLocks noChangeArrowheads="1"/>
          </p:cNvSpPr>
          <p:nvPr/>
        </p:nvSpPr>
        <p:spPr bwMode="auto">
          <a:xfrm>
            <a:off x="1108166" y="5830888"/>
            <a:ext cx="36576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50000"/>
              </a:spcBef>
              <a:spcAft>
                <a:spcPct val="0"/>
              </a:spcAft>
            </a:pPr>
            <a:r>
              <a:rPr lang="en-US" altLang="en-US" sz="2800" dirty="0" err="1">
                <a:solidFill>
                  <a:srgbClr val="000000"/>
                </a:solidFill>
              </a:rPr>
              <a:t>Kí</a:t>
            </a:r>
            <a:r>
              <a:rPr lang="en-US" altLang="en-US" sz="2800" dirty="0">
                <a:solidFill>
                  <a:srgbClr val="000000"/>
                </a:solidFill>
              </a:rPr>
              <a:t> </a:t>
            </a:r>
            <a:r>
              <a:rPr lang="en-US" altLang="en-US" sz="2800" dirty="0" err="1">
                <a:solidFill>
                  <a:srgbClr val="000000"/>
                </a:solidFill>
              </a:rPr>
              <a:t>hoạ</a:t>
            </a:r>
            <a:r>
              <a:rPr lang="en-US" altLang="en-US" sz="2800" dirty="0">
                <a:solidFill>
                  <a:srgbClr val="000000"/>
                </a:solidFill>
              </a:rPr>
              <a:t> </a:t>
            </a:r>
            <a:r>
              <a:rPr lang="en-US" altLang="en-US" sz="2800" dirty="0" err="1">
                <a:solidFill>
                  <a:srgbClr val="000000"/>
                </a:solidFill>
              </a:rPr>
              <a:t>bút</a:t>
            </a:r>
            <a:r>
              <a:rPr lang="en-US" altLang="en-US" sz="2800" dirty="0">
                <a:solidFill>
                  <a:srgbClr val="000000"/>
                </a:solidFill>
              </a:rPr>
              <a:t> </a:t>
            </a:r>
            <a:r>
              <a:rPr lang="en-US" altLang="en-US" sz="2800" dirty="0" err="1">
                <a:solidFill>
                  <a:srgbClr val="000000"/>
                </a:solidFill>
              </a:rPr>
              <a:t>chì</a:t>
            </a:r>
            <a:endParaRPr lang="en-US" altLang="en-US" sz="2800" dirty="0">
              <a:solidFill>
                <a:srgbClr val="000000"/>
              </a:solidFill>
            </a:endParaRPr>
          </a:p>
        </p:txBody>
      </p:sp>
    </p:spTree>
    <p:extLst>
      <p:ext uri="{BB962C8B-B14F-4D97-AF65-F5344CB8AC3E}">
        <p14:creationId xmlns:p14="http://schemas.microsoft.com/office/powerpoint/2010/main" val="8948063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20484"/>
                                        </p:tgtEl>
                                        <p:attrNameLst>
                                          <p:attrName>style.visibility</p:attrName>
                                        </p:attrNameLst>
                                      </p:cBhvr>
                                      <p:to>
                                        <p:strVal val="visible"/>
                                      </p:to>
                                    </p:set>
                                    <p:animEffect transition="in" filter="barn(inVertical)">
                                      <p:cBhvr>
                                        <p:cTn id="7" dur="500"/>
                                        <p:tgtEl>
                                          <p:spTgt spid="2048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0488"/>
                                        </p:tgtEl>
                                        <p:attrNameLst>
                                          <p:attrName>style.visibility</p:attrName>
                                        </p:attrNameLst>
                                      </p:cBhvr>
                                      <p:to>
                                        <p:strVal val="visible"/>
                                      </p:to>
                                    </p:set>
                                    <p:animEffect transition="in" filter="barn(inVertical)">
                                      <p:cBhvr>
                                        <p:cTn id="10" dur="500"/>
                                        <p:tgtEl>
                                          <p:spTgt spid="20488"/>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6" presetClass="entr" presetSubtype="21" fill="hold" nodeType="clickEffect">
                                  <p:stCondLst>
                                    <p:cond delay="0"/>
                                  </p:stCondLst>
                                  <p:childTnLst>
                                    <p:set>
                                      <p:cBhvr>
                                        <p:cTn id="14" dur="1" fill="hold">
                                          <p:stCondLst>
                                            <p:cond delay="0"/>
                                          </p:stCondLst>
                                        </p:cTn>
                                        <p:tgtEl>
                                          <p:spTgt spid="20485"/>
                                        </p:tgtEl>
                                        <p:attrNameLst>
                                          <p:attrName>style.visibility</p:attrName>
                                        </p:attrNameLst>
                                      </p:cBhvr>
                                      <p:to>
                                        <p:strVal val="visible"/>
                                      </p:to>
                                    </p:set>
                                    <p:animEffect transition="in" filter="barn(inVertical)">
                                      <p:cBhvr>
                                        <p:cTn id="15" dur="500"/>
                                        <p:tgtEl>
                                          <p:spTgt spid="2048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20487"/>
                                        </p:tgtEl>
                                        <p:attrNameLst>
                                          <p:attrName>style.visibility</p:attrName>
                                        </p:attrNameLst>
                                      </p:cBhvr>
                                      <p:to>
                                        <p:strVal val="visible"/>
                                      </p:to>
                                    </p:set>
                                    <p:animEffect transition="in" filter="barn(inVertical)">
                                      <p:cBhvr>
                                        <p:cTn id="18" dur="500"/>
                                        <p:tgtEl>
                                          <p:spTgt spid="204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7" grpId="0"/>
      <p:bldP spid="2048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12" descr="Picture15"/>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2286000"/>
            <a:ext cx="685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1" name="Picture 13" descr="1212Fi01"/>
          <p:cNvPicPr>
            <a:picLocks noChangeAspect="1" noChangeArrowheads="1"/>
          </p:cNvPicPr>
          <p:nvPr/>
        </p:nvPicPr>
        <p:blipFill>
          <a:blip r:embed="rId3">
            <a:lum bright="-18000" contrast="-12000"/>
            <a:extLst>
              <a:ext uri="{28A0092B-C50C-407E-A947-70E740481C1C}">
                <a14:useLocalDpi xmlns:a14="http://schemas.microsoft.com/office/drawing/2010/main" val="0"/>
              </a:ext>
            </a:extLst>
          </a:blip>
          <a:srcRect/>
          <a:stretch>
            <a:fillRect/>
          </a:stretch>
        </p:blipFill>
        <p:spPr bwMode="auto">
          <a:xfrm>
            <a:off x="195943" y="130629"/>
            <a:ext cx="5671457" cy="5279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0" name="Picture 14" descr="PNVN_028d"/>
          <p:cNvPicPr>
            <a:picLocks noChangeAspect="1" noChangeArrowheads="1"/>
          </p:cNvPicPr>
          <p:nvPr/>
        </p:nvPicPr>
        <p:blipFill>
          <a:blip r:embed="rId4">
            <a:lum bright="-18000" contrast="-12000"/>
            <a:extLst>
              <a:ext uri="{28A0092B-C50C-407E-A947-70E740481C1C}">
                <a14:useLocalDpi xmlns:a14="http://schemas.microsoft.com/office/drawing/2010/main" val="0"/>
              </a:ext>
            </a:extLst>
          </a:blip>
          <a:srcRect/>
          <a:stretch>
            <a:fillRect/>
          </a:stretch>
        </p:blipFill>
        <p:spPr bwMode="auto">
          <a:xfrm>
            <a:off x="6400800" y="130629"/>
            <a:ext cx="5791200" cy="5279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3" name="TextBox 1"/>
          <p:cNvSpPr txBox="1">
            <a:spLocks noChangeArrowheads="1"/>
          </p:cNvSpPr>
          <p:nvPr/>
        </p:nvSpPr>
        <p:spPr bwMode="auto">
          <a:xfrm>
            <a:off x="630645" y="5647158"/>
            <a:ext cx="523675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vi-VN" altLang="en-US" sz="2800" b="1" dirty="0">
                <a:solidFill>
                  <a:srgbClr val="000000"/>
                </a:solidFill>
              </a:rPr>
              <a:t>Tranh: Thiếu nữ bên hoa huệ.</a:t>
            </a:r>
          </a:p>
        </p:txBody>
      </p:sp>
      <p:sp>
        <p:nvSpPr>
          <p:cNvPr id="6151" name="TextBox 12"/>
          <p:cNvSpPr txBox="1">
            <a:spLocks noChangeArrowheads="1"/>
          </p:cNvSpPr>
          <p:nvPr/>
        </p:nvSpPr>
        <p:spPr bwMode="auto">
          <a:xfrm>
            <a:off x="6926354" y="5908768"/>
            <a:ext cx="448776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vi-VN" altLang="en-US" sz="2400" b="1" dirty="0">
                <a:solidFill>
                  <a:srgbClr val="000000"/>
                </a:solidFill>
              </a:rPr>
              <a:t>Tranh: Thiếu nữ bên hoa sen</a:t>
            </a:r>
            <a:r>
              <a:rPr lang="vi-VN" altLang="en-US" sz="2400" dirty="0">
                <a:solidFill>
                  <a:srgbClr val="000000"/>
                </a:solidFill>
              </a:rPr>
              <a:t>.</a:t>
            </a:r>
          </a:p>
        </p:txBody>
      </p:sp>
    </p:spTree>
    <p:extLst>
      <p:ext uri="{BB962C8B-B14F-4D97-AF65-F5344CB8AC3E}">
        <p14:creationId xmlns:p14="http://schemas.microsoft.com/office/powerpoint/2010/main" val="10266950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151"/>
                                        </p:tgtEl>
                                        <p:attrNameLst>
                                          <p:attrName>style.visibility</p:attrName>
                                        </p:attrNameLst>
                                      </p:cBhvr>
                                      <p:to>
                                        <p:strVal val="visible"/>
                                      </p:to>
                                    </p:set>
                                    <p:animEffect transition="in" filter="fade">
                                      <p:cBhvr>
                                        <p:cTn id="7" dur="1000"/>
                                        <p:tgtEl>
                                          <p:spTgt spid="6151"/>
                                        </p:tgtEl>
                                      </p:cBhvr>
                                    </p:animEffect>
                                    <p:anim calcmode="lin" valueType="num">
                                      <p:cBhvr>
                                        <p:cTn id="8" dur="1000" fill="hold"/>
                                        <p:tgtEl>
                                          <p:spTgt spid="6151"/>
                                        </p:tgtEl>
                                        <p:attrNameLst>
                                          <p:attrName>ppt_x</p:attrName>
                                        </p:attrNameLst>
                                      </p:cBhvr>
                                      <p:tavLst>
                                        <p:tav tm="0">
                                          <p:val>
                                            <p:strVal val="#ppt_x"/>
                                          </p:val>
                                        </p:tav>
                                        <p:tav tm="100000">
                                          <p:val>
                                            <p:strVal val="#ppt_x"/>
                                          </p:val>
                                        </p:tav>
                                      </p:tavLst>
                                    </p:anim>
                                    <p:anim calcmode="lin" valueType="num">
                                      <p:cBhvr>
                                        <p:cTn id="9" dur="1000" fill="hold"/>
                                        <p:tgtEl>
                                          <p:spTgt spid="6151"/>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110"/>
                                        </p:tgtEl>
                                        <p:attrNameLst>
                                          <p:attrName>style.visibility</p:attrName>
                                        </p:attrNameLst>
                                      </p:cBhvr>
                                      <p:to>
                                        <p:strVal val="visible"/>
                                      </p:to>
                                    </p:set>
                                    <p:animEffect transition="in" filter="fade">
                                      <p:cBhvr>
                                        <p:cTn id="12" dur="1000"/>
                                        <p:tgtEl>
                                          <p:spTgt spid="4110"/>
                                        </p:tgtEl>
                                      </p:cBhvr>
                                    </p:animEffect>
                                    <p:anim calcmode="lin" valueType="num">
                                      <p:cBhvr>
                                        <p:cTn id="13" dur="1000" fill="hold"/>
                                        <p:tgtEl>
                                          <p:spTgt spid="4110"/>
                                        </p:tgtEl>
                                        <p:attrNameLst>
                                          <p:attrName>ppt_x</p:attrName>
                                        </p:attrNameLst>
                                      </p:cBhvr>
                                      <p:tavLst>
                                        <p:tav tm="0">
                                          <p:val>
                                            <p:strVal val="#ppt_x"/>
                                          </p:val>
                                        </p:tav>
                                        <p:tav tm="100000">
                                          <p:val>
                                            <p:strVal val="#ppt_x"/>
                                          </p:val>
                                        </p:tav>
                                      </p:tavLst>
                                    </p:anim>
                                    <p:anim calcmode="lin" valueType="num">
                                      <p:cBhvr>
                                        <p:cTn id="14" dur="1000" fill="hold"/>
                                        <p:tgtEl>
                                          <p:spTgt spid="41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êu đề 1"/>
          <p:cNvSpPr>
            <a:spLocks noGrp="1"/>
          </p:cNvSpPr>
          <p:nvPr>
            <p:ph type="title"/>
          </p:nvPr>
        </p:nvSpPr>
        <p:spPr/>
        <p:txBody>
          <a:bodyPr/>
          <a:lstStyle/>
          <a:p>
            <a:endParaRPr lang="en-US" altLang="en-US" smtClean="0"/>
          </a:p>
        </p:txBody>
      </p:sp>
      <p:sp>
        <p:nvSpPr>
          <p:cNvPr id="9219" name="Nơi giữ chỗ cho Nội dung 2"/>
          <p:cNvSpPr>
            <a:spLocks noGrp="1"/>
          </p:cNvSpPr>
          <p:nvPr>
            <p:ph idx="1"/>
          </p:nvPr>
        </p:nvSpPr>
        <p:spPr/>
        <p:txBody>
          <a:bodyPr/>
          <a:lstStyle/>
          <a:p>
            <a:endParaRPr lang="en-US" altLang="en-US" smtClean="0"/>
          </a:p>
        </p:txBody>
      </p:sp>
      <p:pic>
        <p:nvPicPr>
          <p:cNvPr id="9220" name="Picture 2" descr="C:\Users\admin\Desktop\800px-Hai_thieu_nu_va_em_b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069" y="-161925"/>
            <a:ext cx="11969931" cy="701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876042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11"/>
          <p:cNvSpPr txBox="1">
            <a:spLocks noChangeArrowheads="1"/>
          </p:cNvSpPr>
          <p:nvPr/>
        </p:nvSpPr>
        <p:spPr bwMode="auto">
          <a:xfrm>
            <a:off x="1524000" y="152400"/>
            <a:ext cx="9144000" cy="607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50000"/>
              </a:spcBef>
              <a:spcAft>
                <a:spcPct val="0"/>
              </a:spcAft>
            </a:pPr>
            <a:r>
              <a:rPr lang="en-US" altLang="en-US" sz="2800">
                <a:solidFill>
                  <a:srgbClr val="000000"/>
                </a:solidFill>
              </a:rPr>
              <a:t>Hoạ sĩ Tô Ngọc Vân</a:t>
            </a:r>
          </a:p>
          <a:p>
            <a:pPr eaLnBrk="1" fontAlgn="base" hangingPunct="1">
              <a:spcBef>
                <a:spcPct val="50000"/>
              </a:spcBef>
              <a:spcAft>
                <a:spcPct val="0"/>
              </a:spcAft>
            </a:pPr>
            <a:r>
              <a:rPr lang="en-US" altLang="en-US" sz="2800">
                <a:solidFill>
                  <a:srgbClr val="000000"/>
                </a:solidFill>
              </a:rPr>
              <a:t>	Tô Ngọc Vân là một nghệ sĩ tài hoa. Ông tốt nghiệp Trường Cao đẳng Mĩ thuật Đông Dương năm 1931 và sớm nổi danh từ trước Cách mạng tháng Tám với các bức tranh </a:t>
            </a:r>
            <a:r>
              <a:rPr lang="en-US" altLang="en-US" sz="2800" i="1">
                <a:solidFill>
                  <a:srgbClr val="000000"/>
                </a:solidFill>
              </a:rPr>
              <a:t>Ánh mặt trời, Thiếu nữ bên</a:t>
            </a:r>
            <a:r>
              <a:rPr lang="en-US" altLang="en-US" sz="2800">
                <a:solidFill>
                  <a:srgbClr val="000000"/>
                </a:solidFill>
              </a:rPr>
              <a:t> </a:t>
            </a:r>
            <a:r>
              <a:rPr lang="en-US" altLang="en-US" sz="2800" i="1">
                <a:solidFill>
                  <a:srgbClr val="000000"/>
                </a:solidFill>
              </a:rPr>
              <a:t>hoa huệ, Thiếu nữ bên hoa sen</a:t>
            </a:r>
            <a:r>
              <a:rPr lang="en-US" altLang="en-US" sz="2800">
                <a:solidFill>
                  <a:srgbClr val="000000"/>
                </a:solidFill>
              </a:rPr>
              <a:t>,... Nước nhà độc lập, ông hăng hái tham gia công tác cách mạng bằng tài năng hội họa của mình. Trong chiến dịch lịch sử Điện Biên Phủ, ông đi cùng bộ đội, dân công hỏa tuyến, vẽ nhiều tranh và kí họa về họ. Đáng tiếc, chỉ trước ngày chiến thắng gần một tháng, người nghệ sĩ tài năng đã ngã xuống khi chưa đầy 50 tuổi.</a:t>
            </a:r>
          </a:p>
          <a:p>
            <a:pPr eaLnBrk="1" fontAlgn="base" hangingPunct="1">
              <a:spcBef>
                <a:spcPct val="50000"/>
              </a:spcBef>
              <a:spcAft>
                <a:spcPct val="0"/>
              </a:spcAft>
            </a:pPr>
            <a:r>
              <a:rPr lang="en-US" altLang="en-US" sz="2000">
                <a:solidFill>
                  <a:srgbClr val="000000"/>
                </a:solidFill>
              </a:rPr>
              <a:t>	         </a:t>
            </a:r>
            <a:endParaRPr lang="en-US" altLang="en-US" sz="2800">
              <a:solidFill>
                <a:srgbClr val="000000"/>
              </a:solidFill>
            </a:endParaRPr>
          </a:p>
        </p:txBody>
      </p:sp>
      <p:cxnSp>
        <p:nvCxnSpPr>
          <p:cNvPr id="3" name="Straight Connector 2"/>
          <p:cNvCxnSpPr/>
          <p:nvPr/>
        </p:nvCxnSpPr>
        <p:spPr>
          <a:xfrm>
            <a:off x="7315200" y="2971800"/>
            <a:ext cx="10668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810000" y="2133600"/>
            <a:ext cx="12192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5667376" y="4238625"/>
            <a:ext cx="1419225"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971800" y="1676400"/>
            <a:ext cx="6553200" cy="0"/>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781800" y="2133600"/>
            <a:ext cx="3429000" cy="0"/>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3200400" y="5500688"/>
            <a:ext cx="457200" cy="0"/>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1600200" y="2133600"/>
            <a:ext cx="838200" cy="0"/>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sp>
        <p:nvSpPr>
          <p:cNvPr id="21" name="TextBox 20"/>
          <p:cNvSpPr txBox="1">
            <a:spLocks noChangeArrowheads="1"/>
          </p:cNvSpPr>
          <p:nvPr/>
        </p:nvSpPr>
        <p:spPr bwMode="auto">
          <a:xfrm>
            <a:off x="2019301" y="6019801"/>
            <a:ext cx="69008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800">
                <a:solidFill>
                  <a:srgbClr val="FF0000"/>
                </a:solidFill>
              </a:rPr>
              <a:t>Em hãy tìm nhưng chữ khó viết trong bài?</a:t>
            </a:r>
            <a:endParaRPr lang="vi-VN" altLang="en-US" sz="2800">
              <a:solidFill>
                <a:srgbClr val="FF0000"/>
              </a:solidFill>
            </a:endParaRPr>
          </a:p>
        </p:txBody>
      </p:sp>
    </p:spTree>
    <p:extLst>
      <p:ext uri="{BB962C8B-B14F-4D97-AF65-F5344CB8AC3E}">
        <p14:creationId xmlns:p14="http://schemas.microsoft.com/office/powerpoint/2010/main" val="2764177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arn(inVertical)">
                                      <p:cBhvr>
                                        <p:cTn id="7" dur="500"/>
                                        <p:tgtEl>
                                          <p:spTgt spid="2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par>
                                <p:cTn id="13" presetID="22" presetClass="entr" presetSubtype="4" fill="hold"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down)">
                                      <p:cBhvr>
                                        <p:cTn id="15" dur="500"/>
                                        <p:tgtEl>
                                          <p:spTgt spid="3"/>
                                        </p:tgtEl>
                                      </p:cBhvr>
                                    </p:animEffect>
                                  </p:childTnLst>
                                </p:cTn>
                              </p:par>
                              <p:par>
                                <p:cTn id="16" presetID="22" presetClass="entr" presetSubtype="4" fill="hold" nodeType="with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wipe(down)">
                                      <p:cBhvr>
                                        <p:cTn id="18" dur="500"/>
                                        <p:tgtEl>
                                          <p:spTgt spid="18"/>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1" presetClass="entr" presetSubtype="1"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heel(1)">
                                      <p:cBhvr>
                                        <p:cTn id="23" dur="2000"/>
                                        <p:tgtEl>
                                          <p:spTgt spid="10"/>
                                        </p:tgtEl>
                                      </p:cBhvr>
                                    </p:animEffect>
                                  </p:childTnLst>
                                </p:cTn>
                              </p:par>
                              <p:par>
                                <p:cTn id="24" presetID="21" presetClass="entr" presetSubtype="1" fill="hold"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wheel(1)">
                                      <p:cBhvr>
                                        <p:cTn id="26" dur="2000"/>
                                        <p:tgtEl>
                                          <p:spTgt spid="12"/>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6" presetClass="entr" presetSubtype="21"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barn(inVertical)">
                                      <p:cBhvr>
                                        <p:cTn id="31" dur="500"/>
                                        <p:tgtEl>
                                          <p:spTgt spid="4"/>
                                        </p:tgtEl>
                                      </p:cBhvr>
                                    </p:animEffect>
                                  </p:childTnLst>
                                </p:cTn>
                              </p:par>
                              <p:par>
                                <p:cTn id="32" presetID="16" presetClass="entr" presetSubtype="21" fill="hold" nodeType="with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barn(inVertical)">
                                      <p:cBhvr>
                                        <p:cTn id="34"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3" name="Text Box 11"/>
          <p:cNvSpPr txBox="1">
            <a:spLocks noChangeArrowheads="1"/>
          </p:cNvSpPr>
          <p:nvPr/>
        </p:nvSpPr>
        <p:spPr bwMode="auto">
          <a:xfrm>
            <a:off x="1524000" y="381001"/>
            <a:ext cx="9144000" cy="434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50000"/>
              </a:spcBef>
              <a:spcAft>
                <a:spcPct val="0"/>
              </a:spcAft>
            </a:pPr>
            <a:r>
              <a:rPr lang="vi-VN" altLang="en-US" sz="2400">
                <a:solidFill>
                  <a:srgbClr val="000000"/>
                </a:solidFill>
              </a:rPr>
              <a:t>LUYỆN TẬP </a:t>
            </a:r>
          </a:p>
          <a:p>
            <a:pPr eaLnBrk="1" fontAlgn="base" hangingPunct="1">
              <a:spcBef>
                <a:spcPct val="50000"/>
              </a:spcBef>
              <a:spcAft>
                <a:spcPct val="0"/>
              </a:spcAft>
            </a:pPr>
            <a:r>
              <a:rPr lang="vi-VN" altLang="en-US" sz="2400">
                <a:solidFill>
                  <a:srgbClr val="000000"/>
                </a:solidFill>
              </a:rPr>
              <a:t>Bài </a:t>
            </a:r>
            <a:r>
              <a:rPr lang="en-US" altLang="en-US" sz="2400">
                <a:solidFill>
                  <a:srgbClr val="000000"/>
                </a:solidFill>
              </a:rPr>
              <a:t>2</a:t>
            </a:r>
            <a:r>
              <a:rPr lang="vi-VN" altLang="en-US" sz="2400">
                <a:solidFill>
                  <a:srgbClr val="000000"/>
                </a:solidFill>
              </a:rPr>
              <a:t>: </a:t>
            </a:r>
            <a:r>
              <a:rPr lang="en-US" altLang="en-US" sz="2400">
                <a:solidFill>
                  <a:srgbClr val="000000"/>
                </a:solidFill>
              </a:rPr>
              <a:t>a/ Điền </a:t>
            </a:r>
            <a:r>
              <a:rPr lang="en-US" altLang="en-US" sz="2400" i="1">
                <a:solidFill>
                  <a:srgbClr val="000000"/>
                </a:solidFill>
              </a:rPr>
              <a:t>truyện</a:t>
            </a:r>
            <a:r>
              <a:rPr lang="en-US" altLang="en-US" sz="2400">
                <a:solidFill>
                  <a:srgbClr val="000000"/>
                </a:solidFill>
              </a:rPr>
              <a:t> hay </a:t>
            </a:r>
            <a:r>
              <a:rPr lang="en-US" altLang="en-US" sz="2400" i="1">
                <a:solidFill>
                  <a:srgbClr val="000000"/>
                </a:solidFill>
              </a:rPr>
              <a:t>chuyện</a:t>
            </a:r>
            <a:r>
              <a:rPr lang="en-US" altLang="en-US" sz="2400">
                <a:solidFill>
                  <a:srgbClr val="000000"/>
                </a:solidFill>
              </a:rPr>
              <a:t> vào ô trống?</a:t>
            </a:r>
          </a:p>
          <a:p>
            <a:pPr eaLnBrk="1" fontAlgn="base" hangingPunct="1">
              <a:spcBef>
                <a:spcPct val="50000"/>
              </a:spcBef>
              <a:spcAft>
                <a:spcPct val="0"/>
              </a:spcAft>
            </a:pPr>
            <a:r>
              <a:rPr lang="en-US" altLang="en-US" sz="2400">
                <a:solidFill>
                  <a:srgbClr val="000000"/>
                </a:solidFill>
              </a:rPr>
              <a:t>     Kể                     phải trung thành với                   ,  kể đúng các</a:t>
            </a:r>
          </a:p>
          <a:p>
            <a:pPr eaLnBrk="1" fontAlgn="base" hangingPunct="1">
              <a:spcBef>
                <a:spcPct val="50000"/>
              </a:spcBef>
              <a:spcAft>
                <a:spcPct val="0"/>
              </a:spcAft>
            </a:pPr>
            <a:r>
              <a:rPr lang="en-US" altLang="en-US" sz="2400">
                <a:solidFill>
                  <a:srgbClr val="000000"/>
                </a:solidFill>
              </a:rPr>
              <a:t> tình tiết của câu                    , các nhân vật có trong </a:t>
            </a:r>
          </a:p>
          <a:p>
            <a:pPr eaLnBrk="1" fontAlgn="base" hangingPunct="1">
              <a:spcBef>
                <a:spcPct val="50000"/>
              </a:spcBef>
              <a:spcAft>
                <a:spcPct val="0"/>
              </a:spcAft>
            </a:pPr>
            <a:r>
              <a:rPr lang="en-US" altLang="en-US" sz="2400">
                <a:solidFill>
                  <a:srgbClr val="000000"/>
                </a:solidFill>
              </a:rPr>
              <a:t>Đừng biến giờ kể  ............       thành giờ đọc</a:t>
            </a:r>
          </a:p>
          <a:p>
            <a:pPr eaLnBrk="1" fontAlgn="base" hangingPunct="1">
              <a:spcBef>
                <a:spcPct val="50000"/>
              </a:spcBef>
              <a:spcAft>
                <a:spcPct val="0"/>
              </a:spcAft>
            </a:pPr>
            <a:endParaRPr lang="en-US" altLang="en-US" sz="2400">
              <a:solidFill>
                <a:srgbClr val="000000"/>
              </a:solidFill>
            </a:endParaRPr>
          </a:p>
          <a:p>
            <a:pPr eaLnBrk="1" fontAlgn="base" hangingPunct="1">
              <a:spcBef>
                <a:spcPct val="50000"/>
              </a:spcBef>
              <a:spcAft>
                <a:spcPct val="0"/>
              </a:spcAft>
            </a:pPr>
            <a:r>
              <a:rPr lang="en-US" altLang="en-US" sz="2400">
                <a:solidFill>
                  <a:srgbClr val="000000"/>
                </a:solidFill>
              </a:rPr>
              <a:t>    </a:t>
            </a:r>
          </a:p>
          <a:p>
            <a:pPr eaLnBrk="1" fontAlgn="base" hangingPunct="1">
              <a:spcBef>
                <a:spcPct val="50000"/>
              </a:spcBef>
              <a:spcAft>
                <a:spcPct val="0"/>
              </a:spcAft>
            </a:pPr>
            <a:r>
              <a:rPr lang="en-US" altLang="en-US" sz="2400">
                <a:solidFill>
                  <a:srgbClr val="000000"/>
                </a:solidFill>
              </a:rPr>
              <a:t>     </a:t>
            </a:r>
          </a:p>
        </p:txBody>
      </p:sp>
      <p:sp>
        <p:nvSpPr>
          <p:cNvPr id="8204" name="Rectangle 12"/>
          <p:cNvSpPr>
            <a:spLocks noChangeArrowheads="1"/>
          </p:cNvSpPr>
          <p:nvPr/>
        </p:nvSpPr>
        <p:spPr bwMode="auto">
          <a:xfrm>
            <a:off x="2514600" y="1524000"/>
            <a:ext cx="1524000" cy="457200"/>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n-US" altLang="en-US" sz="2400" b="1">
                <a:solidFill>
                  <a:srgbClr val="FF0000"/>
                </a:solidFill>
              </a:rPr>
              <a:t>chuyện</a:t>
            </a:r>
          </a:p>
        </p:txBody>
      </p:sp>
      <p:sp>
        <p:nvSpPr>
          <p:cNvPr id="8205" name="Rectangle 13"/>
          <p:cNvSpPr>
            <a:spLocks noChangeArrowheads="1"/>
          </p:cNvSpPr>
          <p:nvPr/>
        </p:nvSpPr>
        <p:spPr bwMode="auto">
          <a:xfrm>
            <a:off x="6934200" y="1524000"/>
            <a:ext cx="1447800" cy="457200"/>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n-US" altLang="en-US" sz="2400" b="1">
                <a:solidFill>
                  <a:srgbClr val="FF0000"/>
                </a:solidFill>
              </a:rPr>
              <a:t>truyện</a:t>
            </a:r>
          </a:p>
        </p:txBody>
      </p:sp>
      <p:sp>
        <p:nvSpPr>
          <p:cNvPr id="8207" name="Rectangle 15"/>
          <p:cNvSpPr>
            <a:spLocks noChangeArrowheads="1"/>
          </p:cNvSpPr>
          <p:nvPr/>
        </p:nvSpPr>
        <p:spPr bwMode="auto">
          <a:xfrm>
            <a:off x="3886200" y="2057400"/>
            <a:ext cx="1600200" cy="457200"/>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n-US" altLang="en-US" sz="2400" b="1">
                <a:solidFill>
                  <a:srgbClr val="FF0000"/>
                </a:solidFill>
              </a:rPr>
              <a:t>chuyện</a:t>
            </a:r>
          </a:p>
        </p:txBody>
      </p:sp>
      <p:sp>
        <p:nvSpPr>
          <p:cNvPr id="8208" name="Rectangle 16"/>
          <p:cNvSpPr>
            <a:spLocks noChangeArrowheads="1"/>
          </p:cNvSpPr>
          <p:nvPr/>
        </p:nvSpPr>
        <p:spPr bwMode="auto">
          <a:xfrm>
            <a:off x="8763000" y="2057400"/>
            <a:ext cx="1524000" cy="457200"/>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n-US" altLang="en-US" sz="2400" b="1">
                <a:solidFill>
                  <a:srgbClr val="FF0000"/>
                </a:solidFill>
              </a:rPr>
              <a:t>truyện</a:t>
            </a:r>
          </a:p>
        </p:txBody>
      </p:sp>
      <p:sp>
        <p:nvSpPr>
          <p:cNvPr id="8209" name="Rectangle 17"/>
          <p:cNvSpPr>
            <a:spLocks noChangeArrowheads="1"/>
          </p:cNvSpPr>
          <p:nvPr/>
        </p:nvSpPr>
        <p:spPr bwMode="auto">
          <a:xfrm>
            <a:off x="4114800" y="2590800"/>
            <a:ext cx="1524000" cy="457200"/>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n-US" altLang="en-US" sz="2400" b="1">
                <a:solidFill>
                  <a:srgbClr val="FF0000"/>
                </a:solidFill>
              </a:rPr>
              <a:t>chuyện</a:t>
            </a:r>
          </a:p>
        </p:txBody>
      </p:sp>
      <p:sp>
        <p:nvSpPr>
          <p:cNvPr id="8210" name="Rectangle 18"/>
          <p:cNvSpPr>
            <a:spLocks noChangeArrowheads="1"/>
          </p:cNvSpPr>
          <p:nvPr/>
        </p:nvSpPr>
        <p:spPr bwMode="auto">
          <a:xfrm>
            <a:off x="7848600" y="2590800"/>
            <a:ext cx="1524000" cy="457200"/>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n-US" altLang="en-US" sz="2400" b="1">
                <a:solidFill>
                  <a:srgbClr val="FF0000"/>
                </a:solidFill>
              </a:rPr>
              <a:t>truyện</a:t>
            </a:r>
          </a:p>
        </p:txBody>
      </p:sp>
      <p:sp>
        <p:nvSpPr>
          <p:cNvPr id="8211" name="Rectangle 19"/>
          <p:cNvSpPr>
            <a:spLocks noChangeArrowheads="1"/>
          </p:cNvSpPr>
          <p:nvPr/>
        </p:nvSpPr>
        <p:spPr bwMode="auto">
          <a:xfrm>
            <a:off x="2514600" y="1524000"/>
            <a:ext cx="1524000" cy="457200"/>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vi-VN" altLang="en-US">
              <a:solidFill>
                <a:srgbClr val="000000"/>
              </a:solidFill>
            </a:endParaRPr>
          </a:p>
        </p:txBody>
      </p:sp>
      <p:sp>
        <p:nvSpPr>
          <p:cNvPr id="8212" name="Rectangle 20"/>
          <p:cNvSpPr>
            <a:spLocks noChangeArrowheads="1"/>
          </p:cNvSpPr>
          <p:nvPr/>
        </p:nvSpPr>
        <p:spPr bwMode="auto">
          <a:xfrm>
            <a:off x="3886200" y="2057400"/>
            <a:ext cx="1600200" cy="457200"/>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vi-VN" altLang="en-US">
              <a:solidFill>
                <a:srgbClr val="000000"/>
              </a:solidFill>
            </a:endParaRPr>
          </a:p>
        </p:txBody>
      </p:sp>
      <p:sp>
        <p:nvSpPr>
          <p:cNvPr id="8213" name="Rectangle 21"/>
          <p:cNvSpPr>
            <a:spLocks noChangeArrowheads="1"/>
          </p:cNvSpPr>
          <p:nvPr/>
        </p:nvSpPr>
        <p:spPr bwMode="auto">
          <a:xfrm>
            <a:off x="8763000" y="2057400"/>
            <a:ext cx="1524000" cy="457200"/>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vi-VN" altLang="en-US">
              <a:solidFill>
                <a:srgbClr val="000000"/>
              </a:solidFill>
            </a:endParaRPr>
          </a:p>
        </p:txBody>
      </p:sp>
      <p:sp>
        <p:nvSpPr>
          <p:cNvPr id="8214" name="Rectangle 22"/>
          <p:cNvSpPr>
            <a:spLocks noChangeArrowheads="1"/>
          </p:cNvSpPr>
          <p:nvPr/>
        </p:nvSpPr>
        <p:spPr bwMode="auto">
          <a:xfrm>
            <a:off x="6897688" y="1524000"/>
            <a:ext cx="1524000" cy="457200"/>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vi-VN" altLang="en-US">
              <a:solidFill>
                <a:srgbClr val="000000"/>
              </a:solidFill>
            </a:endParaRPr>
          </a:p>
        </p:txBody>
      </p:sp>
      <p:sp>
        <p:nvSpPr>
          <p:cNvPr id="8215" name="Rectangle 23"/>
          <p:cNvSpPr>
            <a:spLocks noChangeArrowheads="1"/>
          </p:cNvSpPr>
          <p:nvPr/>
        </p:nvSpPr>
        <p:spPr bwMode="auto">
          <a:xfrm>
            <a:off x="4114800" y="2590800"/>
            <a:ext cx="1524000" cy="457200"/>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vi-VN" altLang="en-US">
              <a:solidFill>
                <a:srgbClr val="000000"/>
              </a:solidFill>
            </a:endParaRPr>
          </a:p>
        </p:txBody>
      </p:sp>
      <p:sp>
        <p:nvSpPr>
          <p:cNvPr id="8216" name="Rectangle 24"/>
          <p:cNvSpPr>
            <a:spLocks noChangeArrowheads="1"/>
          </p:cNvSpPr>
          <p:nvPr/>
        </p:nvSpPr>
        <p:spPr bwMode="auto">
          <a:xfrm>
            <a:off x="7848600" y="2590800"/>
            <a:ext cx="1524000" cy="457200"/>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vi-VN" altLang="en-US">
              <a:solidFill>
                <a:srgbClr val="000000"/>
              </a:solidFill>
            </a:endParaRPr>
          </a:p>
        </p:txBody>
      </p:sp>
    </p:spTree>
    <p:extLst>
      <p:ext uri="{BB962C8B-B14F-4D97-AF65-F5344CB8AC3E}">
        <p14:creationId xmlns:p14="http://schemas.microsoft.com/office/powerpoint/2010/main" val="5138656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8203">
                                            <p:txEl>
                                              <p:pRg st="0" end="0"/>
                                            </p:txEl>
                                          </p:spTgt>
                                        </p:tgtEl>
                                        <p:attrNameLst>
                                          <p:attrName>style.visibility</p:attrName>
                                        </p:attrNameLst>
                                      </p:cBhvr>
                                      <p:to>
                                        <p:strVal val="visible"/>
                                      </p:to>
                                    </p:set>
                                    <p:animEffect transition="in" filter="circle(in)">
                                      <p:cBhvr>
                                        <p:cTn id="7" dur="2000"/>
                                        <p:tgtEl>
                                          <p:spTgt spid="8203">
                                            <p:txEl>
                                              <p:pRg st="0" end="0"/>
                                            </p:txEl>
                                          </p:spTgt>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8203">
                                            <p:txEl>
                                              <p:pRg st="1" end="1"/>
                                            </p:txEl>
                                          </p:spTgt>
                                        </p:tgtEl>
                                        <p:attrNameLst>
                                          <p:attrName>style.visibility</p:attrName>
                                        </p:attrNameLst>
                                      </p:cBhvr>
                                      <p:to>
                                        <p:strVal val="visible"/>
                                      </p:to>
                                    </p:set>
                                    <p:animEffect transition="in" filter="circle(in)">
                                      <p:cBhvr>
                                        <p:cTn id="10" dur="2000"/>
                                        <p:tgtEl>
                                          <p:spTgt spid="8203">
                                            <p:txEl>
                                              <p:pRg st="1" end="1"/>
                                            </p:txEl>
                                          </p:spTgt>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8203">
                                            <p:txEl>
                                              <p:pRg st="2" end="2"/>
                                            </p:txEl>
                                          </p:spTgt>
                                        </p:tgtEl>
                                        <p:attrNameLst>
                                          <p:attrName>style.visibility</p:attrName>
                                        </p:attrNameLst>
                                      </p:cBhvr>
                                      <p:to>
                                        <p:strVal val="visible"/>
                                      </p:to>
                                    </p:set>
                                    <p:animEffect transition="in" filter="circle(in)">
                                      <p:cBhvr>
                                        <p:cTn id="13" dur="2000"/>
                                        <p:tgtEl>
                                          <p:spTgt spid="8203">
                                            <p:txEl>
                                              <p:pRg st="2" end="2"/>
                                            </p:txEl>
                                          </p:spTgt>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8203">
                                            <p:txEl>
                                              <p:pRg st="3" end="3"/>
                                            </p:txEl>
                                          </p:spTgt>
                                        </p:tgtEl>
                                        <p:attrNameLst>
                                          <p:attrName>style.visibility</p:attrName>
                                        </p:attrNameLst>
                                      </p:cBhvr>
                                      <p:to>
                                        <p:strVal val="visible"/>
                                      </p:to>
                                    </p:set>
                                    <p:animEffect transition="in" filter="circle(in)">
                                      <p:cBhvr>
                                        <p:cTn id="16" dur="2000"/>
                                        <p:tgtEl>
                                          <p:spTgt spid="8203">
                                            <p:txEl>
                                              <p:pRg st="3" end="3"/>
                                            </p:txEl>
                                          </p:spTgt>
                                        </p:tgtEl>
                                      </p:cBhvr>
                                    </p:animEffect>
                                  </p:childTnLst>
                                </p:cTn>
                              </p:par>
                              <p:par>
                                <p:cTn id="17" presetID="6" presetClass="entr" presetSubtype="16" fill="hold" grpId="0" nodeType="withEffect">
                                  <p:stCondLst>
                                    <p:cond delay="0"/>
                                  </p:stCondLst>
                                  <p:childTnLst>
                                    <p:set>
                                      <p:cBhvr>
                                        <p:cTn id="18" dur="1" fill="hold">
                                          <p:stCondLst>
                                            <p:cond delay="0"/>
                                          </p:stCondLst>
                                        </p:cTn>
                                        <p:tgtEl>
                                          <p:spTgt spid="8203">
                                            <p:txEl>
                                              <p:pRg st="4" end="4"/>
                                            </p:txEl>
                                          </p:spTgt>
                                        </p:tgtEl>
                                        <p:attrNameLst>
                                          <p:attrName>style.visibility</p:attrName>
                                        </p:attrNameLst>
                                      </p:cBhvr>
                                      <p:to>
                                        <p:strVal val="visible"/>
                                      </p:to>
                                    </p:set>
                                    <p:animEffect transition="in" filter="circle(in)">
                                      <p:cBhvr>
                                        <p:cTn id="19" dur="2000"/>
                                        <p:tgtEl>
                                          <p:spTgt spid="8203">
                                            <p:txEl>
                                              <p:pRg st="4" end="4"/>
                                            </p:txEl>
                                          </p:spTgt>
                                        </p:tgtEl>
                                      </p:cBhvr>
                                    </p:animEffect>
                                  </p:childTnLst>
                                </p:cTn>
                              </p:par>
                              <p:par>
                                <p:cTn id="20" presetID="6" presetClass="entr" presetSubtype="16" fill="hold" grpId="0" nodeType="withEffect">
                                  <p:stCondLst>
                                    <p:cond delay="0"/>
                                  </p:stCondLst>
                                  <p:childTnLst>
                                    <p:set>
                                      <p:cBhvr>
                                        <p:cTn id="21" dur="1" fill="hold">
                                          <p:stCondLst>
                                            <p:cond delay="0"/>
                                          </p:stCondLst>
                                        </p:cTn>
                                        <p:tgtEl>
                                          <p:spTgt spid="8203">
                                            <p:txEl>
                                              <p:pRg st="6" end="6"/>
                                            </p:txEl>
                                          </p:spTgt>
                                        </p:tgtEl>
                                        <p:attrNameLst>
                                          <p:attrName>style.visibility</p:attrName>
                                        </p:attrNameLst>
                                      </p:cBhvr>
                                      <p:to>
                                        <p:strVal val="visible"/>
                                      </p:to>
                                    </p:set>
                                    <p:animEffect transition="in" filter="circle(in)">
                                      <p:cBhvr>
                                        <p:cTn id="22" dur="2000"/>
                                        <p:tgtEl>
                                          <p:spTgt spid="8203">
                                            <p:txEl>
                                              <p:pRg st="6" end="6"/>
                                            </p:txEl>
                                          </p:spTgt>
                                        </p:tgtEl>
                                      </p:cBhvr>
                                    </p:animEffect>
                                  </p:childTnLst>
                                </p:cTn>
                              </p:par>
                              <p:par>
                                <p:cTn id="23" presetID="6" presetClass="entr" presetSubtype="16" fill="hold" grpId="0" nodeType="withEffect">
                                  <p:stCondLst>
                                    <p:cond delay="0"/>
                                  </p:stCondLst>
                                  <p:childTnLst>
                                    <p:set>
                                      <p:cBhvr>
                                        <p:cTn id="24" dur="1" fill="hold">
                                          <p:stCondLst>
                                            <p:cond delay="0"/>
                                          </p:stCondLst>
                                        </p:cTn>
                                        <p:tgtEl>
                                          <p:spTgt spid="8203">
                                            <p:txEl>
                                              <p:pRg st="7" end="7"/>
                                            </p:txEl>
                                          </p:spTgt>
                                        </p:tgtEl>
                                        <p:attrNameLst>
                                          <p:attrName>style.visibility</p:attrName>
                                        </p:attrNameLst>
                                      </p:cBhvr>
                                      <p:to>
                                        <p:strVal val="visible"/>
                                      </p:to>
                                    </p:set>
                                    <p:animEffect transition="in" filter="circle(in)">
                                      <p:cBhvr>
                                        <p:cTn id="25" dur="2000"/>
                                        <p:tgtEl>
                                          <p:spTgt spid="8203">
                                            <p:txEl>
                                              <p:pRg st="7" end="7"/>
                                            </p:txEl>
                                          </p:spTgt>
                                        </p:tgtEl>
                                      </p:cBhvr>
                                    </p:animEffect>
                                  </p:childTnLst>
                                </p:cTn>
                              </p:par>
                              <p:par>
                                <p:cTn id="26" presetID="6" presetClass="entr" presetSubtype="16" fill="hold" grpId="0" nodeType="withEffect">
                                  <p:stCondLst>
                                    <p:cond delay="0"/>
                                  </p:stCondLst>
                                  <p:childTnLst>
                                    <p:set>
                                      <p:cBhvr>
                                        <p:cTn id="27" dur="1" fill="hold">
                                          <p:stCondLst>
                                            <p:cond delay="0"/>
                                          </p:stCondLst>
                                        </p:cTn>
                                        <p:tgtEl>
                                          <p:spTgt spid="8204"/>
                                        </p:tgtEl>
                                        <p:attrNameLst>
                                          <p:attrName>style.visibility</p:attrName>
                                        </p:attrNameLst>
                                      </p:cBhvr>
                                      <p:to>
                                        <p:strVal val="visible"/>
                                      </p:to>
                                    </p:set>
                                    <p:animEffect transition="in" filter="circle(in)">
                                      <p:cBhvr>
                                        <p:cTn id="28" dur="2000"/>
                                        <p:tgtEl>
                                          <p:spTgt spid="8204"/>
                                        </p:tgtEl>
                                      </p:cBhvr>
                                    </p:animEffect>
                                  </p:childTnLst>
                                </p:cTn>
                              </p:par>
                              <p:par>
                                <p:cTn id="29" presetID="6" presetClass="entr" presetSubtype="16" fill="hold" grpId="0" nodeType="withEffect">
                                  <p:stCondLst>
                                    <p:cond delay="0"/>
                                  </p:stCondLst>
                                  <p:childTnLst>
                                    <p:set>
                                      <p:cBhvr>
                                        <p:cTn id="30" dur="1" fill="hold">
                                          <p:stCondLst>
                                            <p:cond delay="0"/>
                                          </p:stCondLst>
                                        </p:cTn>
                                        <p:tgtEl>
                                          <p:spTgt spid="8205"/>
                                        </p:tgtEl>
                                        <p:attrNameLst>
                                          <p:attrName>style.visibility</p:attrName>
                                        </p:attrNameLst>
                                      </p:cBhvr>
                                      <p:to>
                                        <p:strVal val="visible"/>
                                      </p:to>
                                    </p:set>
                                    <p:animEffect transition="in" filter="circle(in)">
                                      <p:cBhvr>
                                        <p:cTn id="31" dur="2000"/>
                                        <p:tgtEl>
                                          <p:spTgt spid="8205"/>
                                        </p:tgtEl>
                                      </p:cBhvr>
                                    </p:animEffect>
                                  </p:childTnLst>
                                </p:cTn>
                              </p:par>
                              <p:par>
                                <p:cTn id="32" presetID="6" presetClass="entr" presetSubtype="16" fill="hold" grpId="0" nodeType="withEffect">
                                  <p:stCondLst>
                                    <p:cond delay="0"/>
                                  </p:stCondLst>
                                  <p:childTnLst>
                                    <p:set>
                                      <p:cBhvr>
                                        <p:cTn id="33" dur="1" fill="hold">
                                          <p:stCondLst>
                                            <p:cond delay="0"/>
                                          </p:stCondLst>
                                        </p:cTn>
                                        <p:tgtEl>
                                          <p:spTgt spid="8207"/>
                                        </p:tgtEl>
                                        <p:attrNameLst>
                                          <p:attrName>style.visibility</p:attrName>
                                        </p:attrNameLst>
                                      </p:cBhvr>
                                      <p:to>
                                        <p:strVal val="visible"/>
                                      </p:to>
                                    </p:set>
                                    <p:animEffect transition="in" filter="circle(in)">
                                      <p:cBhvr>
                                        <p:cTn id="34" dur="2000"/>
                                        <p:tgtEl>
                                          <p:spTgt spid="8207"/>
                                        </p:tgtEl>
                                      </p:cBhvr>
                                    </p:animEffect>
                                  </p:childTnLst>
                                </p:cTn>
                              </p:par>
                              <p:par>
                                <p:cTn id="35" presetID="6" presetClass="entr" presetSubtype="16" fill="hold" grpId="0" nodeType="withEffect">
                                  <p:stCondLst>
                                    <p:cond delay="0"/>
                                  </p:stCondLst>
                                  <p:childTnLst>
                                    <p:set>
                                      <p:cBhvr>
                                        <p:cTn id="36" dur="1" fill="hold">
                                          <p:stCondLst>
                                            <p:cond delay="0"/>
                                          </p:stCondLst>
                                        </p:cTn>
                                        <p:tgtEl>
                                          <p:spTgt spid="8208"/>
                                        </p:tgtEl>
                                        <p:attrNameLst>
                                          <p:attrName>style.visibility</p:attrName>
                                        </p:attrNameLst>
                                      </p:cBhvr>
                                      <p:to>
                                        <p:strVal val="visible"/>
                                      </p:to>
                                    </p:set>
                                    <p:animEffect transition="in" filter="circle(in)">
                                      <p:cBhvr>
                                        <p:cTn id="37" dur="2000"/>
                                        <p:tgtEl>
                                          <p:spTgt spid="8208"/>
                                        </p:tgtEl>
                                      </p:cBhvr>
                                    </p:animEffect>
                                  </p:childTnLst>
                                </p:cTn>
                              </p:par>
                              <p:par>
                                <p:cTn id="38" presetID="6" presetClass="entr" presetSubtype="16" fill="hold" grpId="0" nodeType="withEffect">
                                  <p:stCondLst>
                                    <p:cond delay="0"/>
                                  </p:stCondLst>
                                  <p:childTnLst>
                                    <p:set>
                                      <p:cBhvr>
                                        <p:cTn id="39" dur="1" fill="hold">
                                          <p:stCondLst>
                                            <p:cond delay="0"/>
                                          </p:stCondLst>
                                        </p:cTn>
                                        <p:tgtEl>
                                          <p:spTgt spid="8209"/>
                                        </p:tgtEl>
                                        <p:attrNameLst>
                                          <p:attrName>style.visibility</p:attrName>
                                        </p:attrNameLst>
                                      </p:cBhvr>
                                      <p:to>
                                        <p:strVal val="visible"/>
                                      </p:to>
                                    </p:set>
                                    <p:animEffect transition="in" filter="circle(in)">
                                      <p:cBhvr>
                                        <p:cTn id="40" dur="2000"/>
                                        <p:tgtEl>
                                          <p:spTgt spid="8209"/>
                                        </p:tgtEl>
                                      </p:cBhvr>
                                    </p:animEffect>
                                  </p:childTnLst>
                                </p:cTn>
                              </p:par>
                              <p:par>
                                <p:cTn id="41" presetID="6" presetClass="entr" presetSubtype="16" fill="hold" grpId="0" nodeType="withEffect">
                                  <p:stCondLst>
                                    <p:cond delay="0"/>
                                  </p:stCondLst>
                                  <p:childTnLst>
                                    <p:set>
                                      <p:cBhvr>
                                        <p:cTn id="42" dur="1" fill="hold">
                                          <p:stCondLst>
                                            <p:cond delay="0"/>
                                          </p:stCondLst>
                                        </p:cTn>
                                        <p:tgtEl>
                                          <p:spTgt spid="8210"/>
                                        </p:tgtEl>
                                        <p:attrNameLst>
                                          <p:attrName>style.visibility</p:attrName>
                                        </p:attrNameLst>
                                      </p:cBhvr>
                                      <p:to>
                                        <p:strVal val="visible"/>
                                      </p:to>
                                    </p:set>
                                    <p:animEffect transition="in" filter="circle(in)">
                                      <p:cBhvr>
                                        <p:cTn id="43" dur="2000"/>
                                        <p:tgtEl>
                                          <p:spTgt spid="8210"/>
                                        </p:tgtEl>
                                      </p:cBhvr>
                                    </p:animEffect>
                                  </p:childTnLst>
                                </p:cTn>
                              </p:par>
                              <p:par>
                                <p:cTn id="44" presetID="6" presetClass="entr" presetSubtype="16" fill="hold" grpId="0" nodeType="withEffect">
                                  <p:stCondLst>
                                    <p:cond delay="0"/>
                                  </p:stCondLst>
                                  <p:childTnLst>
                                    <p:set>
                                      <p:cBhvr>
                                        <p:cTn id="45" dur="1" fill="hold">
                                          <p:stCondLst>
                                            <p:cond delay="0"/>
                                          </p:stCondLst>
                                        </p:cTn>
                                        <p:tgtEl>
                                          <p:spTgt spid="8211"/>
                                        </p:tgtEl>
                                        <p:attrNameLst>
                                          <p:attrName>style.visibility</p:attrName>
                                        </p:attrNameLst>
                                      </p:cBhvr>
                                      <p:to>
                                        <p:strVal val="visible"/>
                                      </p:to>
                                    </p:set>
                                    <p:animEffect transition="in" filter="circle(in)">
                                      <p:cBhvr>
                                        <p:cTn id="46" dur="2000"/>
                                        <p:tgtEl>
                                          <p:spTgt spid="8211"/>
                                        </p:tgtEl>
                                      </p:cBhvr>
                                    </p:animEffect>
                                  </p:childTnLst>
                                </p:cTn>
                              </p:par>
                              <p:par>
                                <p:cTn id="47" presetID="6" presetClass="entr" presetSubtype="16" fill="hold" grpId="0" nodeType="withEffect">
                                  <p:stCondLst>
                                    <p:cond delay="0"/>
                                  </p:stCondLst>
                                  <p:childTnLst>
                                    <p:set>
                                      <p:cBhvr>
                                        <p:cTn id="48" dur="1" fill="hold">
                                          <p:stCondLst>
                                            <p:cond delay="0"/>
                                          </p:stCondLst>
                                        </p:cTn>
                                        <p:tgtEl>
                                          <p:spTgt spid="8212"/>
                                        </p:tgtEl>
                                        <p:attrNameLst>
                                          <p:attrName>style.visibility</p:attrName>
                                        </p:attrNameLst>
                                      </p:cBhvr>
                                      <p:to>
                                        <p:strVal val="visible"/>
                                      </p:to>
                                    </p:set>
                                    <p:animEffect transition="in" filter="circle(in)">
                                      <p:cBhvr>
                                        <p:cTn id="49" dur="2000"/>
                                        <p:tgtEl>
                                          <p:spTgt spid="8212"/>
                                        </p:tgtEl>
                                      </p:cBhvr>
                                    </p:animEffect>
                                  </p:childTnLst>
                                </p:cTn>
                              </p:par>
                              <p:par>
                                <p:cTn id="50" presetID="6" presetClass="entr" presetSubtype="16" fill="hold" grpId="0" nodeType="withEffect">
                                  <p:stCondLst>
                                    <p:cond delay="0"/>
                                  </p:stCondLst>
                                  <p:childTnLst>
                                    <p:set>
                                      <p:cBhvr>
                                        <p:cTn id="51" dur="1" fill="hold">
                                          <p:stCondLst>
                                            <p:cond delay="0"/>
                                          </p:stCondLst>
                                        </p:cTn>
                                        <p:tgtEl>
                                          <p:spTgt spid="8213"/>
                                        </p:tgtEl>
                                        <p:attrNameLst>
                                          <p:attrName>style.visibility</p:attrName>
                                        </p:attrNameLst>
                                      </p:cBhvr>
                                      <p:to>
                                        <p:strVal val="visible"/>
                                      </p:to>
                                    </p:set>
                                    <p:animEffect transition="in" filter="circle(in)">
                                      <p:cBhvr>
                                        <p:cTn id="52" dur="2000"/>
                                        <p:tgtEl>
                                          <p:spTgt spid="8213"/>
                                        </p:tgtEl>
                                      </p:cBhvr>
                                    </p:animEffect>
                                  </p:childTnLst>
                                </p:cTn>
                              </p:par>
                              <p:par>
                                <p:cTn id="53" presetID="6" presetClass="entr" presetSubtype="16" fill="hold" grpId="0" nodeType="withEffect">
                                  <p:stCondLst>
                                    <p:cond delay="0"/>
                                  </p:stCondLst>
                                  <p:childTnLst>
                                    <p:set>
                                      <p:cBhvr>
                                        <p:cTn id="54" dur="1" fill="hold">
                                          <p:stCondLst>
                                            <p:cond delay="0"/>
                                          </p:stCondLst>
                                        </p:cTn>
                                        <p:tgtEl>
                                          <p:spTgt spid="8214"/>
                                        </p:tgtEl>
                                        <p:attrNameLst>
                                          <p:attrName>style.visibility</p:attrName>
                                        </p:attrNameLst>
                                      </p:cBhvr>
                                      <p:to>
                                        <p:strVal val="visible"/>
                                      </p:to>
                                    </p:set>
                                    <p:animEffect transition="in" filter="circle(in)">
                                      <p:cBhvr>
                                        <p:cTn id="55" dur="2000"/>
                                        <p:tgtEl>
                                          <p:spTgt spid="8214"/>
                                        </p:tgtEl>
                                      </p:cBhvr>
                                    </p:animEffect>
                                  </p:childTnLst>
                                </p:cTn>
                              </p:par>
                              <p:par>
                                <p:cTn id="56" presetID="6" presetClass="entr" presetSubtype="16" fill="hold" grpId="0" nodeType="withEffect">
                                  <p:stCondLst>
                                    <p:cond delay="0"/>
                                  </p:stCondLst>
                                  <p:childTnLst>
                                    <p:set>
                                      <p:cBhvr>
                                        <p:cTn id="57" dur="1" fill="hold">
                                          <p:stCondLst>
                                            <p:cond delay="0"/>
                                          </p:stCondLst>
                                        </p:cTn>
                                        <p:tgtEl>
                                          <p:spTgt spid="8215"/>
                                        </p:tgtEl>
                                        <p:attrNameLst>
                                          <p:attrName>style.visibility</p:attrName>
                                        </p:attrNameLst>
                                      </p:cBhvr>
                                      <p:to>
                                        <p:strVal val="visible"/>
                                      </p:to>
                                    </p:set>
                                    <p:animEffect transition="in" filter="circle(in)">
                                      <p:cBhvr>
                                        <p:cTn id="58" dur="2000"/>
                                        <p:tgtEl>
                                          <p:spTgt spid="8215"/>
                                        </p:tgtEl>
                                      </p:cBhvr>
                                    </p:animEffect>
                                  </p:childTnLst>
                                </p:cTn>
                              </p:par>
                              <p:par>
                                <p:cTn id="59" presetID="6" presetClass="entr" presetSubtype="16" fill="hold" grpId="0" nodeType="withEffect">
                                  <p:stCondLst>
                                    <p:cond delay="0"/>
                                  </p:stCondLst>
                                  <p:childTnLst>
                                    <p:set>
                                      <p:cBhvr>
                                        <p:cTn id="60" dur="1" fill="hold">
                                          <p:stCondLst>
                                            <p:cond delay="0"/>
                                          </p:stCondLst>
                                        </p:cTn>
                                        <p:tgtEl>
                                          <p:spTgt spid="8216"/>
                                        </p:tgtEl>
                                        <p:attrNameLst>
                                          <p:attrName>style.visibility</p:attrName>
                                        </p:attrNameLst>
                                      </p:cBhvr>
                                      <p:to>
                                        <p:strVal val="visible"/>
                                      </p:to>
                                    </p:set>
                                    <p:animEffect transition="in" filter="circle(in)">
                                      <p:cBhvr>
                                        <p:cTn id="61" dur="2000"/>
                                        <p:tgtEl>
                                          <p:spTgt spid="8216"/>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1" presetClass="exit" presetSubtype="0" fill="hold" grpId="1" nodeType="clickEffect">
                                  <p:stCondLst>
                                    <p:cond delay="0"/>
                                  </p:stCondLst>
                                  <p:childTnLst>
                                    <p:set>
                                      <p:cBhvr>
                                        <p:cTn id="65" dur="1" fill="hold">
                                          <p:stCondLst>
                                            <p:cond delay="0"/>
                                          </p:stCondLst>
                                        </p:cTn>
                                        <p:tgtEl>
                                          <p:spTgt spid="8211"/>
                                        </p:tgtEl>
                                        <p:attrNameLst>
                                          <p:attrName>style.visibility</p:attrName>
                                        </p:attrNameLst>
                                      </p:cBhvr>
                                      <p:to>
                                        <p:strVal val="hidden"/>
                                      </p:to>
                                    </p:set>
                                  </p:childTnLst>
                                  <p:subTnLst>
                                    <p:audio>
                                      <p:cMediaNode>
                                        <p:cTn display="0" masterRel="sameClick">
                                          <p:stCondLst>
                                            <p:cond evt="begin" delay="0">
                                              <p:tn val="64"/>
                                            </p:cond>
                                          </p:stCondLst>
                                          <p:endCondLst>
                                            <p:cond evt="onStopAudio" delay="0">
                                              <p:tgtEl>
                                                <p:sldTgt/>
                                              </p:tgtEl>
                                            </p:cond>
                                          </p:endCondLst>
                                        </p:cTn>
                                        <p:tgtEl>
                                          <p:sndTgt r:embed="rId2" name="Nhac dua cau hoi.wav"/>
                                        </p:tgtEl>
                                      </p:cMediaNode>
                                    </p:audio>
                                  </p:subTnLst>
                                </p:cTn>
                              </p:par>
                              <p:par>
                                <p:cTn id="66" presetID="1" presetClass="exit" presetSubtype="0" fill="hold" grpId="1" nodeType="withEffect">
                                  <p:stCondLst>
                                    <p:cond delay="0"/>
                                  </p:stCondLst>
                                  <p:childTnLst>
                                    <p:set>
                                      <p:cBhvr>
                                        <p:cTn id="67" dur="1" fill="hold">
                                          <p:stCondLst>
                                            <p:cond delay="0"/>
                                          </p:stCondLst>
                                        </p:cTn>
                                        <p:tgtEl>
                                          <p:spTgt spid="8214"/>
                                        </p:tgtEl>
                                        <p:attrNameLst>
                                          <p:attrName>style.visibility</p:attrName>
                                        </p:attrNameLst>
                                      </p:cBhvr>
                                      <p:to>
                                        <p:strVal val="hidden"/>
                                      </p:to>
                                    </p:set>
                                  </p:childTnLst>
                                  <p:subTnLst>
                                    <p:audio>
                                      <p:cMediaNode>
                                        <p:cTn display="0" masterRel="sameClick">
                                          <p:stCondLst>
                                            <p:cond evt="begin" delay="0">
                                              <p:tn val="66"/>
                                            </p:cond>
                                          </p:stCondLst>
                                          <p:endCondLst>
                                            <p:cond evt="onStopAudio" delay="0">
                                              <p:tgtEl>
                                                <p:sldTgt/>
                                              </p:tgtEl>
                                            </p:cond>
                                          </p:endCondLst>
                                        </p:cTn>
                                        <p:tgtEl>
                                          <p:sndTgt r:embed="rId2" name="Nhac dua cau hoi.wav"/>
                                        </p:tgtEl>
                                      </p:cMediaNode>
                                    </p:audio>
                                  </p:subTnLst>
                                </p:cTn>
                              </p:par>
                              <p:par>
                                <p:cTn id="68" presetID="1" presetClass="exit" presetSubtype="0" fill="hold" grpId="1" nodeType="withEffect">
                                  <p:stCondLst>
                                    <p:cond delay="0"/>
                                  </p:stCondLst>
                                  <p:childTnLst>
                                    <p:set>
                                      <p:cBhvr>
                                        <p:cTn id="69" dur="1" fill="hold">
                                          <p:stCondLst>
                                            <p:cond delay="0"/>
                                          </p:stCondLst>
                                        </p:cTn>
                                        <p:tgtEl>
                                          <p:spTgt spid="8212"/>
                                        </p:tgtEl>
                                        <p:attrNameLst>
                                          <p:attrName>style.visibility</p:attrName>
                                        </p:attrNameLst>
                                      </p:cBhvr>
                                      <p:to>
                                        <p:strVal val="hidden"/>
                                      </p:to>
                                    </p:set>
                                  </p:childTnLst>
                                  <p:subTnLst>
                                    <p:audio>
                                      <p:cMediaNode>
                                        <p:cTn display="0" masterRel="sameClick">
                                          <p:stCondLst>
                                            <p:cond evt="begin" delay="0">
                                              <p:tn val="68"/>
                                            </p:cond>
                                          </p:stCondLst>
                                          <p:endCondLst>
                                            <p:cond evt="onStopAudio" delay="0">
                                              <p:tgtEl>
                                                <p:sldTgt/>
                                              </p:tgtEl>
                                            </p:cond>
                                          </p:endCondLst>
                                        </p:cTn>
                                        <p:tgtEl>
                                          <p:sndTgt r:embed="rId2" name="Nhac dua cau hoi.wav"/>
                                        </p:tgtEl>
                                      </p:cMediaNode>
                                    </p:audio>
                                  </p:subTnLst>
                                </p:cTn>
                              </p:par>
                              <p:par>
                                <p:cTn id="70" presetID="1" presetClass="exit" presetSubtype="0" fill="hold" grpId="1" nodeType="withEffect">
                                  <p:stCondLst>
                                    <p:cond delay="0"/>
                                  </p:stCondLst>
                                  <p:childTnLst>
                                    <p:set>
                                      <p:cBhvr>
                                        <p:cTn id="71" dur="1" fill="hold">
                                          <p:stCondLst>
                                            <p:cond delay="0"/>
                                          </p:stCondLst>
                                        </p:cTn>
                                        <p:tgtEl>
                                          <p:spTgt spid="8213"/>
                                        </p:tgtEl>
                                        <p:attrNameLst>
                                          <p:attrName>style.visibility</p:attrName>
                                        </p:attrNameLst>
                                      </p:cBhvr>
                                      <p:to>
                                        <p:strVal val="hidden"/>
                                      </p:to>
                                    </p:set>
                                  </p:childTnLst>
                                  <p:subTnLst>
                                    <p:audio>
                                      <p:cMediaNode>
                                        <p:cTn display="0" masterRel="sameClick">
                                          <p:stCondLst>
                                            <p:cond evt="begin" delay="0">
                                              <p:tn val="70"/>
                                            </p:cond>
                                          </p:stCondLst>
                                          <p:endCondLst>
                                            <p:cond evt="onStopAudio" delay="0">
                                              <p:tgtEl>
                                                <p:sldTgt/>
                                              </p:tgtEl>
                                            </p:cond>
                                          </p:endCondLst>
                                        </p:cTn>
                                        <p:tgtEl>
                                          <p:sndTgt r:embed="rId2" name="Nhac dua cau hoi.wav"/>
                                        </p:tgtEl>
                                      </p:cMediaNode>
                                    </p:audio>
                                  </p:subTnLst>
                                </p:cTn>
                              </p:par>
                              <p:par>
                                <p:cTn id="72" presetID="1" presetClass="exit" presetSubtype="0" fill="hold" grpId="1" nodeType="withEffect">
                                  <p:stCondLst>
                                    <p:cond delay="0"/>
                                  </p:stCondLst>
                                  <p:childTnLst>
                                    <p:set>
                                      <p:cBhvr>
                                        <p:cTn id="73" dur="1" fill="hold">
                                          <p:stCondLst>
                                            <p:cond delay="0"/>
                                          </p:stCondLst>
                                        </p:cTn>
                                        <p:tgtEl>
                                          <p:spTgt spid="8215"/>
                                        </p:tgtEl>
                                        <p:attrNameLst>
                                          <p:attrName>style.visibility</p:attrName>
                                        </p:attrNameLst>
                                      </p:cBhvr>
                                      <p:to>
                                        <p:strVal val="hidden"/>
                                      </p:to>
                                    </p:set>
                                  </p:childTnLst>
                                  <p:subTnLst>
                                    <p:audio>
                                      <p:cMediaNode>
                                        <p:cTn display="0" masterRel="sameClick">
                                          <p:stCondLst>
                                            <p:cond evt="begin" delay="0">
                                              <p:tn val="72"/>
                                            </p:cond>
                                          </p:stCondLst>
                                          <p:endCondLst>
                                            <p:cond evt="onStopAudio" delay="0">
                                              <p:tgtEl>
                                                <p:sldTgt/>
                                              </p:tgtEl>
                                            </p:cond>
                                          </p:endCondLst>
                                        </p:cTn>
                                        <p:tgtEl>
                                          <p:sndTgt r:embed="rId2" name="Nhac dua cau hoi.wav"/>
                                        </p:tgtEl>
                                      </p:cMediaNode>
                                    </p:audio>
                                  </p:subTnLst>
                                </p:cTn>
                              </p:par>
                              <p:par>
                                <p:cTn id="74" presetID="1" presetClass="exit" presetSubtype="0" fill="hold" grpId="1" nodeType="withEffect">
                                  <p:stCondLst>
                                    <p:cond delay="0"/>
                                  </p:stCondLst>
                                  <p:childTnLst>
                                    <p:set>
                                      <p:cBhvr>
                                        <p:cTn id="75" dur="1" fill="hold">
                                          <p:stCondLst>
                                            <p:cond delay="0"/>
                                          </p:stCondLst>
                                        </p:cTn>
                                        <p:tgtEl>
                                          <p:spTgt spid="8216"/>
                                        </p:tgtEl>
                                        <p:attrNameLst>
                                          <p:attrName>style.visibility</p:attrName>
                                        </p:attrNameLst>
                                      </p:cBhvr>
                                      <p:to>
                                        <p:strVal val="hidden"/>
                                      </p:to>
                                    </p:set>
                                  </p:childTnLst>
                                  <p:subTnLst>
                                    <p:audio>
                                      <p:cMediaNode>
                                        <p:cTn display="0" masterRel="sameClick">
                                          <p:stCondLst>
                                            <p:cond evt="begin" delay="0">
                                              <p:tn val="74"/>
                                            </p:cond>
                                          </p:stCondLst>
                                          <p:endCondLst>
                                            <p:cond evt="onStopAudio" delay="0">
                                              <p:tgtEl>
                                                <p:sldTgt/>
                                              </p:tgtEl>
                                            </p:cond>
                                          </p:endCondLst>
                                        </p:cTn>
                                        <p:tgtEl>
                                          <p:sndTgt r:embed="rId2" name="Nhac dua cau hoi.wav"/>
                                        </p:tgtEl>
                                      </p:cMediaNode>
                                    </p:audio>
                                  </p:subTnLst>
                                </p:cTn>
                              </p:par>
                              <p:par>
                                <p:cTn id="76" presetID="8" presetClass="exit" presetSubtype="16" fill="hold" nodeType="withEffect">
                                  <p:stCondLst>
                                    <p:cond delay="0"/>
                                  </p:stCondLst>
                                  <p:childTnLst>
                                    <p:animEffect transition="out" filter="diamond(in)">
                                      <p:cBhvr>
                                        <p:cTn id="77" dur="500"/>
                                        <p:tgtEl>
                                          <p:spTgt spid="8203">
                                            <p:txEl>
                                              <p:pRg st="6" end="6"/>
                                            </p:txEl>
                                          </p:spTgt>
                                        </p:tgtEl>
                                      </p:cBhvr>
                                    </p:animEffect>
                                    <p:set>
                                      <p:cBhvr>
                                        <p:cTn id="78" dur="1" fill="hold">
                                          <p:stCondLst>
                                            <p:cond delay="499"/>
                                          </p:stCondLst>
                                        </p:cTn>
                                        <p:tgtEl>
                                          <p:spTgt spid="8203">
                                            <p:txEl>
                                              <p:pRg st="6" end="6"/>
                                            </p:txEl>
                                          </p:spTgt>
                                        </p:tgtEl>
                                        <p:attrNameLst>
                                          <p:attrName>style.visibility</p:attrName>
                                        </p:attrNameLst>
                                      </p:cBhvr>
                                      <p:to>
                                        <p:strVal val="hidden"/>
                                      </p:to>
                                    </p:set>
                                  </p:childTnLst>
                                </p:cTn>
                              </p:par>
                              <p:par>
                                <p:cTn id="79" presetID="8" presetClass="exit" presetSubtype="16" fill="hold" nodeType="withEffect">
                                  <p:stCondLst>
                                    <p:cond delay="0"/>
                                  </p:stCondLst>
                                  <p:childTnLst>
                                    <p:animEffect transition="out" filter="diamond(in)">
                                      <p:cBhvr>
                                        <p:cTn id="80" dur="500"/>
                                        <p:tgtEl>
                                          <p:spTgt spid="8203">
                                            <p:txEl>
                                              <p:pRg st="7" end="7"/>
                                            </p:txEl>
                                          </p:spTgt>
                                        </p:tgtEl>
                                      </p:cBhvr>
                                    </p:animEffect>
                                    <p:set>
                                      <p:cBhvr>
                                        <p:cTn id="81" dur="1" fill="hold">
                                          <p:stCondLst>
                                            <p:cond delay="499"/>
                                          </p:stCondLst>
                                        </p:cTn>
                                        <p:tgtEl>
                                          <p:spTgt spid="8203">
                                            <p:txEl>
                                              <p:pRg st="7" end="7"/>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3" grpId="0" build="allAtOnce"/>
      <p:bldP spid="8204" grpId="0" animBg="1"/>
      <p:bldP spid="8205" grpId="0" animBg="1"/>
      <p:bldP spid="8207" grpId="0" animBg="1"/>
      <p:bldP spid="8208" grpId="0" animBg="1"/>
      <p:bldP spid="8209" grpId="0" animBg="1"/>
      <p:bldP spid="8210" grpId="0" animBg="1"/>
      <p:bldP spid="8211" grpId="0" animBg="1"/>
      <p:bldP spid="8211" grpId="1" animBg="1"/>
      <p:bldP spid="8212" grpId="0" animBg="1"/>
      <p:bldP spid="8212" grpId="1" animBg="1"/>
      <p:bldP spid="8213" grpId="0" animBg="1"/>
      <p:bldP spid="8213" grpId="1" animBg="1"/>
      <p:bldP spid="8214" grpId="0" animBg="1"/>
      <p:bldP spid="8214" grpId="1" animBg="1"/>
      <p:bldP spid="8215" grpId="0" animBg="1"/>
      <p:bldP spid="8215" grpId="1" animBg="1"/>
      <p:bldP spid="8216" grpId="0" animBg="1"/>
      <p:bldP spid="8216" grpId="1"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422</Words>
  <Application>Microsoft Office PowerPoint</Application>
  <PresentationFormat>Widescreen</PresentationFormat>
  <Paragraphs>49</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cp:revision>
  <dcterms:created xsi:type="dcterms:W3CDTF">2023-02-21T02:17:55Z</dcterms:created>
  <dcterms:modified xsi:type="dcterms:W3CDTF">2023-02-21T02:24:09Z</dcterms:modified>
</cp:coreProperties>
</file>