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C027C8-0BE5-46A2-931B-2444DA64A7D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4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97A440-472A-4B80-A6CE-0818579E882C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54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955A47-B277-4CA1-BD20-450B47531984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65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A6089E-69C1-425C-B975-366FEBCE4D0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0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FC06383-3D45-45E9-8AAF-CC141DE97C02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99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2BF985-DD86-4F9F-AE47-0985C7587986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8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1D3DB4-47F6-4F7E-8515-23D17050FED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71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104E48-C340-46E9-9A8B-D4CB4DA8AC5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60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8722C3-CA53-46E9-A231-A56A7564FA9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24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0830AC-1237-4FD1-A987-046FE107FCB0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81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170EBC-14DF-48F7-9618-88D8A3F9F7D1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9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  <a:endParaRPr lang="en-US" altLang="en-US" smtClean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en-US" alt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588753-2EDA-4000-8B1A-162757E26FBD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50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ordArt 4"/>
          <p:cNvSpPr>
            <a:spLocks noChangeArrowheads="1" noChangeShapeType="1" noTextEdit="1"/>
          </p:cNvSpPr>
          <p:nvPr/>
        </p:nvSpPr>
        <p:spPr bwMode="auto">
          <a:xfrm>
            <a:off x="1981200" y="587376"/>
            <a:ext cx="7848600" cy="1470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  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Thứ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hai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 ngày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27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tháng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 3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năm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2023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Tiếng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Việt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8" name="WordArt 21"/>
          <p:cNvSpPr>
            <a:spLocks noChangeArrowheads="1" noChangeShapeType="1" noTextEdit="1"/>
          </p:cNvSpPr>
          <p:nvPr/>
        </p:nvSpPr>
        <p:spPr bwMode="auto">
          <a:xfrm>
            <a:off x="2133600" y="2057400"/>
            <a:ext cx="8153400" cy="510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giữa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kì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II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2 )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2358360"/>
      </p:ext>
    </p:extLst>
  </p:cSld>
  <p:clrMapOvr>
    <a:masterClrMapping/>
  </p:clrMapOvr>
  <p:transition spd="slow">
    <p:circl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1981200" y="1447800"/>
            <a:ext cx="85280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prstClr val="black"/>
                </a:solidFill>
              </a:rPr>
              <a:t>a. </a:t>
            </a:r>
            <a:r>
              <a:rPr lang="en-US" altLang="en-US" b="1" dirty="0" err="1">
                <a:solidFill>
                  <a:prstClr val="black"/>
                </a:solidFill>
              </a:rPr>
              <a:t>Kể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về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các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hoạt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động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vui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chơi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của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em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và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các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bạn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trong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giờ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nghỉ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giữa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buổi</a:t>
            </a:r>
            <a:r>
              <a:rPr lang="en-US" altLang="en-US" b="1" dirty="0">
                <a:solidFill>
                  <a:prstClr val="black"/>
                </a:solidFill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</a:rPr>
              <a:t>học</a:t>
            </a:r>
            <a:r>
              <a:rPr lang="en-US" altLang="en-US" b="1" dirty="0">
                <a:solidFill>
                  <a:prstClr val="black"/>
                </a:solidFill>
              </a:rPr>
              <a:t> ở </a:t>
            </a:r>
            <a:r>
              <a:rPr lang="en-US" altLang="en-US" b="1" dirty="0" err="1">
                <a:solidFill>
                  <a:prstClr val="black"/>
                </a:solidFill>
              </a:rPr>
              <a:t>trường</a:t>
            </a:r>
            <a:endParaRPr lang="en-US" altLang="en-US" b="1" dirty="0">
              <a:solidFill>
                <a:prstClr val="black"/>
              </a:solidFill>
            </a:endParaRPr>
          </a:p>
        </p:txBody>
      </p:sp>
      <p:sp>
        <p:nvSpPr>
          <p:cNvPr id="235525" name="Line 5"/>
          <p:cNvSpPr>
            <a:spLocks noChangeShapeType="1"/>
          </p:cNvSpPr>
          <p:nvPr/>
        </p:nvSpPr>
        <p:spPr bwMode="auto">
          <a:xfrm>
            <a:off x="6172200" y="29718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7315200" y="13716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7315200" y="2590800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00"/>
                </a:solidFill>
              </a:rPr>
              <a:t>Ai làm gì?</a:t>
            </a:r>
          </a:p>
        </p:txBody>
      </p:sp>
      <p:sp>
        <p:nvSpPr>
          <p:cNvPr id="235528" name="Rectangle 8"/>
          <p:cNvSpPr>
            <a:spLocks noChangeArrowheads="1"/>
          </p:cNvSpPr>
          <p:nvPr/>
        </p:nvSpPr>
        <p:spPr bwMode="auto">
          <a:xfrm>
            <a:off x="1905000" y="3200401"/>
            <a:ext cx="85359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prstClr val="black"/>
                </a:solidFill>
              </a:rPr>
              <a:t>b. Tả các bạn trong lớp ( tính tình, dáng vẻ,….)</a:t>
            </a:r>
          </a:p>
        </p:txBody>
      </p:sp>
      <p:sp>
        <p:nvSpPr>
          <p:cNvPr id="235529" name="Line 9"/>
          <p:cNvSpPr>
            <a:spLocks noChangeShapeType="1"/>
          </p:cNvSpPr>
          <p:nvPr/>
        </p:nvSpPr>
        <p:spPr bwMode="auto">
          <a:xfrm>
            <a:off x="4648200" y="41910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35530" name="Text Box 10"/>
          <p:cNvSpPr txBox="1">
            <a:spLocks noChangeArrowheads="1"/>
          </p:cNvSpPr>
          <p:nvPr/>
        </p:nvSpPr>
        <p:spPr bwMode="auto">
          <a:xfrm>
            <a:off x="5943600" y="38100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00"/>
                </a:solidFill>
              </a:rPr>
              <a:t>Ai thế nào?</a:t>
            </a:r>
          </a:p>
        </p:txBody>
      </p:sp>
      <p:sp>
        <p:nvSpPr>
          <p:cNvPr id="235531" name="Rectangle 11"/>
          <p:cNvSpPr>
            <a:spLocks noChangeArrowheads="1"/>
          </p:cNvSpPr>
          <p:nvPr/>
        </p:nvSpPr>
        <p:spPr bwMode="auto">
          <a:xfrm>
            <a:off x="1905000" y="4419600"/>
            <a:ext cx="8229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prstClr val="black"/>
                </a:solidFill>
              </a:rPr>
              <a:t>c. Giới thiệu từng bạn trong tổ của em với chị phụ trách mới của liên đội</a:t>
            </a:r>
          </a:p>
        </p:txBody>
      </p:sp>
      <p:sp>
        <p:nvSpPr>
          <p:cNvPr id="235532" name="Text Box 12"/>
          <p:cNvSpPr txBox="1">
            <a:spLocks noChangeArrowheads="1"/>
          </p:cNvSpPr>
          <p:nvPr/>
        </p:nvSpPr>
        <p:spPr bwMode="auto">
          <a:xfrm>
            <a:off x="4038600" y="55626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00"/>
                </a:solidFill>
              </a:rPr>
              <a:t>Ai là gì?</a:t>
            </a:r>
          </a:p>
        </p:txBody>
      </p:sp>
      <p:sp>
        <p:nvSpPr>
          <p:cNvPr id="235533" name="Line 13"/>
          <p:cNvSpPr>
            <a:spLocks noChangeShapeType="1"/>
          </p:cNvSpPr>
          <p:nvPr/>
        </p:nvSpPr>
        <p:spPr bwMode="auto">
          <a:xfrm>
            <a:off x="2895600" y="5943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35534" name="Rectangle 14"/>
          <p:cNvSpPr>
            <a:spLocks noChangeArrowheads="1"/>
          </p:cNvSpPr>
          <p:nvPr/>
        </p:nvSpPr>
        <p:spPr bwMode="auto">
          <a:xfrm>
            <a:off x="1828800" y="228601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</a:rPr>
              <a:t>   * </a:t>
            </a:r>
            <a:r>
              <a:rPr lang="en-US" altLang="en-US" b="1">
                <a:solidFill>
                  <a:srgbClr val="000099"/>
                </a:solidFill>
              </a:rPr>
              <a:t>Câu kể có mấy kiểu câu? Là những kiểu câu nào?</a:t>
            </a:r>
          </a:p>
        </p:txBody>
      </p:sp>
    </p:spTree>
    <p:extLst>
      <p:ext uri="{BB962C8B-B14F-4D97-AF65-F5344CB8AC3E}">
        <p14:creationId xmlns:p14="http://schemas.microsoft.com/office/powerpoint/2010/main" val="15260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l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55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55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55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55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/>
      <p:bldP spid="235527" grpId="0"/>
      <p:bldP spid="235528" grpId="0"/>
      <p:bldP spid="235530" grpId="0"/>
      <p:bldP spid="235531" grpId="0"/>
      <p:bldP spid="235532" grpId="0"/>
      <p:bldP spid="2355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490330" y="1295401"/>
            <a:ext cx="11701669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</a:rPr>
              <a:t>   a.  </a:t>
            </a:r>
            <a:r>
              <a:rPr lang="en-US" altLang="en-US" sz="4800" b="1" dirty="0" err="1"/>
              <a:t>Đến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giờ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ra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chơi</a:t>
            </a:r>
            <a:r>
              <a:rPr lang="en-US" altLang="en-US" sz="4800" b="1" dirty="0"/>
              <a:t>, </a:t>
            </a:r>
            <a:r>
              <a:rPr lang="en-US" altLang="en-US" sz="4800" b="1" dirty="0" err="1"/>
              <a:t>chúng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em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ùa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ra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sân</a:t>
            </a:r>
            <a:r>
              <a:rPr lang="en-US" altLang="en-US" sz="4800" b="1" dirty="0"/>
              <a:t>. </a:t>
            </a:r>
            <a:r>
              <a:rPr lang="en-US" altLang="en-US" sz="4800" b="1" dirty="0" err="1"/>
              <a:t>Các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bạn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nam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đá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cầu</a:t>
            </a:r>
            <a:r>
              <a:rPr lang="en-US" altLang="en-US" sz="4800" b="1" dirty="0"/>
              <a:t>. </a:t>
            </a:r>
            <a:r>
              <a:rPr lang="en-US" altLang="en-US" sz="4800" b="1" dirty="0" err="1"/>
              <a:t>Các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bạn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nữ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nhảy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dây</a:t>
            </a:r>
            <a:r>
              <a:rPr lang="en-US" altLang="en-US" sz="4800" b="1" dirty="0"/>
              <a:t>. </a:t>
            </a:r>
            <a:r>
              <a:rPr lang="en-US" altLang="en-US" sz="4800" b="1" dirty="0" err="1"/>
              <a:t>Một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số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bạn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ngồi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đọc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truyện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dưới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gốc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cây</a:t>
            </a:r>
            <a:r>
              <a:rPr lang="en-US" altLang="en-US" sz="4800" b="1" dirty="0"/>
              <a:t>.</a:t>
            </a:r>
            <a:endParaRPr lang="vi-V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404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609600" y="1524001"/>
            <a:ext cx="1142337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</a:rPr>
              <a:t>   b.  </a:t>
            </a:r>
            <a:r>
              <a:rPr lang="en-US" altLang="en-US" sz="4400" b="1" dirty="0" err="1"/>
              <a:t>Lớp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em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mỗi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người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một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vẻ</a:t>
            </a:r>
            <a:r>
              <a:rPr lang="en-US" altLang="en-US" sz="4400" b="1" dirty="0"/>
              <a:t>: </a:t>
            </a:r>
            <a:r>
              <a:rPr lang="en-US" altLang="en-US" sz="4400" b="1" dirty="0" err="1"/>
              <a:t>Bảo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Hân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thì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dịu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dàng</a:t>
            </a:r>
            <a:r>
              <a:rPr lang="en-US" altLang="en-US" sz="4400" b="1" dirty="0"/>
              <a:t>. </a:t>
            </a:r>
            <a:r>
              <a:rPr lang="en-US" altLang="en-US" sz="4400" b="1" dirty="0" err="1"/>
              <a:t>Nguyễn</a:t>
            </a:r>
            <a:r>
              <a:rPr lang="en-US" altLang="en-US" sz="4400" b="1" dirty="0"/>
              <a:t> </a:t>
            </a:r>
            <a:r>
              <a:rPr lang="en-US" altLang="en-US" sz="4400" b="1" dirty="0" err="1" smtClean="0"/>
              <a:t>Hưng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/>
              <a:t>thì</a:t>
            </a:r>
            <a:r>
              <a:rPr lang="en-US" altLang="en-US" sz="4400" b="1" dirty="0"/>
              <a:t> hay </a:t>
            </a:r>
            <a:r>
              <a:rPr lang="en-US" altLang="en-US" sz="4400" b="1" dirty="0" err="1"/>
              <a:t>nói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leo</a:t>
            </a:r>
            <a:r>
              <a:rPr lang="en-US" altLang="en-US" sz="4400" b="1" dirty="0"/>
              <a:t>. </a:t>
            </a:r>
            <a:r>
              <a:rPr lang="en-US" altLang="en-US" sz="4400" b="1" dirty="0" err="1" smtClean="0"/>
              <a:t>Thanh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 smtClean="0"/>
              <a:t>Tâm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 smtClean="0"/>
              <a:t>học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/>
              <a:t>Tiếng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Anh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rất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giỏi</a:t>
            </a:r>
            <a:r>
              <a:rPr lang="en-US" altLang="en-US" sz="4400" b="1" dirty="0"/>
              <a:t>. </a:t>
            </a:r>
            <a:r>
              <a:rPr lang="en-US" altLang="en-US" sz="4400" b="1" dirty="0" err="1" smtClean="0"/>
              <a:t>Quỳnh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 smtClean="0"/>
              <a:t>Như</a:t>
            </a:r>
            <a:r>
              <a:rPr lang="en-US" altLang="en-US" sz="4400" b="1" dirty="0" smtClean="0"/>
              <a:t> </a:t>
            </a:r>
            <a:r>
              <a:rPr lang="en-US" altLang="en-US" sz="4400" b="1" dirty="0" err="1"/>
              <a:t>đọc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bài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rất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tốt</a:t>
            </a:r>
            <a:r>
              <a:rPr lang="en-US" altLang="en-US" sz="4400" b="1" dirty="0"/>
              <a:t>.</a:t>
            </a:r>
            <a:endParaRPr lang="vi-VN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2167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530087" y="1600200"/>
            <a:ext cx="1156914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prstClr val="black"/>
                </a:solidFill>
              </a:rPr>
              <a:t>c. </a:t>
            </a:r>
            <a:r>
              <a:rPr lang="en-US" altLang="en-US" sz="4000" b="1" dirty="0" err="1">
                <a:solidFill>
                  <a:prstClr val="black"/>
                </a:solidFill>
              </a:rPr>
              <a:t>Em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xin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giới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với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chị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các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thành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viên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của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tổ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em</a:t>
            </a:r>
            <a:r>
              <a:rPr lang="en-US" altLang="en-US" sz="4000" b="1" dirty="0">
                <a:solidFill>
                  <a:prstClr val="black"/>
                </a:solidFill>
              </a:rPr>
              <a:t>: </a:t>
            </a:r>
            <a:r>
              <a:rPr lang="en-US" altLang="en-US" sz="4000" b="1" dirty="0" err="1">
                <a:solidFill>
                  <a:prstClr val="black"/>
                </a:solidFill>
              </a:rPr>
              <a:t>Em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là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Diễm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Quỳnh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một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thành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viên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của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tổ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3.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Đây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là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b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ạn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Trân</a:t>
            </a:r>
            <a:r>
              <a:rPr lang="en-US" altLang="en-US" sz="4000" b="1" dirty="0">
                <a:solidFill>
                  <a:prstClr val="black"/>
                </a:solidFill>
              </a:rPr>
              <a:t>,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lớp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trưởng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vừa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tham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gia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thi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Trạng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Nguyên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Tiếng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Việt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cấp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thị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xã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. </a:t>
            </a:r>
            <a:r>
              <a:rPr lang="en-US" altLang="en-US" sz="4000" b="1" dirty="0" err="1">
                <a:solidFill>
                  <a:prstClr val="black"/>
                </a:solidFill>
              </a:rPr>
              <a:t>Còn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đây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là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bạn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>
                <a:solidFill>
                  <a:prstClr val="black"/>
                </a:solidFill>
              </a:rPr>
              <a:t>Long </a:t>
            </a:r>
            <a:r>
              <a:rPr lang="en-US" altLang="en-US" sz="4000" b="1" dirty="0" err="1">
                <a:solidFill>
                  <a:prstClr val="black"/>
                </a:solidFill>
              </a:rPr>
              <a:t>là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cầu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thủ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đá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bóng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 smtClean="0">
                <a:solidFill>
                  <a:prstClr val="black"/>
                </a:solidFill>
              </a:rPr>
              <a:t>của</a:t>
            </a:r>
            <a:r>
              <a:rPr lang="en-US" altLang="en-US" sz="4000" b="1" dirty="0" smtClean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lớp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em</a:t>
            </a:r>
            <a:r>
              <a:rPr lang="en-US" altLang="en-US" sz="4000" b="1" dirty="0">
                <a:solidFill>
                  <a:prstClr val="black"/>
                </a:solidFill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</a:rPr>
              <a:t>đấy</a:t>
            </a:r>
            <a:r>
              <a:rPr lang="en-US" altLang="en-US" sz="4000" b="1" dirty="0">
                <a:solidFill>
                  <a:prstClr val="black"/>
                </a:solidFill>
              </a:rPr>
              <a:t>.</a:t>
            </a:r>
            <a:endParaRPr lang="vi-VN" alt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2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hoa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1" y="2971800"/>
            <a:ext cx="168116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2454" name="Rectangle 6"/>
          <p:cNvSpPr>
            <a:spLocks noChangeArrowheads="1"/>
          </p:cNvSpPr>
          <p:nvPr/>
        </p:nvSpPr>
        <p:spPr bwMode="auto">
          <a:xfrm>
            <a:off x="2286000" y="381001"/>
            <a:ext cx="749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i="1">
                <a:solidFill>
                  <a:srgbClr val="000099"/>
                </a:solidFill>
              </a:rPr>
              <a:t>2. Thi đua nói các câu kể sau :</a:t>
            </a:r>
          </a:p>
        </p:txBody>
      </p:sp>
      <p:sp>
        <p:nvSpPr>
          <p:cNvPr id="232455" name="Rectangle 7"/>
          <p:cNvSpPr>
            <a:spLocks noChangeArrowheads="1"/>
          </p:cNvSpPr>
          <p:nvPr/>
        </p:nvSpPr>
        <p:spPr bwMode="auto">
          <a:xfrm>
            <a:off x="2819400" y="1143000"/>
            <a:ext cx="1962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006600"/>
                </a:solidFill>
              </a:rPr>
              <a:t>Ai là gì?</a:t>
            </a:r>
          </a:p>
        </p:txBody>
      </p:sp>
      <p:sp>
        <p:nvSpPr>
          <p:cNvPr id="232456" name="Rectangle 8"/>
          <p:cNvSpPr>
            <a:spLocks noChangeArrowheads="1"/>
          </p:cNvSpPr>
          <p:nvPr/>
        </p:nvSpPr>
        <p:spPr bwMode="auto">
          <a:xfrm>
            <a:off x="6934200" y="1143000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663300"/>
                </a:solidFill>
              </a:rPr>
              <a:t>Ai làm gì?</a:t>
            </a:r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4648200" y="1905000"/>
            <a:ext cx="2673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1F497D"/>
                </a:solidFill>
              </a:rPr>
              <a:t>Ai thế nào?</a:t>
            </a:r>
          </a:p>
        </p:txBody>
      </p:sp>
    </p:spTree>
    <p:extLst>
      <p:ext uri="{BB962C8B-B14F-4D97-AF65-F5344CB8AC3E}">
        <p14:creationId xmlns:p14="http://schemas.microsoft.com/office/powerpoint/2010/main" val="124083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l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l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24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l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24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l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4" grpId="0"/>
      <p:bldP spid="232455" grpId="0"/>
      <p:bldP spid="232456" grpId="0"/>
      <p:bldP spid="232457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259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2023-03-23T06:37:04Z</dcterms:created>
  <dcterms:modified xsi:type="dcterms:W3CDTF">2023-03-23T06:44:43Z</dcterms:modified>
</cp:coreProperties>
</file>