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Droplets-SD-Title-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751012" y="1300787"/>
            <a:ext cx="8689976" cy="25092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2"/>
            <a:ext cx="8689976" cy="1371599"/>
          </a:xfrm>
        </p:spPr>
        <p:txBody>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eaLnBrk="0" fontAlgn="base" hangingPunct="0">
              <a:spcBef>
                <a:spcPct val="0"/>
              </a:spcBef>
              <a:spcAft>
                <a:spcPct val="0"/>
              </a:spcAft>
            </a:pPr>
            <a:fld id="{0061D8DE-1308-4F21-A4E5-0B3F8C1A0C60}"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481135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5958396C-D05E-4063-8DB0-C7C9D13BF07D}"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625809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F2084C56-F965-42FF-95B8-585F6144497D}"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4848453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5C327F71-2653-409F-9868-BFD145532F68}"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04029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75" y="828565"/>
            <a:ext cx="10351752" cy="2736819"/>
          </a:xfrm>
        </p:spPr>
        <p:txBody>
          <a:bodyPr anchor="b"/>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5" y="3657459"/>
            <a:ext cx="10351752" cy="1368183"/>
          </a:xfrm>
        </p:spPr>
        <p:txBody>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2"/>
          </p:nvPr>
        </p:nvSpPr>
        <p:spPr/>
        <p:txBody>
          <a:bodyPr/>
          <a:lstStyle>
            <a:lvl1pPr>
              <a:defRPr/>
            </a:lvl1pPr>
          </a:lstStyle>
          <a:p>
            <a:pPr eaLnBrk="0" fontAlgn="base" hangingPunct="0">
              <a:spcBef>
                <a:spcPct val="0"/>
              </a:spcBef>
              <a:spcAft>
                <a:spcPct val="0"/>
              </a:spcAft>
            </a:pPr>
            <a:fld id="{B86A0857-70CC-4160-BF4C-CC10213A26A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191065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913776" y="618519"/>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51060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4"/>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6"/>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7"/>
          </p:nvPr>
        </p:nvSpPr>
        <p:spPr/>
        <p:txBody>
          <a:bodyPr/>
          <a:lstStyle>
            <a:lvl1pPr>
              <a:defRPr/>
            </a:lvl1pPr>
          </a:lstStyle>
          <a:p>
            <a:pPr eaLnBrk="0" fontAlgn="base" hangingPunct="0">
              <a:spcBef>
                <a:spcPct val="0"/>
              </a:spcBef>
              <a:spcAft>
                <a:spcPct val="0"/>
              </a:spcAft>
            </a:pPr>
            <a:fld id="{C4ACE792-895C-4DE7-8B06-1409D02A4FA5}"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513184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913776" y="618519"/>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5"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5" y="3051014"/>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1" y="3051014"/>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9" name="Footer Placeholder 7"/>
          <p:cNvSpPr>
            <a:spLocks noGrp="1"/>
          </p:cNvSpPr>
          <p:nvPr>
            <p:ph type="ftr" sz="quarter" idx="16"/>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0" name="Slide Number Placeholder 8"/>
          <p:cNvSpPr>
            <a:spLocks noGrp="1"/>
          </p:cNvSpPr>
          <p:nvPr>
            <p:ph type="sldNum" sz="quarter" idx="17"/>
          </p:nvPr>
        </p:nvSpPr>
        <p:spPr/>
        <p:txBody>
          <a:bodyPr/>
          <a:lstStyle>
            <a:lvl1pPr>
              <a:defRPr/>
            </a:lvl1pPr>
          </a:lstStyle>
          <a:p>
            <a:pPr eaLnBrk="0" fontAlgn="base" hangingPunct="0">
              <a:spcBef>
                <a:spcPct val="0"/>
              </a:spcBef>
              <a:spcAft>
                <a:spcPct val="0"/>
              </a:spcAft>
            </a:pPr>
            <a:fld id="{FDDA351E-475C-4232-8B6D-EDC527173EA6}"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156503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5" name="Footer Placeholder 3"/>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Slide Number Placeholder 4"/>
          <p:cNvSpPr>
            <a:spLocks noGrp="1"/>
          </p:cNvSpPr>
          <p:nvPr>
            <p:ph type="sldNum" sz="quarter" idx="12"/>
          </p:nvPr>
        </p:nvSpPr>
        <p:spPr/>
        <p:txBody>
          <a:bodyPr/>
          <a:lstStyle>
            <a:lvl1pPr>
              <a:defRPr/>
            </a:lvl1pPr>
          </a:lstStyle>
          <a:p>
            <a:pPr eaLnBrk="0" fontAlgn="base" hangingPunct="0">
              <a:spcBef>
                <a:spcPct val="0"/>
              </a:spcBef>
              <a:spcAft>
                <a:spcPct val="0"/>
              </a:spcAft>
            </a:pPr>
            <a:fld id="{6A61A35D-15C2-486A-8E07-559D6A934E07}"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580788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4" name="Footer Placeholder 2"/>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5" name="Slide Number Placeholder 3"/>
          <p:cNvSpPr>
            <a:spLocks noGrp="1"/>
          </p:cNvSpPr>
          <p:nvPr>
            <p:ph type="sldNum" sz="quarter" idx="12"/>
          </p:nvPr>
        </p:nvSpPr>
        <p:spPr/>
        <p:txBody>
          <a:bodyPr/>
          <a:lstStyle>
            <a:lvl1pPr>
              <a:defRPr/>
            </a:lvl1pPr>
          </a:lstStyle>
          <a:p>
            <a:pPr eaLnBrk="0" fontAlgn="base" hangingPunct="0">
              <a:spcBef>
                <a:spcPct val="0"/>
              </a:spcBef>
              <a:spcAft>
                <a:spcPct val="0"/>
              </a:spcAft>
            </a:pPr>
            <a:fld id="{94EC42AA-CACC-49F9-9914-E886AAEDAB1C}"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550078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3" y="609602"/>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6"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6"/>
          </p:nvPr>
        </p:nvSpPr>
        <p:spPr/>
        <p:txBody>
          <a:bodyPr/>
          <a:lstStyle>
            <a:lvl1pPr>
              <a:defRPr/>
            </a:lvl1pPr>
          </a:lstStyle>
          <a:p>
            <a:pPr eaLnBrk="0" fontAlgn="base" hangingPunct="0">
              <a:spcBef>
                <a:spcPct val="0"/>
              </a:spcBef>
              <a:spcAft>
                <a:spcPct val="0"/>
              </a:spcAft>
            </a:pPr>
            <a:fld id="{F7AA88A4-A24D-4B87-A385-5369FC83CC49}"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1479288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76" y="609600"/>
            <a:ext cx="5506157"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672361" y="609601"/>
            <a:ext cx="400780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3794" y="2632854"/>
            <a:ext cx="550613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2"/>
          </p:nvPr>
        </p:nvSpPr>
        <p:spPr/>
        <p:txBody>
          <a:bodyPr/>
          <a:lstStyle>
            <a:lvl1pPr>
              <a:defRPr/>
            </a:lvl1pPr>
          </a:lstStyle>
          <a:p>
            <a:pPr eaLnBrk="0" fontAlgn="base" hangingPunct="0">
              <a:spcBef>
                <a:spcPct val="0"/>
              </a:spcBef>
              <a:spcAft>
                <a:spcPct val="0"/>
              </a:spcAft>
            </a:pPr>
            <a:fld id="{2DBFA22D-D522-43E3-AF0D-BCE78C326190}"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79678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577D93CA-76B4-4E46-B3AD-79F59C6E0EE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366406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95"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5"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13775"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2"/>
          </p:nvPr>
        </p:nvSpPr>
        <p:spPr/>
        <p:txBody>
          <a:bodyPr/>
          <a:lstStyle>
            <a:lvl1pPr>
              <a:defRPr/>
            </a:lvl1pPr>
          </a:lstStyle>
          <a:p>
            <a:pPr eaLnBrk="0" fontAlgn="base" hangingPunct="0">
              <a:spcBef>
                <a:spcPct val="0"/>
              </a:spcBef>
              <a:spcAft>
                <a:spcPct val="0"/>
              </a:spcAft>
            </a:pPr>
            <a:fld id="{7D60FA84-D098-4160-B9C1-6777861A12EA}"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22606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75" y="609601"/>
            <a:ext cx="10364452" cy="3427245"/>
          </a:xfrm>
        </p:spPr>
        <p:txBody>
          <a:bodyP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2"/>
          </p:nvPr>
        </p:nvSpPr>
        <p:spPr/>
        <p:txBody>
          <a:bodyPr/>
          <a:lstStyle>
            <a:lvl1pPr>
              <a:defRPr/>
            </a:lvl1pPr>
          </a:lstStyle>
          <a:p>
            <a:pPr eaLnBrk="0" fontAlgn="base" hangingPunct="0">
              <a:spcBef>
                <a:spcPct val="0"/>
              </a:spcBef>
              <a:spcAft>
                <a:spcPct val="0"/>
              </a:spcAft>
            </a:pPr>
            <a:fld id="{98BDDC11-A492-4272-AEED-595C5A3B8EF7}"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4267274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984251" y="887414"/>
            <a:ext cx="728133"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0" b="0" i="0" u="none" strike="noStrike" kern="1200" cap="all" spc="0" normalizeH="0" baseline="0" noProof="0" dirty="0">
                <a:ln w="3175" cmpd="sng">
                  <a:noFill/>
                </a:ln>
                <a:solidFill>
                  <a:prstClr val="black"/>
                </a:solidFill>
                <a:effectLst/>
                <a:uLnTx/>
                <a:uFillTx/>
                <a:latin typeface="Arial" panose="020B0604020202020204" pitchFamily="34" charset="0"/>
                <a:ea typeface="+mn-ea"/>
                <a:cs typeface="+mn-cs"/>
              </a:rPr>
              <a:t>“</a:t>
            </a:r>
          </a:p>
        </p:txBody>
      </p:sp>
      <p:sp>
        <p:nvSpPr>
          <p:cNvPr id="7" name="TextBox 6"/>
          <p:cNvSpPr txBox="1"/>
          <p:nvPr/>
        </p:nvSpPr>
        <p:spPr>
          <a:xfrm>
            <a:off x="10466918" y="3119439"/>
            <a:ext cx="738716" cy="585787"/>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8000" b="0" i="0" u="none" strike="noStrike" kern="1200" cap="all" spc="0" normalizeH="0" baseline="0" noProof="0" dirty="0">
                <a:ln w="3175" cmpd="sng">
                  <a:noFill/>
                </a:ln>
                <a:solidFill>
                  <a:prstClr val="black"/>
                </a:solidFill>
                <a:effectLst/>
                <a:uLnTx/>
                <a:uFillTx/>
                <a:latin typeface="Arial" panose="020B0604020202020204" pitchFamily="34" charset="0"/>
                <a:ea typeface="+mn-ea"/>
                <a:cs typeface="+mn-cs"/>
              </a:rPr>
              <a:t>”</a:t>
            </a:r>
          </a:p>
        </p:txBody>
      </p:sp>
      <p:sp>
        <p:nvSpPr>
          <p:cNvPr id="2" name="Title 1"/>
          <p:cNvSpPr>
            <a:spLocks noGrp="1"/>
          </p:cNvSpPr>
          <p:nvPr>
            <p:ph type="title"/>
          </p:nvPr>
        </p:nvSpPr>
        <p:spPr>
          <a:xfrm>
            <a:off x="1446212" y="872589"/>
            <a:ext cx="9302752" cy="2729915"/>
          </a:xfrm>
        </p:spPr>
        <p:txBody>
          <a:bodyP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610032"/>
            <a:ext cx="8752299" cy="594788"/>
          </a:xfrm>
        </p:spPr>
        <p:txBody>
          <a:bodyPr anchor="t"/>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5" y="4372798"/>
            <a:ext cx="10364452" cy="1421053"/>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4"/>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9" name="Footer Placeholder 5"/>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0" name="Slide Number Placeholder 6"/>
          <p:cNvSpPr>
            <a:spLocks noGrp="1"/>
          </p:cNvSpPr>
          <p:nvPr>
            <p:ph type="sldNum" sz="quarter" idx="16"/>
          </p:nvPr>
        </p:nvSpPr>
        <p:spPr/>
        <p:txBody>
          <a:bodyPr/>
          <a:lstStyle>
            <a:lvl1pPr>
              <a:defRPr/>
            </a:lvl1pPr>
          </a:lstStyle>
          <a:p>
            <a:pPr eaLnBrk="0" fontAlgn="base" hangingPunct="0">
              <a:spcBef>
                <a:spcPct val="0"/>
              </a:spcBef>
              <a:spcAft>
                <a:spcPct val="0"/>
              </a:spcAft>
            </a:pPr>
            <a:fld id="{A0E442F8-3F66-4653-B792-AF1A15C9B69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274782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5"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13775" y="2138723"/>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Footer Placeholder 5"/>
          <p:cNvSpPr>
            <a:spLocks noGrp="1"/>
          </p:cNvSpPr>
          <p:nvPr>
            <p:ph type="ftr" sz="quarter" idx="11"/>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8" name="Slide Number Placeholder 6"/>
          <p:cNvSpPr>
            <a:spLocks noGrp="1"/>
          </p:cNvSpPr>
          <p:nvPr>
            <p:ph type="sldNum" sz="quarter" idx="12"/>
          </p:nvPr>
        </p:nvSpPr>
        <p:spPr/>
        <p:txBody>
          <a:bodyPr/>
          <a:lstStyle>
            <a:lvl1pPr>
              <a:defRPr/>
            </a:lvl1pPr>
          </a:lstStyle>
          <a:p>
            <a:pPr eaLnBrk="0" fontAlgn="base" hangingPunct="0">
              <a:spcBef>
                <a:spcPct val="0"/>
              </a:spcBef>
              <a:spcAft>
                <a:spcPct val="0"/>
              </a:spcAft>
            </a:pPr>
            <a:fld id="{4296E235-D944-47E7-B64F-A201EEF1FB9D}"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673850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itle 1"/>
          <p:cNvSpPr>
            <a:spLocks noGrp="1"/>
          </p:cNvSpPr>
          <p:nvPr>
            <p:ph type="title"/>
          </p:nvPr>
        </p:nvSpPr>
        <p:spPr>
          <a:xfrm>
            <a:off x="913775"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5" y="2367093"/>
            <a:ext cx="329897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5" y="2943357"/>
            <a:ext cx="3298976" cy="2847845"/>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90" y="2367093"/>
            <a:ext cx="329152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50" y="2943357"/>
            <a:ext cx="3303351" cy="2847845"/>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9" y="2367093"/>
            <a:ext cx="3304928"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9" y="2943357"/>
            <a:ext cx="3304928" cy="2847845"/>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Date Placeholder 2"/>
          <p:cNvSpPr>
            <a:spLocks noGrp="1"/>
          </p:cNvSpPr>
          <p:nvPr>
            <p:ph type="dt" sz="half" idx="18"/>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6" name="Footer Placeholder 3"/>
          <p:cNvSpPr>
            <a:spLocks noGrp="1"/>
          </p:cNvSpPr>
          <p:nvPr>
            <p:ph type="ftr" sz="quarter" idx="19"/>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7" name="Slide Number Placeholder 4"/>
          <p:cNvSpPr>
            <a:spLocks noGrp="1"/>
          </p:cNvSpPr>
          <p:nvPr>
            <p:ph type="sldNum" sz="quarter" idx="20"/>
          </p:nvPr>
        </p:nvSpPr>
        <p:spPr/>
        <p:txBody>
          <a:bodyPr/>
          <a:lstStyle>
            <a:lvl1pPr>
              <a:defRPr/>
            </a:lvl1pPr>
          </a:lstStyle>
          <a:p>
            <a:pPr eaLnBrk="0" fontAlgn="base" hangingPunct="0">
              <a:spcBef>
                <a:spcPct val="0"/>
              </a:spcBef>
              <a:spcAft>
                <a:spcPct val="0"/>
              </a:spcAft>
            </a:pPr>
            <a:fld id="{316AAA6F-C83A-4A00-98EA-7BABB0A3C03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281857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2"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itle 1"/>
          <p:cNvSpPr>
            <a:spLocks noGrp="1"/>
          </p:cNvSpPr>
          <p:nvPr>
            <p:ph type="title"/>
          </p:nvPr>
        </p:nvSpPr>
        <p:spPr>
          <a:xfrm>
            <a:off x="913775"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6" y="4204820"/>
            <a:ext cx="3296409"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6"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913776" y="4781082"/>
            <a:ext cx="3296409" cy="1010118"/>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4441348" y="4781082"/>
            <a:ext cx="3303352" cy="1010119"/>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300" y="4204820"/>
            <a:ext cx="330068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9"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7973174" y="4781080"/>
            <a:ext cx="3305053" cy="1010121"/>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3" name="Date Placeholder 2"/>
          <p:cNvSpPr>
            <a:spLocks noGrp="1"/>
          </p:cNvSpPr>
          <p:nvPr>
            <p:ph type="dt" sz="half" idx="23"/>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4" name="Footer Placeholder 3"/>
          <p:cNvSpPr>
            <a:spLocks noGrp="1"/>
          </p:cNvSpPr>
          <p:nvPr>
            <p:ph type="ftr" sz="quarter" idx="2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15" name="Slide Number Placeholder 4"/>
          <p:cNvSpPr>
            <a:spLocks noGrp="1"/>
          </p:cNvSpPr>
          <p:nvPr>
            <p:ph type="sldNum" sz="quarter" idx="25"/>
          </p:nvPr>
        </p:nvSpPr>
        <p:spPr/>
        <p:txBody>
          <a:bodyPr/>
          <a:lstStyle>
            <a:lvl1pPr>
              <a:defRPr/>
            </a:lvl1pPr>
          </a:lstStyle>
          <a:p>
            <a:pPr eaLnBrk="0" fontAlgn="base" hangingPunct="0">
              <a:spcBef>
                <a:spcPct val="0"/>
              </a:spcBef>
              <a:spcAft>
                <a:spcPct val="0"/>
              </a:spcAft>
            </a:pPr>
            <a:fld id="{1E2901D4-003B-4D87-AF85-4A62FB9812E5}"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4207016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5"/>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61AD60E4-8148-4021-BCDE-20064364C2D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199493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8724901" y="609603"/>
            <a:ext cx="2553327"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3"/>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A4DE4B2A-4A3B-49A3-ADD4-D337F460102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5803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440F08DD-0984-4B9B-B3D0-BEE4EF690F46}"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4175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778B9BDD-89D6-4FCB-87B3-6885A05666BE}"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6664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2F0D89A3-A083-4E71-9A5B-B9FFFD75063F}"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6961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E1B0A269-12D3-44CF-902B-1A20577528E7}"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281391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58E5897D-C2CB-4F22-8E48-345ABF75666C}"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751260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55AB5858-C1BE-44AA-BEE8-98A78010FADB}"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898523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7" descr="Droplets-SD-Content-R1d.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4"/>
            <a:ext cx="10363827"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4"/>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6" name="Footer Placeholder 4"/>
          <p:cNvSpPr>
            <a:spLocks noGrp="1"/>
          </p:cNvSpPr>
          <p:nvPr>
            <p:ph type="ftr" sz="quarter" idx="15"/>
          </p:nvPr>
        </p:nvSpPr>
        <p:spPr/>
        <p:txBody>
          <a:bodyPr/>
          <a:lstStyle>
            <a:lvl1pPr>
              <a:defRPr/>
            </a:lvl1pPr>
          </a:lstStyle>
          <a:p>
            <a:pPr eaLnBrk="0" fontAlgn="base" hangingPunct="0">
              <a:spcBef>
                <a:spcPct val="0"/>
              </a:spcBef>
              <a:spcAft>
                <a:spcPct val="0"/>
              </a:spcAft>
              <a:defRPr/>
            </a:pPr>
            <a:endParaRPr lang="en-US" altLang="en-US">
              <a:solidFill>
                <a:prstClr val="black"/>
              </a:solidFill>
            </a:endParaRPr>
          </a:p>
        </p:txBody>
      </p:sp>
      <p:sp>
        <p:nvSpPr>
          <p:cNvPr id="7" name="Slide Number Placeholder 5"/>
          <p:cNvSpPr>
            <a:spLocks noGrp="1"/>
          </p:cNvSpPr>
          <p:nvPr>
            <p:ph type="sldNum" sz="quarter" idx="16"/>
          </p:nvPr>
        </p:nvSpPr>
        <p:spPr/>
        <p:txBody>
          <a:bodyPr/>
          <a:lstStyle>
            <a:lvl1pPr>
              <a:defRPr/>
            </a:lvl1pPr>
          </a:lstStyle>
          <a:p>
            <a:pPr eaLnBrk="0" fontAlgn="base" hangingPunct="0">
              <a:spcBef>
                <a:spcPct val="0"/>
              </a:spcBef>
              <a:spcAft>
                <a:spcPct val="0"/>
              </a:spcAft>
            </a:pPr>
            <a:fld id="{C7E985EB-D06E-43C8-8A0F-2EFD406D6332}"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391336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100000">
              <a:srgbClr val="B8B8B8"/>
            </a:gs>
          </a:gsLst>
          <a:lin ang="5400000"/>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914400" y="619125"/>
            <a:ext cx="10363200" cy="15954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4400" y="2366964"/>
            <a:ext cx="10363200" cy="34242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9267" y="5883276"/>
            <a:ext cx="27432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defRPr>
            </a:lvl1pPr>
          </a:lstStyle>
          <a:p>
            <a:pPr eaLnBrk="0" fontAlgn="base" hangingPunct="0">
              <a:spcBef>
                <a:spcPct val="0"/>
              </a:spcBef>
              <a:spcAft>
                <a:spcPct val="0"/>
              </a:spcAft>
              <a:defRPr/>
            </a:pPr>
            <a:endParaRPr lang="en-US" altLang="en-US">
              <a:solidFill>
                <a:prstClr val="black"/>
              </a:solidFill>
            </a:endParaRPr>
          </a:p>
        </p:txBody>
      </p:sp>
      <p:sp>
        <p:nvSpPr>
          <p:cNvPr id="5" name="Footer Placeholder 4"/>
          <p:cNvSpPr>
            <a:spLocks noGrp="1"/>
          </p:cNvSpPr>
          <p:nvPr>
            <p:ph type="ftr" sz="quarter" idx="3"/>
          </p:nvPr>
        </p:nvSpPr>
        <p:spPr>
          <a:xfrm>
            <a:off x="914400" y="5883276"/>
            <a:ext cx="6671733" cy="365125"/>
          </a:xfrm>
          <a:prstGeom prst="rect">
            <a:avLst/>
          </a:prstGeom>
        </p:spPr>
        <p:txBody>
          <a:bodyPr vert="horz" lIns="91440" tIns="45720" rIns="91440" bIns="45720" rtlCol="0" anchor="ctr"/>
          <a:lstStyle>
            <a:lvl1pPr algn="l">
              <a:defRPr sz="1000">
                <a:solidFill>
                  <a:schemeClr val="tx1"/>
                </a:solidFill>
                <a:latin typeface="Arial" panose="020B0604020202020204" pitchFamily="34" charset="0"/>
              </a:defRPr>
            </a:lvl1pPr>
          </a:lstStyle>
          <a:p>
            <a:pPr eaLnBrk="0" fontAlgn="base" hangingPunct="0">
              <a:spcBef>
                <a:spcPct val="0"/>
              </a:spcBef>
              <a:spcAft>
                <a:spcPct val="0"/>
              </a:spcAft>
              <a:defRPr/>
            </a:pPr>
            <a:endParaRPr lang="en-US" altLang="en-US">
              <a:solidFill>
                <a:prstClr val="black"/>
              </a:solidFill>
            </a:endParaRPr>
          </a:p>
        </p:txBody>
      </p:sp>
      <p:sp>
        <p:nvSpPr>
          <p:cNvPr id="6" name="Slide Number Placeholder 5"/>
          <p:cNvSpPr>
            <a:spLocks noGrp="1"/>
          </p:cNvSpPr>
          <p:nvPr>
            <p:ph type="sldNum" sz="quarter" idx="4"/>
          </p:nvPr>
        </p:nvSpPr>
        <p:spPr>
          <a:xfrm>
            <a:off x="10513485" y="5883276"/>
            <a:ext cx="764116" cy="365125"/>
          </a:xfrm>
          <a:prstGeom prst="rect">
            <a:avLst/>
          </a:prstGeom>
        </p:spPr>
        <p:txBody>
          <a:bodyPr vert="horz" wrap="square" lIns="91440" tIns="45720" rIns="91440" bIns="45720" numCol="1" anchor="ctr" anchorCtr="0" compatLnSpc="1">
            <a:prstTxWarp prst="textNoShape">
              <a:avLst/>
            </a:prstTxWarp>
          </a:bodyPr>
          <a:lstStyle>
            <a:lvl1pPr algn="r">
              <a:defRPr sz="1000"/>
            </a:lvl1pPr>
          </a:lstStyle>
          <a:p>
            <a:pPr eaLnBrk="0" fontAlgn="base" hangingPunct="0">
              <a:spcBef>
                <a:spcPct val="0"/>
              </a:spcBef>
              <a:spcAft>
                <a:spcPct val="0"/>
              </a:spcAft>
            </a:pPr>
            <a:fld id="{7BEEE6A1-C594-43BB-8E2E-A2CD53126406}" type="slidenum">
              <a:rPr lang="en-US" altLang="en-US" smtClean="0">
                <a:solidFill>
                  <a:prstClr val="black"/>
                </a:solidFill>
                <a:latin typeface="Arial" panose="020B0604020202020204" pitchFamily="34" charset="0"/>
              </a:rPr>
              <a:pPr eaLnBrk="0" fontAlgn="base" hangingPunct="0">
                <a:spcBef>
                  <a:spcPct val="0"/>
                </a:spcBef>
                <a:spcAft>
                  <a:spcPct val="0"/>
                </a:spcAft>
              </a:pPr>
              <a:t>‹#›</a:t>
            </a:fld>
            <a:endParaRPr lang="en-US" altLang="en-US">
              <a:solidFill>
                <a:prstClr val="black"/>
              </a:solidFill>
              <a:latin typeface="Arial" panose="020B0604020202020204" pitchFamily="34" charset="0"/>
            </a:endParaRPr>
          </a:p>
        </p:txBody>
      </p:sp>
    </p:spTree>
    <p:extLst>
      <p:ext uri="{BB962C8B-B14F-4D97-AF65-F5344CB8AC3E}">
        <p14:creationId xmlns:p14="http://schemas.microsoft.com/office/powerpoint/2010/main" val="1745165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Lst>
  <p:txStyles>
    <p:titleStyle>
      <a:lvl1pPr algn="ctr" rtl="0" eaLnBrk="0" fontAlgn="base" hangingPunct="0">
        <a:lnSpc>
          <a:spcPct val="90000"/>
        </a:lnSpc>
        <a:spcBef>
          <a:spcPct val="0"/>
        </a:spcBef>
        <a:spcAft>
          <a:spcPct val="0"/>
        </a:spcAft>
        <a:defRPr sz="3600" kern="1200" cap="all">
          <a:solidFill>
            <a:schemeClr val="tx1"/>
          </a:solidFill>
          <a:latin typeface="+mj-lt"/>
          <a:ea typeface="+mj-ea"/>
          <a:cs typeface="+mj-cs"/>
        </a:defRPr>
      </a:lvl1pPr>
      <a:lvl2pPr algn="ctr" rtl="0" eaLnBrk="0" fontAlgn="base" hangingPunct="0">
        <a:lnSpc>
          <a:spcPct val="90000"/>
        </a:lnSpc>
        <a:spcBef>
          <a:spcPct val="0"/>
        </a:spcBef>
        <a:spcAft>
          <a:spcPct val="0"/>
        </a:spcAft>
        <a:defRPr sz="3600">
          <a:solidFill>
            <a:schemeClr val="tx1"/>
          </a:solidFill>
          <a:latin typeface="Tw Cen MT" panose="020B0602020104020603" pitchFamily="34" charset="0"/>
        </a:defRPr>
      </a:lvl2pPr>
      <a:lvl3pPr algn="ctr" rtl="0" eaLnBrk="0" fontAlgn="base" hangingPunct="0">
        <a:lnSpc>
          <a:spcPct val="90000"/>
        </a:lnSpc>
        <a:spcBef>
          <a:spcPct val="0"/>
        </a:spcBef>
        <a:spcAft>
          <a:spcPct val="0"/>
        </a:spcAft>
        <a:defRPr sz="3600">
          <a:solidFill>
            <a:schemeClr val="tx1"/>
          </a:solidFill>
          <a:latin typeface="Tw Cen MT" panose="020B0602020104020603" pitchFamily="34" charset="0"/>
        </a:defRPr>
      </a:lvl3pPr>
      <a:lvl4pPr algn="ctr" rtl="0" eaLnBrk="0" fontAlgn="base" hangingPunct="0">
        <a:lnSpc>
          <a:spcPct val="90000"/>
        </a:lnSpc>
        <a:spcBef>
          <a:spcPct val="0"/>
        </a:spcBef>
        <a:spcAft>
          <a:spcPct val="0"/>
        </a:spcAft>
        <a:defRPr sz="3600">
          <a:solidFill>
            <a:schemeClr val="tx1"/>
          </a:solidFill>
          <a:latin typeface="Tw Cen MT" panose="020B0602020104020603" pitchFamily="34" charset="0"/>
        </a:defRPr>
      </a:lvl4pPr>
      <a:lvl5pPr algn="ctr" rtl="0" eaLnBrk="0" fontAlgn="base" hangingPunct="0">
        <a:lnSpc>
          <a:spcPct val="90000"/>
        </a:lnSpc>
        <a:spcBef>
          <a:spcPct val="0"/>
        </a:spcBef>
        <a:spcAft>
          <a:spcPct val="0"/>
        </a:spcAft>
        <a:defRPr sz="3600">
          <a:solidFill>
            <a:schemeClr val="tx1"/>
          </a:solidFill>
          <a:latin typeface="Tw Cen MT" panose="020B0602020104020603" pitchFamily="34" charset="0"/>
        </a:defRPr>
      </a:lvl5pPr>
      <a:lvl6pPr marL="457200" algn="ctr" rtl="0" fontAlgn="base">
        <a:lnSpc>
          <a:spcPct val="90000"/>
        </a:lnSpc>
        <a:spcBef>
          <a:spcPct val="0"/>
        </a:spcBef>
        <a:spcAft>
          <a:spcPct val="0"/>
        </a:spcAft>
        <a:defRPr sz="3600">
          <a:solidFill>
            <a:schemeClr val="tx1"/>
          </a:solidFill>
          <a:latin typeface="Tw Cen MT" panose="020B0602020104020603" pitchFamily="34" charset="0"/>
        </a:defRPr>
      </a:lvl6pPr>
      <a:lvl7pPr marL="914400" algn="ctr" rtl="0" fontAlgn="base">
        <a:lnSpc>
          <a:spcPct val="90000"/>
        </a:lnSpc>
        <a:spcBef>
          <a:spcPct val="0"/>
        </a:spcBef>
        <a:spcAft>
          <a:spcPct val="0"/>
        </a:spcAft>
        <a:defRPr sz="3600">
          <a:solidFill>
            <a:schemeClr val="tx1"/>
          </a:solidFill>
          <a:latin typeface="Tw Cen MT" panose="020B0602020104020603" pitchFamily="34" charset="0"/>
        </a:defRPr>
      </a:lvl7pPr>
      <a:lvl8pPr marL="1371600" algn="ctr" rtl="0" fontAlgn="base">
        <a:lnSpc>
          <a:spcPct val="90000"/>
        </a:lnSpc>
        <a:spcBef>
          <a:spcPct val="0"/>
        </a:spcBef>
        <a:spcAft>
          <a:spcPct val="0"/>
        </a:spcAft>
        <a:defRPr sz="3600">
          <a:solidFill>
            <a:schemeClr val="tx1"/>
          </a:solidFill>
          <a:latin typeface="Tw Cen MT" panose="020B0602020104020603" pitchFamily="34" charset="0"/>
        </a:defRPr>
      </a:lvl8pPr>
      <a:lvl9pPr marL="1828800" algn="ctr" rtl="0" fontAlgn="base">
        <a:lnSpc>
          <a:spcPct val="90000"/>
        </a:lnSpc>
        <a:spcBef>
          <a:spcPct val="0"/>
        </a:spcBef>
        <a:spcAft>
          <a:spcPct val="0"/>
        </a:spcAft>
        <a:defRPr sz="3600">
          <a:solidFill>
            <a:schemeClr val="tx1"/>
          </a:solidFill>
          <a:latin typeface="Tw Cen MT" panose="020B0602020104020603" pitchFamily="34" charset="0"/>
        </a:defRPr>
      </a:lvl9pPr>
    </p:titleStyle>
    <p:bodyStyle>
      <a:lvl1pPr marL="228600" indent="-228600" algn="l" rtl="0" eaLnBrk="0" fontAlgn="base" hangingPunct="0">
        <a:lnSpc>
          <a:spcPct val="120000"/>
        </a:lnSpc>
        <a:spcBef>
          <a:spcPts val="1000"/>
        </a:spcBef>
        <a:spcAft>
          <a:spcPct val="0"/>
        </a:spcAft>
        <a:buClr>
          <a:schemeClr val="tx1"/>
        </a:buClr>
        <a:buFont typeface="Arial" panose="020B0604020202020204" pitchFamily="34" charset="0"/>
        <a:buChar char="•"/>
        <a:defRPr sz="2000" kern="1200" cap="all">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Clr>
          <a:schemeClr val="tx1"/>
        </a:buClr>
        <a:buFont typeface="Arial" panose="020B0604020202020204" pitchFamily="34" charset="0"/>
        <a:buChar char="•"/>
        <a:defRPr sz="2800" kern="1200" cap="all">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Clr>
          <a:schemeClr val="tx1"/>
        </a:buClr>
        <a:buFont typeface="Arial" panose="020B0604020202020204" pitchFamily="34" charset="0"/>
        <a:buChar char="•"/>
        <a:defRPr sz="1600" kern="1200" cap="all">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Clr>
          <a:schemeClr val="tx1"/>
        </a:buClr>
        <a:buFont typeface="Arial" panose="020B0604020202020204" pitchFamily="34" charset="0"/>
        <a:buChar char="•"/>
        <a:defRPr sz="1400" kern="1200" cap="all">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Clr>
          <a:schemeClr val="tx1"/>
        </a:buClr>
        <a:buFont typeface="Arial" panose="020B0604020202020204" pitchFamily="34" charset="0"/>
        <a:buChar char="•"/>
        <a:defRPr sz="1400" kern="1200" cap="all">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2130426"/>
            <a:ext cx="7772400" cy="1470025"/>
          </a:xfrm>
        </p:spPr>
        <p:txBody>
          <a:bodyPr anchor="ctr"/>
          <a:lstStyle/>
          <a:p>
            <a:pPr eaLnBrk="1" fontAlgn="auto" hangingPunct="1">
              <a:spcAft>
                <a:spcPts val="0"/>
              </a:spcAft>
              <a:defRPr/>
            </a:pPr>
            <a:endParaRPr lang="en-US" altLang="en-US" sz="4400"/>
          </a:p>
        </p:txBody>
      </p:sp>
      <p:sp>
        <p:nvSpPr>
          <p:cNvPr id="2051" name="Rectangle 3"/>
          <p:cNvSpPr>
            <a:spLocks noGrp="1" noChangeArrowheads="1"/>
          </p:cNvSpPr>
          <p:nvPr>
            <p:ph type="subTitle" idx="1"/>
          </p:nvPr>
        </p:nvSpPr>
        <p:spPr>
          <a:xfrm>
            <a:off x="2895600" y="3886200"/>
            <a:ext cx="6400800" cy="1752600"/>
          </a:xfrm>
        </p:spPr>
        <p:txBody>
          <a:bodyPr/>
          <a:lstStyle/>
          <a:p>
            <a:pPr eaLnBrk="1" fontAlgn="auto" hangingPunct="1">
              <a:spcAft>
                <a:spcPts val="0"/>
              </a:spcAft>
              <a:defRPr/>
            </a:pPr>
            <a:endParaRPr lang="en-US" altLang="en-US" sz="3200"/>
          </a:p>
        </p:txBody>
      </p:sp>
      <p:pic>
        <p:nvPicPr>
          <p:cNvPr id="29700" name="Picture 6" descr="305862"/>
          <p:cNvPicPr>
            <a:picLocks noChangeAspect="1" noChangeArrowheads="1" noCrop="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p:cNvSpPr txBox="1">
            <a:spLocks noChangeArrowheads="1"/>
          </p:cNvSpPr>
          <p:nvPr/>
        </p:nvSpPr>
        <p:spPr bwMode="auto">
          <a:xfrm>
            <a:off x="261257" y="-304800"/>
            <a:ext cx="11930743" cy="7725192"/>
          </a:xfrm>
          <a:prstGeom prst="rect">
            <a:avLst/>
          </a:prstGeom>
          <a:noFill/>
          <a:ln>
            <a:noFill/>
          </a:ln>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defRPr/>
            </a:pPr>
            <a:endParaRPr lang="en-US" altLang="en-US" sz="3600" b="1" dirty="0">
              <a:solidFill>
                <a:srgbClr val="0000FF"/>
              </a:solidFill>
              <a:latin typeface="Times New Roman" panose="02020603050405020304" pitchFamily="18" charset="0"/>
              <a:cs typeface="Times New Roman" panose="02020603050405020304" pitchFamily="18" charset="0"/>
            </a:endParaRPr>
          </a:p>
          <a:p>
            <a:pPr algn="ctr" fontAlgn="base">
              <a:spcBef>
                <a:spcPct val="50000"/>
              </a:spcBef>
              <a:spcAft>
                <a:spcPct val="0"/>
              </a:spcAft>
              <a:defRPr/>
            </a:pPr>
            <a:r>
              <a:rPr lang="en-US" altLang="en-US" sz="2800" b="1" smtClean="0">
                <a:solidFill>
                  <a:srgbClr val="0000FF"/>
                </a:solidFill>
                <a:latin typeface="Times New Roman" panose="02020603050405020304" pitchFamily="18" charset="0"/>
                <a:cs typeface="Times New Roman" panose="02020603050405020304" pitchFamily="18" charset="0"/>
              </a:rPr>
              <a:t>Thứ</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sáu</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ngày</a:t>
            </a:r>
            <a:r>
              <a:rPr lang="en-US" altLang="en-US" sz="2800" b="1" dirty="0" smtClean="0">
                <a:solidFill>
                  <a:srgbClr val="0000FF"/>
                </a:solidFill>
                <a:latin typeface="Times New Roman" panose="02020603050405020304" pitchFamily="18" charset="0"/>
                <a:cs typeface="Times New Roman" panose="02020603050405020304" pitchFamily="18" charset="0"/>
              </a:rPr>
              <a:t> 30 </a:t>
            </a:r>
            <a:r>
              <a:rPr lang="en-US" altLang="en-US" sz="2800" b="1" dirty="0" err="1" smtClean="0">
                <a:solidFill>
                  <a:srgbClr val="0000FF"/>
                </a:solidFill>
                <a:latin typeface="Times New Roman" panose="02020603050405020304" pitchFamily="18" charset="0"/>
                <a:cs typeface="Times New Roman" panose="02020603050405020304" pitchFamily="18" charset="0"/>
              </a:rPr>
              <a:t>tháng</a:t>
            </a:r>
            <a:r>
              <a:rPr lang="en-US" altLang="en-US" sz="2800" b="1" dirty="0" smtClean="0">
                <a:solidFill>
                  <a:srgbClr val="0000FF"/>
                </a:solidFill>
                <a:latin typeface="Times New Roman" panose="02020603050405020304" pitchFamily="18" charset="0"/>
                <a:cs typeface="Times New Roman" panose="02020603050405020304" pitchFamily="18" charset="0"/>
              </a:rPr>
              <a:t> 12 </a:t>
            </a:r>
            <a:r>
              <a:rPr lang="en-US" altLang="en-US" sz="2800" b="1" dirty="0" err="1" smtClean="0">
                <a:solidFill>
                  <a:srgbClr val="0000FF"/>
                </a:solidFill>
                <a:latin typeface="Times New Roman" panose="02020603050405020304" pitchFamily="18" charset="0"/>
                <a:cs typeface="Times New Roman" panose="02020603050405020304" pitchFamily="18" charset="0"/>
              </a:rPr>
              <a:t>năm</a:t>
            </a:r>
            <a:r>
              <a:rPr lang="en-US" altLang="en-US" sz="2800" b="1" dirty="0" smtClean="0">
                <a:solidFill>
                  <a:srgbClr val="0000FF"/>
                </a:solidFill>
                <a:latin typeface="Times New Roman" panose="02020603050405020304" pitchFamily="18" charset="0"/>
                <a:cs typeface="Times New Roman" panose="02020603050405020304" pitchFamily="18" charset="0"/>
              </a:rPr>
              <a:t> 2022</a:t>
            </a:r>
          </a:p>
          <a:p>
            <a:pPr algn="ctr" fontAlgn="base">
              <a:spcBef>
                <a:spcPct val="50000"/>
              </a:spcBef>
              <a:spcAft>
                <a:spcPct val="0"/>
              </a:spcAft>
              <a:defRPr/>
            </a:pPr>
            <a:r>
              <a:rPr lang="en-US" altLang="en-US" sz="2800" b="1" dirty="0" err="1" smtClean="0">
                <a:solidFill>
                  <a:srgbClr val="0000FF"/>
                </a:solidFill>
                <a:latin typeface="Times New Roman" panose="02020603050405020304" pitchFamily="18" charset="0"/>
                <a:cs typeface="Times New Roman" panose="02020603050405020304" pitchFamily="18" charset="0"/>
              </a:rPr>
              <a:t>Địa</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lí</a:t>
            </a:r>
            <a:r>
              <a:rPr lang="en-US" altLang="en-US" sz="2800" b="1" dirty="0" smtClean="0">
                <a:solidFill>
                  <a:srgbClr val="0000FF"/>
                </a:solidFill>
                <a:latin typeface="Times New Roman" panose="02020603050405020304" pitchFamily="18" charset="0"/>
                <a:cs typeface="Times New Roman" panose="02020603050405020304" pitchFamily="18" charset="0"/>
              </a:rPr>
              <a:t> : </a:t>
            </a:r>
            <a:r>
              <a:rPr lang="en-US" altLang="en-US" sz="2800" b="1" dirty="0" err="1" smtClean="0">
                <a:solidFill>
                  <a:srgbClr val="0000FF"/>
                </a:solidFill>
                <a:latin typeface="Times New Roman" panose="02020603050405020304" pitchFamily="18" charset="0"/>
                <a:cs typeface="Times New Roman" panose="02020603050405020304" pitchFamily="18" charset="0"/>
              </a:rPr>
              <a:t>Ôn</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err="1" smtClean="0">
                <a:solidFill>
                  <a:srgbClr val="0000FF"/>
                </a:solidFill>
                <a:latin typeface="Times New Roman" panose="02020603050405020304" pitchFamily="18" charset="0"/>
                <a:cs typeface="Times New Roman" panose="02020603050405020304" pitchFamily="18" charset="0"/>
              </a:rPr>
              <a:t>tập</a:t>
            </a:r>
            <a:endParaRPr lang="en-US" altLang="en-US" sz="2800" b="1" dirty="0" smtClean="0">
              <a:solidFill>
                <a:srgbClr val="0000FF"/>
              </a:solidFill>
              <a:latin typeface="Times New Roman" panose="02020603050405020304" pitchFamily="18" charset="0"/>
              <a:cs typeface="Times New Roman" panose="02020603050405020304" pitchFamily="18" charset="0"/>
            </a:endParaRPr>
          </a:p>
          <a:p>
            <a:pPr algn="ctr" fontAlgn="base">
              <a:spcBef>
                <a:spcPct val="50000"/>
              </a:spcBef>
              <a:spcAft>
                <a:spcPct val="0"/>
              </a:spcAft>
              <a:defRPr/>
            </a:pPr>
            <a:r>
              <a:rPr lang="en-US" altLang="en-US" sz="2800" b="1" dirty="0" err="1" smtClean="0">
                <a:solidFill>
                  <a:srgbClr val="0000FF"/>
                </a:solidFill>
                <a:latin typeface="Times New Roman" panose="02020603050405020304" pitchFamily="18" charset="0"/>
                <a:cs typeface="Times New Roman" panose="02020603050405020304" pitchFamily="18" charset="0"/>
              </a:rPr>
              <a:t>Nội</a:t>
            </a:r>
            <a:r>
              <a:rPr lang="en-US" altLang="en-US" sz="2800" b="1" dirty="0" smtClean="0">
                <a:solidFill>
                  <a:srgbClr val="0000FF"/>
                </a:solidFill>
                <a:latin typeface="Times New Roman" panose="02020603050405020304" pitchFamily="18" charset="0"/>
                <a:cs typeface="Times New Roman" panose="02020603050405020304" pitchFamily="18" charset="0"/>
              </a:rPr>
              <a:t> </a:t>
            </a:r>
            <a:r>
              <a:rPr lang="en-US" altLang="en-US" sz="2800" b="1" dirty="0">
                <a:solidFill>
                  <a:srgbClr val="0000FF"/>
                </a:solidFill>
                <a:latin typeface="Times New Roman" panose="02020603050405020304" pitchFamily="18" charset="0"/>
                <a:cs typeface="Times New Roman" panose="02020603050405020304" pitchFamily="18" charset="0"/>
              </a:rPr>
              <a:t>dung </a:t>
            </a:r>
            <a:r>
              <a:rPr lang="en-US" altLang="en-US" sz="2800" b="1" dirty="0" err="1">
                <a:solidFill>
                  <a:srgbClr val="0000FF"/>
                </a:solidFill>
                <a:latin typeface="Times New Roman" panose="02020603050405020304" pitchFamily="18" charset="0"/>
                <a:cs typeface="Times New Roman" panose="02020603050405020304" pitchFamily="18" charset="0"/>
              </a:rPr>
              <a:t>ôn</a:t>
            </a:r>
            <a:r>
              <a:rPr lang="en-US" altLang="en-US" sz="2800" b="1" dirty="0">
                <a:solidFill>
                  <a:srgbClr val="0000FF"/>
                </a:solidFill>
                <a:latin typeface="Times New Roman" panose="02020603050405020304" pitchFamily="18" charset="0"/>
                <a:cs typeface="Times New Roman" panose="02020603050405020304" pitchFamily="18" charset="0"/>
              </a:rPr>
              <a:t> </a:t>
            </a:r>
            <a:r>
              <a:rPr lang="en-US" altLang="en-US" sz="2800" b="1" dirty="0" err="1">
                <a:solidFill>
                  <a:srgbClr val="0000FF"/>
                </a:solidFill>
                <a:latin typeface="Times New Roman" panose="02020603050405020304" pitchFamily="18" charset="0"/>
                <a:cs typeface="Times New Roman" panose="02020603050405020304" pitchFamily="18" charset="0"/>
              </a:rPr>
              <a:t>tập</a:t>
            </a:r>
            <a:r>
              <a:rPr lang="en-US" altLang="en-US" sz="2800" b="1" dirty="0">
                <a:solidFill>
                  <a:srgbClr val="0000FF"/>
                </a:solidFill>
                <a:latin typeface="Times New Roman" panose="02020603050405020304" pitchFamily="18" charset="0"/>
                <a:cs typeface="Times New Roman" panose="02020603050405020304" pitchFamily="18" charset="0"/>
              </a:rPr>
              <a:t>:</a:t>
            </a:r>
          </a:p>
          <a:p>
            <a:pPr fontAlgn="base">
              <a:spcBef>
                <a:spcPct val="50000"/>
              </a:spcBef>
              <a:spcAft>
                <a:spcPct val="0"/>
              </a:spcAft>
              <a:defRPr/>
            </a:pP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Hệ</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thống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lại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những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đặc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điểm</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tiêu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biểu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về</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thiên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nhiên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địa</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hình</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khí</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hậu</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sông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ngòi</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dân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tộc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trang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phục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và</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hoạt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động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sản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xuất</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chính</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của</a:t>
            </a:r>
            <a:r>
              <a:rPr lang="en-US" altLang="en-US" sz="2800" dirty="0">
                <a:solidFill>
                  <a:srgbClr val="0000FF"/>
                </a:solidFill>
                <a:latin typeface="Times New Roman" panose="02020603050405020304" pitchFamily="18" charset="0"/>
                <a:cs typeface="Times New Roman" panose="02020603050405020304" pitchFamily="18" charset="0"/>
              </a:rPr>
              <a:t>:</a:t>
            </a:r>
          </a:p>
          <a:p>
            <a:pPr marL="457200" indent="-457200" fontAlgn="base">
              <a:spcBef>
                <a:spcPct val="50000"/>
              </a:spcBef>
              <a:spcAft>
                <a:spcPct val="0"/>
              </a:spcAft>
              <a:buFontTx/>
              <a:buChar char="-"/>
              <a:defRPr/>
            </a:pPr>
            <a:r>
              <a:rPr lang="en-US" altLang="en-US" sz="2800" dirty="0" err="1">
                <a:solidFill>
                  <a:srgbClr val="0000FF"/>
                </a:solidFill>
                <a:latin typeface="Times New Roman" panose="02020603050405020304" pitchFamily="18" charset="0"/>
                <a:cs typeface="Times New Roman" panose="02020603050405020304" pitchFamily="18" charset="0"/>
              </a:rPr>
              <a:t>Hoàng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Liên</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Sơn</a:t>
            </a:r>
            <a:r>
              <a:rPr lang="en-US" altLang="en-US" sz="2800" dirty="0">
                <a:solidFill>
                  <a:srgbClr val="0000FF"/>
                </a:solidFill>
                <a:latin typeface="Times New Roman" panose="02020603050405020304" pitchFamily="18" charset="0"/>
                <a:cs typeface="Times New Roman" panose="02020603050405020304" pitchFamily="18" charset="0"/>
              </a:rPr>
              <a:t>.</a:t>
            </a:r>
          </a:p>
          <a:p>
            <a:pPr marL="457200" indent="-457200" fontAlgn="base">
              <a:spcBef>
                <a:spcPct val="50000"/>
              </a:spcBef>
              <a:spcAft>
                <a:spcPct val="0"/>
              </a:spcAft>
              <a:buFontTx/>
              <a:buChar char="-"/>
              <a:defRPr/>
            </a:pPr>
            <a:r>
              <a:rPr lang="en-US" altLang="en-US" sz="2800" dirty="0" err="1">
                <a:solidFill>
                  <a:srgbClr val="0000FF"/>
                </a:solidFill>
                <a:latin typeface="Times New Roman" panose="02020603050405020304" pitchFamily="18" charset="0"/>
                <a:cs typeface="Times New Roman" panose="02020603050405020304" pitchFamily="18" charset="0"/>
              </a:rPr>
              <a:t>Tây</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Nguyên</a:t>
            </a:r>
            <a:endParaRPr lang="en-US" altLang="en-US" sz="2800" dirty="0">
              <a:solidFill>
                <a:srgbClr val="0000FF"/>
              </a:solidFill>
              <a:latin typeface="Times New Roman" panose="02020603050405020304" pitchFamily="18" charset="0"/>
              <a:cs typeface="Times New Roman" panose="02020603050405020304" pitchFamily="18" charset="0"/>
            </a:endParaRPr>
          </a:p>
          <a:p>
            <a:pPr marL="457200" indent="-457200" fontAlgn="base">
              <a:spcBef>
                <a:spcPct val="50000"/>
              </a:spcBef>
              <a:spcAft>
                <a:spcPct val="0"/>
              </a:spcAft>
              <a:buFontTx/>
              <a:buChar char="-"/>
              <a:defRPr/>
            </a:pPr>
            <a:r>
              <a:rPr lang="en-US" altLang="en-US" sz="2800" dirty="0" err="1">
                <a:solidFill>
                  <a:srgbClr val="0000FF"/>
                </a:solidFill>
                <a:latin typeface="Times New Roman" panose="02020603050405020304" pitchFamily="18" charset="0"/>
                <a:cs typeface="Times New Roman" panose="02020603050405020304" pitchFamily="18" charset="0"/>
              </a:rPr>
              <a:t>Trung</a:t>
            </a:r>
            <a:r>
              <a:rPr lang="en-US" altLang="en-US" sz="2800" dirty="0">
                <a:solidFill>
                  <a:srgbClr val="0000FF"/>
                </a:solidFill>
                <a:latin typeface="Times New Roman" panose="02020603050405020304" pitchFamily="18" charset="0"/>
                <a:cs typeface="Times New Roman" panose="02020603050405020304" pitchFamily="18" charset="0"/>
              </a:rPr>
              <a:t> du </a:t>
            </a:r>
            <a:r>
              <a:rPr lang="en-US" altLang="en-US" sz="2800" dirty="0" err="1">
                <a:solidFill>
                  <a:srgbClr val="0000FF"/>
                </a:solidFill>
                <a:latin typeface="Times New Roman" panose="02020603050405020304" pitchFamily="18" charset="0"/>
                <a:cs typeface="Times New Roman" panose="02020603050405020304" pitchFamily="18" charset="0"/>
              </a:rPr>
              <a:t>Bắc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Bộ</a:t>
            </a:r>
            <a:endParaRPr lang="en-US" altLang="en-US" sz="2800" dirty="0">
              <a:solidFill>
                <a:srgbClr val="0000FF"/>
              </a:solidFill>
              <a:latin typeface="Times New Roman" panose="02020603050405020304" pitchFamily="18" charset="0"/>
              <a:cs typeface="Times New Roman" panose="02020603050405020304" pitchFamily="18" charset="0"/>
            </a:endParaRPr>
          </a:p>
          <a:p>
            <a:pPr marL="457200" indent="-457200" fontAlgn="base">
              <a:spcBef>
                <a:spcPct val="50000"/>
              </a:spcBef>
              <a:spcAft>
                <a:spcPct val="0"/>
              </a:spcAft>
              <a:buFontTx/>
              <a:buChar char="-"/>
              <a:defRPr/>
            </a:pPr>
            <a:r>
              <a:rPr lang="en-US" altLang="en-US" sz="2800" dirty="0" err="1">
                <a:solidFill>
                  <a:srgbClr val="0000FF"/>
                </a:solidFill>
                <a:latin typeface="Times New Roman" panose="02020603050405020304" pitchFamily="18" charset="0"/>
                <a:cs typeface="Times New Roman" panose="02020603050405020304" pitchFamily="18" charset="0"/>
              </a:rPr>
              <a:t>Đồng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bằng</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Bắc</a:t>
            </a:r>
            <a:r>
              <a:rPr lang="en-US" altLang="en-US" sz="2800" dirty="0">
                <a:solidFill>
                  <a:srgbClr val="0000FF"/>
                </a:solidFill>
                <a:latin typeface="Times New Roman" panose="02020603050405020304" pitchFamily="18" charset="0"/>
                <a:cs typeface="Times New Roman" panose="02020603050405020304" pitchFamily="18" charset="0"/>
              </a:rPr>
              <a:t> </a:t>
            </a:r>
            <a:r>
              <a:rPr lang="en-US" altLang="en-US" sz="2800" dirty="0" err="1">
                <a:solidFill>
                  <a:srgbClr val="0000FF"/>
                </a:solidFill>
                <a:latin typeface="Times New Roman" panose="02020603050405020304" pitchFamily="18" charset="0"/>
                <a:cs typeface="Times New Roman" panose="02020603050405020304" pitchFamily="18" charset="0"/>
              </a:rPr>
              <a:t>Bộ</a:t>
            </a:r>
            <a:endParaRPr lang="en-US" altLang="en-US" sz="2800" dirty="0">
              <a:solidFill>
                <a:srgbClr val="0000FF"/>
              </a:solidFill>
              <a:latin typeface="Times New Roman" panose="02020603050405020304" pitchFamily="18" charset="0"/>
              <a:cs typeface="Times New Roman" panose="02020603050405020304" pitchFamily="18" charset="0"/>
            </a:endParaRPr>
          </a:p>
          <a:p>
            <a:pPr marL="571500" indent="-571500" fontAlgn="base">
              <a:spcBef>
                <a:spcPct val="50000"/>
              </a:spcBef>
              <a:spcAft>
                <a:spcPct val="0"/>
              </a:spcAft>
              <a:buFontTx/>
              <a:buChar char="-"/>
              <a:defRPr/>
            </a:pPr>
            <a:endParaRPr lang="en-US" altLang="en-US" sz="2800" dirty="0">
              <a:solidFill>
                <a:srgbClr val="0000FF"/>
              </a:solidFill>
              <a:latin typeface="Times New Roman" panose="02020603050405020304" pitchFamily="18" charset="0"/>
              <a:cs typeface="Times New Roman" panose="02020603050405020304" pitchFamily="18" charset="0"/>
            </a:endParaRPr>
          </a:p>
          <a:p>
            <a:pPr marL="571500" indent="-571500" fontAlgn="base">
              <a:spcBef>
                <a:spcPct val="50000"/>
              </a:spcBef>
              <a:spcAft>
                <a:spcPct val="0"/>
              </a:spcAft>
              <a:buFontTx/>
              <a:buChar char="-"/>
              <a:defRPr/>
            </a:pPr>
            <a:endParaRPr lang="en-US" altLang="en-US" sz="3600" b="1" dirty="0">
              <a:solidFill>
                <a:srgbClr val="0000FF"/>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6204857" y="-26125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896303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blinds(horizontal)">
                                      <p:cBhvr>
                                        <p:cTn id="7" dur="20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endParaRPr>
          </a:p>
        </p:txBody>
      </p:sp>
      <p:sp>
        <p:nvSpPr>
          <p:cNvPr id="9219" name="Rectangle 3"/>
          <p:cNvSpPr>
            <a:spLocks noGrp="1" noChangeArrowheads="1"/>
          </p:cNvSpPr>
          <p:nvPr>
            <p:ph sz="quarter" idx="13"/>
          </p:nvPr>
        </p:nvSpPr>
        <p:spPr>
          <a:xfrm>
            <a:off x="2209800" y="2366964"/>
            <a:ext cx="7772400" cy="3424237"/>
          </a:xfrm>
        </p:spPr>
        <p:txBody>
          <a:bodyPr/>
          <a:lstStyle/>
          <a:p>
            <a:pPr eaLnBrk="1" fontAlgn="auto" hangingPunct="1">
              <a:spcAft>
                <a:spcPts val="0"/>
              </a:spcAft>
              <a:defRPr/>
            </a:pPr>
            <a:endParaRPr lang="en-US" altLang="en-US"/>
          </a:p>
        </p:txBody>
      </p:sp>
      <p:pic>
        <p:nvPicPr>
          <p:cNvPr id="30724"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182880" y="0"/>
            <a:ext cx="1200912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1752600" y="1789114"/>
            <a:ext cx="8763000" cy="2554287"/>
          </a:xfrm>
          <a:prstGeom prst="rect">
            <a:avLst/>
          </a:prstGeom>
          <a:noFill/>
          <a:ln>
            <a:noFill/>
          </a:ln>
          <a:effec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r>
              <a:rPr lang="en-US" altLang="en-US" sz="3200" b="1" u="sng" dirty="0" err="1">
                <a:solidFill>
                  <a:srgbClr val="CC3300"/>
                </a:solidFill>
                <a:latin typeface="Times New Roman" panose="02020603050405020304" pitchFamily="18" charset="0"/>
                <a:cs typeface="Times New Roman" panose="02020603050405020304" pitchFamily="18" charset="0"/>
              </a:rPr>
              <a:t>Câu</a:t>
            </a:r>
            <a:r>
              <a:rPr lang="en-US" altLang="en-US" sz="3200" b="1" u="sng" dirty="0">
                <a:solidFill>
                  <a:srgbClr val="CC3300"/>
                </a:solidFill>
                <a:latin typeface="Times New Roman" panose="02020603050405020304" pitchFamily="18" charset="0"/>
                <a:cs typeface="Times New Roman" panose="02020603050405020304" pitchFamily="18" charset="0"/>
              </a:rPr>
              <a:t> 1</a:t>
            </a:r>
            <a:r>
              <a:rPr lang="en-US" altLang="en-US" sz="3200" b="1" dirty="0">
                <a:solidFill>
                  <a:srgbClr val="CC33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Khí</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hậu</a:t>
            </a:r>
            <a:r>
              <a:rPr lang="en-US" sz="3200" b="1" dirty="0">
                <a:solidFill>
                  <a:srgbClr val="FF0000"/>
                </a:solidFill>
                <a:latin typeface="Times New Roman" panose="02020603050405020304" pitchFamily="18" charset="0"/>
                <a:cs typeface="Times New Roman" panose="02020603050405020304" pitchFamily="18" charset="0"/>
              </a:rPr>
              <a:t> ở </a:t>
            </a:r>
            <a:r>
              <a:rPr lang="en-US" sz="3200" b="1" dirty="0" err="1">
                <a:solidFill>
                  <a:srgbClr val="FF0000"/>
                </a:solidFill>
                <a:latin typeface="Times New Roman" panose="02020603050405020304" pitchFamily="18" charset="0"/>
                <a:cs typeface="Times New Roman" panose="02020603050405020304" pitchFamily="18" charset="0"/>
              </a:rPr>
              <a:t>Tây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Nguyên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có</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đặc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điểm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a:t>
            </a:r>
          </a:p>
          <a:p>
            <a:pPr eaLnBrk="0" fontAlgn="base" hangingPunct="0">
              <a:spcBef>
                <a:spcPct val="0"/>
              </a:spcBef>
              <a:spcAft>
                <a:spcPct val="0"/>
              </a:spcAft>
              <a:buFontTx/>
              <a:buAutoNum type="alphaUcPeriod"/>
              <a:defRPr/>
            </a:pP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4 </a:t>
            </a:r>
            <a:r>
              <a:rPr lang="en-US" sz="3200" b="1" dirty="0" err="1">
                <a:solidFill>
                  <a:prstClr val="black"/>
                </a:solidFill>
                <a:latin typeface="Times New Roman" panose="02020603050405020304" pitchFamily="18" charset="0"/>
                <a:cs typeface="Times New Roman" panose="02020603050405020304" pitchFamily="18" charset="0"/>
              </a:rPr>
              <a:t>mùa</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Xuân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Hạ</a:t>
            </a:r>
            <a:r>
              <a:rPr lang="en-US" sz="3200" b="1" dirty="0">
                <a:solidFill>
                  <a:prstClr val="black"/>
                </a:solidFill>
                <a:latin typeface="Times New Roman" panose="02020603050405020304" pitchFamily="18" charset="0"/>
                <a:cs typeface="Times New Roman" panose="02020603050405020304" pitchFamily="18" charset="0"/>
              </a:rPr>
              <a:t>, Thu, </a:t>
            </a:r>
            <a:r>
              <a:rPr lang="en-US" sz="3200" b="1" dirty="0" err="1">
                <a:solidFill>
                  <a:prstClr val="black"/>
                </a:solidFill>
                <a:latin typeface="Times New Roman" panose="02020603050405020304" pitchFamily="18" charset="0"/>
                <a:cs typeface="Times New Roman" panose="02020603050405020304" pitchFamily="18" charset="0"/>
              </a:rPr>
              <a:t>Đông</a:t>
            </a:r>
            <a:r>
              <a:rPr lang="en-US" sz="3200" b="1" dirty="0">
                <a:solidFill>
                  <a:prstClr val="black"/>
                </a:solidFill>
                <a:latin typeface="Times New Roman" panose="02020603050405020304" pitchFamily="18" charset="0"/>
                <a:cs typeface="Times New Roman" panose="02020603050405020304" pitchFamily="18" charset="0"/>
              </a:rPr>
              <a:t>. </a:t>
            </a:r>
          </a:p>
          <a:p>
            <a:pPr marL="0" indent="0"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B.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hai</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mùa</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rõ</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rệt</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là</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mùa</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mưa</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và</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mùa</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khô</a:t>
            </a:r>
            <a:r>
              <a:rPr lang="en-US" sz="3200" b="1" dirty="0">
                <a:solidFill>
                  <a:prstClr val="black"/>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C. </a:t>
            </a:r>
            <a:r>
              <a:rPr lang="en-US" sz="3200" b="1" dirty="0" err="1">
                <a:solidFill>
                  <a:prstClr val="black"/>
                </a:solidFill>
                <a:latin typeface="Times New Roman" panose="02020603050405020304" pitchFamily="18" charset="0"/>
                <a:cs typeface="Times New Roman" panose="02020603050405020304" pitchFamily="18" charset="0"/>
              </a:rPr>
              <a:t>Cả</a:t>
            </a:r>
            <a:r>
              <a:rPr lang="en-US" sz="3200" b="1" dirty="0">
                <a:solidFill>
                  <a:prstClr val="black"/>
                </a:solidFill>
                <a:latin typeface="Times New Roman" panose="02020603050405020304" pitchFamily="18" charset="0"/>
                <a:cs typeface="Times New Roman" panose="02020603050405020304" pitchFamily="18" charset="0"/>
              </a:rPr>
              <a:t> A </a:t>
            </a:r>
            <a:r>
              <a:rPr lang="en-US" sz="3200" b="1" dirty="0" err="1">
                <a:solidFill>
                  <a:prstClr val="black"/>
                </a:solidFill>
                <a:latin typeface="Times New Roman" panose="02020603050405020304" pitchFamily="18" charset="0"/>
                <a:cs typeface="Times New Roman" panose="02020603050405020304" pitchFamily="18" charset="0"/>
              </a:rPr>
              <a:t>và</a:t>
            </a:r>
            <a:r>
              <a:rPr lang="en-US" sz="3200" b="1" dirty="0">
                <a:solidFill>
                  <a:prstClr val="black"/>
                </a:solidFill>
                <a:latin typeface="Times New Roman" panose="02020603050405020304" pitchFamily="18" charset="0"/>
                <a:cs typeface="Times New Roman" panose="02020603050405020304" pitchFamily="18" charset="0"/>
              </a:rPr>
              <a:t> B </a:t>
            </a:r>
            <a:r>
              <a:rPr lang="en-US" sz="3200" b="1" dirty="0" err="1">
                <a:solidFill>
                  <a:prstClr val="black"/>
                </a:solidFill>
                <a:latin typeface="Times New Roman" panose="02020603050405020304" pitchFamily="18" charset="0"/>
                <a:cs typeface="Times New Roman" panose="02020603050405020304" pitchFamily="18" charset="0"/>
              </a:rPr>
              <a:t>đều</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đúng</a:t>
            </a:r>
            <a:endParaRPr lang="en-US" sz="3200" b="1" dirty="0">
              <a:solidFill>
                <a:prstClr val="black"/>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D. </a:t>
            </a:r>
            <a:r>
              <a:rPr lang="en-US" sz="3200" b="1" dirty="0" err="1">
                <a:solidFill>
                  <a:prstClr val="black"/>
                </a:solidFill>
                <a:latin typeface="Times New Roman" panose="02020603050405020304" pitchFamily="18" charset="0"/>
                <a:cs typeface="Times New Roman" panose="02020603050405020304" pitchFamily="18" charset="0"/>
              </a:rPr>
              <a:t>Cả</a:t>
            </a:r>
            <a:r>
              <a:rPr lang="en-US" sz="3200" b="1" dirty="0">
                <a:solidFill>
                  <a:prstClr val="black"/>
                </a:solidFill>
                <a:latin typeface="Times New Roman" panose="02020603050405020304" pitchFamily="18" charset="0"/>
                <a:cs typeface="Times New Roman" panose="02020603050405020304" pitchFamily="18" charset="0"/>
              </a:rPr>
              <a:t> A </a:t>
            </a:r>
            <a:r>
              <a:rPr lang="en-US" sz="3200" b="1" dirty="0" err="1">
                <a:solidFill>
                  <a:prstClr val="black"/>
                </a:solidFill>
                <a:latin typeface="Times New Roman" panose="02020603050405020304" pitchFamily="18" charset="0"/>
                <a:cs typeface="Times New Roman" panose="02020603050405020304" pitchFamily="18" charset="0"/>
              </a:rPr>
              <a:t>và</a:t>
            </a:r>
            <a:r>
              <a:rPr lang="en-US" sz="3200" b="1" dirty="0">
                <a:solidFill>
                  <a:prstClr val="black"/>
                </a:solidFill>
                <a:latin typeface="Times New Roman" panose="02020603050405020304" pitchFamily="18" charset="0"/>
                <a:cs typeface="Times New Roman" panose="02020603050405020304" pitchFamily="18" charset="0"/>
              </a:rPr>
              <a:t> B </a:t>
            </a:r>
            <a:r>
              <a:rPr lang="en-US" sz="3200" b="1" dirty="0" err="1">
                <a:solidFill>
                  <a:prstClr val="black"/>
                </a:solidFill>
                <a:latin typeface="Times New Roman" panose="02020603050405020304" pitchFamily="18" charset="0"/>
                <a:cs typeface="Times New Roman" panose="02020603050405020304" pitchFamily="18" charset="0"/>
              </a:rPr>
              <a:t>đều</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sai</a:t>
            </a:r>
            <a:endParaRPr lang="en-US" sz="3200" b="1" dirty="0">
              <a:solidFill>
                <a:prstClr val="black"/>
              </a:solidFill>
              <a:latin typeface="Times New Roman" panose="02020603050405020304" pitchFamily="18" charset="0"/>
              <a:cs typeface="Times New Roman" panose="02020603050405020304" pitchFamily="18" charset="0"/>
            </a:endParaRPr>
          </a:p>
        </p:txBody>
      </p:sp>
      <p:sp>
        <p:nvSpPr>
          <p:cNvPr id="3" name="TextBox 2"/>
          <p:cNvSpPr txBox="1">
            <a:spLocks noChangeArrowheads="1"/>
          </p:cNvSpPr>
          <p:nvPr/>
        </p:nvSpPr>
        <p:spPr bwMode="auto">
          <a:xfrm>
            <a:off x="1752600" y="2749550"/>
            <a:ext cx="533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a:solidFill>
                  <a:srgbClr val="FF0000"/>
                </a:solidFill>
                <a:latin typeface="Times New Roman" panose="02020603050405020304" pitchFamily="18" charset="0"/>
                <a:cs typeface="Times New Roman" panose="02020603050405020304" pitchFamily="18" charset="0"/>
              </a:rPr>
              <a:t>B</a:t>
            </a:r>
          </a:p>
        </p:txBody>
      </p:sp>
    </p:spTree>
    <p:extLst>
      <p:ext uri="{BB962C8B-B14F-4D97-AF65-F5344CB8AC3E}">
        <p14:creationId xmlns:p14="http://schemas.microsoft.com/office/powerpoint/2010/main" val="2952433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1000"/>
                                        <p:tgtEl>
                                          <p:spTgt spid="3078">
                                            <p:txEl>
                                              <p:pRg st="0" end="0"/>
                                            </p:txEl>
                                          </p:spTgt>
                                        </p:tgtEl>
                                      </p:cBhvr>
                                    </p:animEffect>
                                    <p:anim calcmode="lin" valueType="num">
                                      <p:cBhvr>
                                        <p:cTn id="8" dur="1000" fill="hold"/>
                                        <p:tgtEl>
                                          <p:spTgt spid="30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8">
                                            <p:txEl>
                                              <p:pRg st="1" end="1"/>
                                            </p:txEl>
                                          </p:spTgt>
                                        </p:tgtEl>
                                        <p:attrNameLst>
                                          <p:attrName>style.visibility</p:attrName>
                                        </p:attrNameLst>
                                      </p:cBhvr>
                                      <p:to>
                                        <p:strVal val="visible"/>
                                      </p:to>
                                    </p:set>
                                    <p:animEffect transition="in" filter="fade">
                                      <p:cBhvr>
                                        <p:cTn id="12" dur="1000"/>
                                        <p:tgtEl>
                                          <p:spTgt spid="3078">
                                            <p:txEl>
                                              <p:pRg st="1" end="1"/>
                                            </p:txEl>
                                          </p:spTgt>
                                        </p:tgtEl>
                                      </p:cBhvr>
                                    </p:animEffect>
                                    <p:anim calcmode="lin" valueType="num">
                                      <p:cBhvr>
                                        <p:cTn id="13" dur="1000" fill="hold"/>
                                        <p:tgtEl>
                                          <p:spTgt spid="307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07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8">
                                            <p:txEl>
                                              <p:pRg st="2" end="2"/>
                                            </p:txEl>
                                          </p:spTgt>
                                        </p:tgtEl>
                                        <p:attrNameLst>
                                          <p:attrName>style.visibility</p:attrName>
                                        </p:attrNameLst>
                                      </p:cBhvr>
                                      <p:to>
                                        <p:strVal val="visible"/>
                                      </p:to>
                                    </p:set>
                                    <p:animEffect transition="in" filter="fade">
                                      <p:cBhvr>
                                        <p:cTn id="17" dur="1000"/>
                                        <p:tgtEl>
                                          <p:spTgt spid="3078">
                                            <p:txEl>
                                              <p:pRg st="2" end="2"/>
                                            </p:txEl>
                                          </p:spTgt>
                                        </p:tgtEl>
                                      </p:cBhvr>
                                    </p:animEffect>
                                    <p:anim calcmode="lin" valueType="num">
                                      <p:cBhvr>
                                        <p:cTn id="18" dur="1000" fill="hold"/>
                                        <p:tgtEl>
                                          <p:spTgt spid="307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07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8">
                                            <p:txEl>
                                              <p:pRg st="3" end="3"/>
                                            </p:txEl>
                                          </p:spTgt>
                                        </p:tgtEl>
                                        <p:attrNameLst>
                                          <p:attrName>style.visibility</p:attrName>
                                        </p:attrNameLst>
                                      </p:cBhvr>
                                      <p:to>
                                        <p:strVal val="visible"/>
                                      </p:to>
                                    </p:set>
                                    <p:animEffect transition="in" filter="fade">
                                      <p:cBhvr>
                                        <p:cTn id="22" dur="1000"/>
                                        <p:tgtEl>
                                          <p:spTgt spid="3078">
                                            <p:txEl>
                                              <p:pRg st="3" end="3"/>
                                            </p:txEl>
                                          </p:spTgt>
                                        </p:tgtEl>
                                      </p:cBhvr>
                                    </p:animEffect>
                                    <p:anim calcmode="lin" valueType="num">
                                      <p:cBhvr>
                                        <p:cTn id="23" dur="1000" fill="hold"/>
                                        <p:tgtEl>
                                          <p:spTgt spid="307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078">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78">
                                            <p:txEl>
                                              <p:pRg st="4" end="4"/>
                                            </p:txEl>
                                          </p:spTgt>
                                        </p:tgtEl>
                                        <p:attrNameLst>
                                          <p:attrName>style.visibility</p:attrName>
                                        </p:attrNameLst>
                                      </p:cBhvr>
                                      <p:to>
                                        <p:strVal val="visible"/>
                                      </p:to>
                                    </p:set>
                                    <p:animEffect transition="in" filter="fade">
                                      <p:cBhvr>
                                        <p:cTn id="27" dur="1000"/>
                                        <p:tgtEl>
                                          <p:spTgt spid="3078">
                                            <p:txEl>
                                              <p:pRg st="4" end="4"/>
                                            </p:txEl>
                                          </p:spTgt>
                                        </p:tgtEl>
                                      </p:cBhvr>
                                    </p:animEffect>
                                    <p:anim calcmode="lin" valueType="num">
                                      <p:cBhvr>
                                        <p:cTn id="28" dur="1000" fill="hold"/>
                                        <p:tgtEl>
                                          <p:spTgt spid="3078">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07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0"/>
                                        <p:tgtEl>
                                          <p:spTgt spid="3">
                                            <p:txEl>
                                              <p:pRg st="0" end="0"/>
                                            </p:txEl>
                                          </p:spTgt>
                                        </p:tgtEl>
                                      </p:cBhvr>
                                    </p:animEffect>
                                    <p:anim calcmode="lin" valueType="num">
                                      <p:cBhvr>
                                        <p:cTn id="3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endParaRPr>
          </a:p>
        </p:txBody>
      </p:sp>
      <p:sp>
        <p:nvSpPr>
          <p:cNvPr id="9219" name="Rectangle 3"/>
          <p:cNvSpPr>
            <a:spLocks noGrp="1" noChangeArrowheads="1"/>
          </p:cNvSpPr>
          <p:nvPr>
            <p:ph sz="quarter" idx="13"/>
          </p:nvPr>
        </p:nvSpPr>
        <p:spPr>
          <a:xfrm>
            <a:off x="2209800" y="2366964"/>
            <a:ext cx="7772400" cy="3424237"/>
          </a:xfrm>
        </p:spPr>
        <p:txBody>
          <a:bodyPr/>
          <a:lstStyle/>
          <a:p>
            <a:pPr eaLnBrk="1" fontAlgn="auto" hangingPunct="1">
              <a:spcAft>
                <a:spcPts val="0"/>
              </a:spcAft>
              <a:defRPr/>
            </a:pPr>
            <a:endParaRPr lang="en-US" altLang="en-US"/>
          </a:p>
        </p:txBody>
      </p:sp>
      <p:pic>
        <p:nvPicPr>
          <p:cNvPr id="31748"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130628" y="0"/>
            <a:ext cx="12448902" cy="6858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1752600" y="339725"/>
            <a:ext cx="8763000" cy="2554288"/>
          </a:xfrm>
          <a:prstGeom prst="rect">
            <a:avLst/>
          </a:prstGeom>
          <a:noFill/>
          <a:ln>
            <a:noFill/>
          </a:ln>
          <a:effec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defRPr/>
            </a:pPr>
            <a:r>
              <a:rPr lang="en-US" altLang="en-US" sz="3200" b="1" u="sng" dirty="0" err="1">
                <a:solidFill>
                  <a:srgbClr val="CC3300"/>
                </a:solidFill>
                <a:latin typeface="Times New Roman" panose="02020603050405020304" pitchFamily="18" charset="0"/>
                <a:cs typeface="Times New Roman" panose="02020603050405020304" pitchFamily="18" charset="0"/>
              </a:rPr>
              <a:t>Câu</a:t>
            </a:r>
            <a:r>
              <a:rPr lang="en-US" altLang="en-US" sz="3200" b="1" u="sng" dirty="0">
                <a:solidFill>
                  <a:srgbClr val="CC3300"/>
                </a:solidFill>
                <a:latin typeface="Times New Roman" panose="02020603050405020304" pitchFamily="18" charset="0"/>
                <a:cs typeface="Times New Roman" panose="02020603050405020304" pitchFamily="18" charset="0"/>
              </a:rPr>
              <a:t> 2</a:t>
            </a:r>
            <a:r>
              <a:rPr lang="en-US" altLang="en-US" sz="3200" b="1" dirty="0">
                <a:solidFill>
                  <a:srgbClr val="CC33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Trung</a:t>
            </a:r>
            <a:r>
              <a:rPr lang="en-US" sz="3200" b="1" dirty="0">
                <a:solidFill>
                  <a:srgbClr val="FF0000"/>
                </a:solidFill>
                <a:latin typeface="Times New Roman" panose="02020603050405020304" pitchFamily="18" charset="0"/>
                <a:cs typeface="Times New Roman" panose="02020603050405020304" pitchFamily="18" charset="0"/>
              </a:rPr>
              <a:t> du </a:t>
            </a:r>
            <a:r>
              <a:rPr lang="en-US" sz="3200" b="1" dirty="0" err="1">
                <a:solidFill>
                  <a:srgbClr val="FF0000"/>
                </a:solidFill>
                <a:latin typeface="Times New Roman" panose="02020603050405020304" pitchFamily="18" charset="0"/>
                <a:cs typeface="Times New Roman" panose="02020603050405020304" pitchFamily="18" charset="0"/>
              </a:rPr>
              <a:t>Bắc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Bộ</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vùng</a:t>
            </a:r>
            <a:r>
              <a:rPr lang="en-US" sz="3200" dirty="0">
                <a:solidFill>
                  <a:srgbClr val="FF0000"/>
                </a:solidFill>
                <a:latin typeface="Times New Roman" panose="02020603050405020304" pitchFamily="18" charset="0"/>
                <a:cs typeface="Times New Roman" panose="02020603050405020304" pitchFamily="18" charset="0"/>
              </a:rPr>
              <a:t>:</a:t>
            </a:r>
            <a:endParaRPr lang="en-US" altLang="en-US" sz="3200" dirty="0">
              <a:solidFill>
                <a:srgbClr val="FF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buFontTx/>
              <a:buAutoNum type="alphaUcPeriod"/>
              <a:defRPr/>
            </a:pP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thế</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mạnh</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về</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đánh</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cá</a:t>
            </a:r>
            <a:r>
              <a:rPr lang="en-US" sz="3200" b="1" dirty="0">
                <a:solidFill>
                  <a:prstClr val="black"/>
                </a:solidFill>
                <a:latin typeface="Times New Roman" panose="02020603050405020304" pitchFamily="18" charset="0"/>
                <a:cs typeface="Times New Roman" panose="02020603050405020304" pitchFamily="18" charset="0"/>
              </a:rPr>
              <a:t>.                         </a:t>
            </a:r>
          </a:p>
          <a:p>
            <a:pPr marL="0" indent="0"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B.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diện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tích</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trồng</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cà</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phê</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lớn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nhất</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nước</a:t>
            </a:r>
            <a:r>
              <a:rPr lang="en-US" sz="3200" b="1" dirty="0">
                <a:solidFill>
                  <a:prstClr val="black"/>
                </a:solidFill>
                <a:latin typeface="Times New Roman" panose="02020603050405020304" pitchFamily="18" charset="0"/>
                <a:cs typeface="Times New Roman" panose="02020603050405020304" pitchFamily="18" charset="0"/>
              </a:rPr>
              <a:t> ta.     </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C.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thế</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mạnh</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về</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trồng</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chè</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và</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cây</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ăn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quả</a:t>
            </a:r>
            <a:r>
              <a:rPr lang="en-US" sz="3200" b="1" dirty="0">
                <a:solidFill>
                  <a:prstClr val="black"/>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D.  </a:t>
            </a:r>
            <a:r>
              <a:rPr lang="en-US" sz="3200" b="1" dirty="0" err="1">
                <a:solidFill>
                  <a:prstClr val="black"/>
                </a:solidFill>
                <a:latin typeface="Times New Roman" panose="02020603050405020304" pitchFamily="18" charset="0"/>
                <a:cs typeface="Times New Roman" panose="02020603050405020304" pitchFamily="18" charset="0"/>
              </a:rPr>
              <a:t>Có</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thế</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mạnh</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về</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khai</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thác</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khoáng</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sản</a:t>
            </a:r>
            <a:r>
              <a:rPr lang="en-US" sz="3200" b="1" dirty="0">
                <a:solidFill>
                  <a:prstClr val="black"/>
                </a:solidFill>
                <a:latin typeface="Times New Roman" panose="02020603050405020304" pitchFamily="18" charset="0"/>
                <a:cs typeface="Times New Roman" panose="02020603050405020304" pitchFamily="18" charset="0"/>
              </a:rPr>
              <a:t>.</a:t>
            </a:r>
          </a:p>
        </p:txBody>
      </p:sp>
      <p:sp>
        <p:nvSpPr>
          <p:cNvPr id="2" name="Rectangle 1"/>
          <p:cNvSpPr>
            <a:spLocks noChangeArrowheads="1"/>
          </p:cNvSpPr>
          <p:nvPr/>
        </p:nvSpPr>
        <p:spPr bwMode="auto">
          <a:xfrm>
            <a:off x="1752600" y="3236914"/>
            <a:ext cx="85344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b="1" u="sng">
                <a:solidFill>
                  <a:srgbClr val="CC3300"/>
                </a:solidFill>
                <a:latin typeface="Times New Roman" panose="02020603050405020304" pitchFamily="18" charset="0"/>
                <a:cs typeface="Times New Roman" panose="02020603050405020304" pitchFamily="18" charset="0"/>
              </a:rPr>
              <a:t>Câu 3</a:t>
            </a:r>
            <a:r>
              <a:rPr lang="en-US" altLang="en-US" sz="3200" b="1">
                <a:solidFill>
                  <a:srgbClr val="CC3300"/>
                </a:solidFill>
                <a:latin typeface="Times New Roman" panose="02020603050405020304" pitchFamily="18" charset="0"/>
                <a:cs typeface="Times New Roman" panose="02020603050405020304" pitchFamily="18" charset="0"/>
              </a:rPr>
              <a:t>: </a:t>
            </a:r>
            <a:r>
              <a:rPr lang="nl-NL" altLang="en-US" sz="3200" b="1">
                <a:solidFill>
                  <a:srgbClr val="FF0000"/>
                </a:solidFill>
                <a:latin typeface="Times New Roman" panose="02020603050405020304" pitchFamily="18" charset="0"/>
                <a:cs typeface="Times New Roman" panose="02020603050405020304" pitchFamily="18" charset="0"/>
              </a:rPr>
              <a:t>Hoàng Liên Sơn là dãy núi: </a:t>
            </a:r>
          </a:p>
          <a:p>
            <a:pPr eaLnBrk="0" fontAlgn="base" hangingPunct="0">
              <a:spcBef>
                <a:spcPct val="0"/>
              </a:spcBef>
              <a:spcAft>
                <a:spcPct val="0"/>
              </a:spcAft>
            </a:pPr>
            <a:r>
              <a:rPr lang="nl-NL" altLang="en-US" sz="3200" b="1">
                <a:solidFill>
                  <a:prstClr val="black"/>
                </a:solidFill>
                <a:latin typeface="Times New Roman" panose="02020603050405020304" pitchFamily="18" charset="0"/>
                <a:cs typeface="Times New Roman" panose="02020603050405020304" pitchFamily="18" charset="0"/>
              </a:rPr>
              <a:t>A.Cao nhất nước ta, có đỉnh nhọn, sườn dốc.     </a:t>
            </a:r>
          </a:p>
          <a:p>
            <a:pPr eaLnBrk="0" fontAlgn="base" hangingPunct="0">
              <a:spcBef>
                <a:spcPct val="0"/>
              </a:spcBef>
              <a:spcAft>
                <a:spcPct val="0"/>
              </a:spcAft>
            </a:pPr>
            <a:r>
              <a:rPr lang="nl-NL" altLang="en-US" sz="3200" b="1">
                <a:solidFill>
                  <a:prstClr val="black"/>
                </a:solidFill>
                <a:latin typeface="Times New Roman" panose="02020603050405020304" pitchFamily="18" charset="0"/>
                <a:cs typeface="Times New Roman" panose="02020603050405020304" pitchFamily="18" charset="0"/>
              </a:rPr>
              <a:t>B.Cao nhất nước ta, có đỉnh tròn, sườn thoải.   C.Cao thứ hai của nước ta, có đỉnh nhọn.        </a:t>
            </a:r>
          </a:p>
          <a:p>
            <a:pPr eaLnBrk="0" fontAlgn="base" hangingPunct="0">
              <a:spcBef>
                <a:spcPct val="0"/>
              </a:spcBef>
              <a:spcAft>
                <a:spcPct val="0"/>
              </a:spcAft>
            </a:pPr>
            <a:r>
              <a:rPr lang="nl-NL" altLang="en-US" sz="3200" b="1">
                <a:solidFill>
                  <a:prstClr val="black"/>
                </a:solidFill>
                <a:latin typeface="Times New Roman" panose="02020603050405020304" pitchFamily="18" charset="0"/>
                <a:cs typeface="Times New Roman" panose="02020603050405020304" pitchFamily="18" charset="0"/>
              </a:rPr>
              <a:t>D. Cao nhất nước ta, có đỉnh tròn, sườn dốc.</a:t>
            </a:r>
            <a:endParaRPr lang="en-US" altLang="en-US" sz="3200" b="1">
              <a:solidFill>
                <a:prstClr val="black"/>
              </a:solidFill>
              <a:latin typeface="Times New Roman" panose="02020603050405020304" pitchFamily="18" charset="0"/>
              <a:cs typeface="Times New Roman" panose="02020603050405020304" pitchFamily="18" charset="0"/>
            </a:endParaRPr>
          </a:p>
        </p:txBody>
      </p:sp>
      <p:sp>
        <p:nvSpPr>
          <p:cNvPr id="3" name="TextBox 2"/>
          <p:cNvSpPr txBox="1">
            <a:spLocks noChangeArrowheads="1"/>
          </p:cNvSpPr>
          <p:nvPr/>
        </p:nvSpPr>
        <p:spPr bwMode="auto">
          <a:xfrm>
            <a:off x="1781175" y="18002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a:solidFill>
                  <a:srgbClr val="FF0000"/>
                </a:solidFill>
                <a:latin typeface="Times New Roman" panose="02020603050405020304" pitchFamily="18" charset="0"/>
                <a:cs typeface="Times New Roman" panose="02020603050405020304" pitchFamily="18" charset="0"/>
              </a:rPr>
              <a:t>C</a:t>
            </a:r>
          </a:p>
        </p:txBody>
      </p:sp>
      <p:sp>
        <p:nvSpPr>
          <p:cNvPr id="4" name="TextBox 3"/>
          <p:cNvSpPr txBox="1">
            <a:spLocks noChangeArrowheads="1"/>
          </p:cNvSpPr>
          <p:nvPr/>
        </p:nvSpPr>
        <p:spPr bwMode="auto">
          <a:xfrm>
            <a:off x="1752600" y="3733800"/>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a:solidFill>
                  <a:srgbClr val="FF0000"/>
                </a:solidFill>
                <a:latin typeface="Times New Roman" panose="02020603050405020304" pitchFamily="18" charset="0"/>
                <a:cs typeface="Times New Roman" panose="02020603050405020304" pitchFamily="18" charset="0"/>
              </a:rPr>
              <a:t>A</a:t>
            </a:r>
          </a:p>
        </p:txBody>
      </p:sp>
    </p:spTree>
    <p:extLst>
      <p:ext uri="{BB962C8B-B14F-4D97-AF65-F5344CB8AC3E}">
        <p14:creationId xmlns:p14="http://schemas.microsoft.com/office/powerpoint/2010/main" val="34261451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1000"/>
                                        <p:tgtEl>
                                          <p:spTgt spid="3078">
                                            <p:txEl>
                                              <p:pRg st="0" end="0"/>
                                            </p:txEl>
                                          </p:spTgt>
                                        </p:tgtEl>
                                      </p:cBhvr>
                                    </p:animEffect>
                                    <p:anim calcmode="lin" valueType="num">
                                      <p:cBhvr>
                                        <p:cTn id="8" dur="1000" fill="hold"/>
                                        <p:tgtEl>
                                          <p:spTgt spid="30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8">
                                            <p:txEl>
                                              <p:pRg st="1" end="1"/>
                                            </p:txEl>
                                          </p:spTgt>
                                        </p:tgtEl>
                                        <p:attrNameLst>
                                          <p:attrName>style.visibility</p:attrName>
                                        </p:attrNameLst>
                                      </p:cBhvr>
                                      <p:to>
                                        <p:strVal val="visible"/>
                                      </p:to>
                                    </p:set>
                                    <p:animEffect transition="in" filter="fade">
                                      <p:cBhvr>
                                        <p:cTn id="12" dur="1000"/>
                                        <p:tgtEl>
                                          <p:spTgt spid="3078">
                                            <p:txEl>
                                              <p:pRg st="1" end="1"/>
                                            </p:txEl>
                                          </p:spTgt>
                                        </p:tgtEl>
                                      </p:cBhvr>
                                    </p:animEffect>
                                    <p:anim calcmode="lin" valueType="num">
                                      <p:cBhvr>
                                        <p:cTn id="13" dur="1000" fill="hold"/>
                                        <p:tgtEl>
                                          <p:spTgt spid="307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07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8">
                                            <p:txEl>
                                              <p:pRg st="2" end="2"/>
                                            </p:txEl>
                                          </p:spTgt>
                                        </p:tgtEl>
                                        <p:attrNameLst>
                                          <p:attrName>style.visibility</p:attrName>
                                        </p:attrNameLst>
                                      </p:cBhvr>
                                      <p:to>
                                        <p:strVal val="visible"/>
                                      </p:to>
                                    </p:set>
                                    <p:animEffect transition="in" filter="fade">
                                      <p:cBhvr>
                                        <p:cTn id="17" dur="1000"/>
                                        <p:tgtEl>
                                          <p:spTgt spid="3078">
                                            <p:txEl>
                                              <p:pRg st="2" end="2"/>
                                            </p:txEl>
                                          </p:spTgt>
                                        </p:tgtEl>
                                      </p:cBhvr>
                                    </p:animEffect>
                                    <p:anim calcmode="lin" valueType="num">
                                      <p:cBhvr>
                                        <p:cTn id="18" dur="1000" fill="hold"/>
                                        <p:tgtEl>
                                          <p:spTgt spid="307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07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8">
                                            <p:txEl>
                                              <p:pRg st="3" end="3"/>
                                            </p:txEl>
                                          </p:spTgt>
                                        </p:tgtEl>
                                        <p:attrNameLst>
                                          <p:attrName>style.visibility</p:attrName>
                                        </p:attrNameLst>
                                      </p:cBhvr>
                                      <p:to>
                                        <p:strVal val="visible"/>
                                      </p:to>
                                    </p:set>
                                    <p:animEffect transition="in" filter="fade">
                                      <p:cBhvr>
                                        <p:cTn id="22" dur="1000"/>
                                        <p:tgtEl>
                                          <p:spTgt spid="3078">
                                            <p:txEl>
                                              <p:pRg st="3" end="3"/>
                                            </p:txEl>
                                          </p:spTgt>
                                        </p:tgtEl>
                                      </p:cBhvr>
                                    </p:animEffect>
                                    <p:anim calcmode="lin" valueType="num">
                                      <p:cBhvr>
                                        <p:cTn id="23" dur="1000" fill="hold"/>
                                        <p:tgtEl>
                                          <p:spTgt spid="307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078">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78">
                                            <p:txEl>
                                              <p:pRg st="4" end="4"/>
                                            </p:txEl>
                                          </p:spTgt>
                                        </p:tgtEl>
                                        <p:attrNameLst>
                                          <p:attrName>style.visibility</p:attrName>
                                        </p:attrNameLst>
                                      </p:cBhvr>
                                      <p:to>
                                        <p:strVal val="visible"/>
                                      </p:to>
                                    </p:set>
                                    <p:animEffect transition="in" filter="fade">
                                      <p:cBhvr>
                                        <p:cTn id="27" dur="1000"/>
                                        <p:tgtEl>
                                          <p:spTgt spid="3078">
                                            <p:txEl>
                                              <p:pRg st="4" end="4"/>
                                            </p:txEl>
                                          </p:spTgt>
                                        </p:tgtEl>
                                      </p:cBhvr>
                                    </p:animEffect>
                                    <p:anim calcmode="lin" valueType="num">
                                      <p:cBhvr>
                                        <p:cTn id="28" dur="1000" fill="hold"/>
                                        <p:tgtEl>
                                          <p:spTgt spid="3078">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07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0" end="0"/>
                                            </p:txEl>
                                          </p:spTgt>
                                        </p:tgtEl>
                                        <p:attrNameLst>
                                          <p:attrName>style.visibility</p:attrName>
                                        </p:attrNameLst>
                                      </p:cBhvr>
                                      <p:to>
                                        <p:strVal val="visible"/>
                                      </p:to>
                                    </p:set>
                                    <p:animEffect transition="in" filter="fade">
                                      <p:cBhvr>
                                        <p:cTn id="41" dur="1000"/>
                                        <p:tgtEl>
                                          <p:spTgt spid="2">
                                            <p:txEl>
                                              <p:pRg st="0" end="0"/>
                                            </p:txEl>
                                          </p:spTgt>
                                        </p:tgtEl>
                                      </p:cBhvr>
                                    </p:animEffect>
                                    <p:anim calcmode="lin" valueType="num">
                                      <p:cBhvr>
                                        <p:cTn id="4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0" end="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1" end="1"/>
                                            </p:txEl>
                                          </p:spTgt>
                                        </p:tgtEl>
                                        <p:attrNameLst>
                                          <p:attrName>style.visibility</p:attrName>
                                        </p:attrNameLst>
                                      </p:cBhvr>
                                      <p:to>
                                        <p:strVal val="visible"/>
                                      </p:to>
                                    </p:set>
                                    <p:animEffect transition="in" filter="fade">
                                      <p:cBhvr>
                                        <p:cTn id="46" dur="1000"/>
                                        <p:tgtEl>
                                          <p:spTgt spid="2">
                                            <p:txEl>
                                              <p:pRg st="1" end="1"/>
                                            </p:txEl>
                                          </p:spTgt>
                                        </p:tgtEl>
                                      </p:cBhvr>
                                    </p:animEffect>
                                    <p:anim calcmode="lin" valueType="num">
                                      <p:cBhvr>
                                        <p:cTn id="4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1" end="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
                                            <p:txEl>
                                              <p:pRg st="2" end="2"/>
                                            </p:txEl>
                                          </p:spTgt>
                                        </p:tgtEl>
                                        <p:attrNameLst>
                                          <p:attrName>style.visibility</p:attrName>
                                        </p:attrNameLst>
                                      </p:cBhvr>
                                      <p:to>
                                        <p:strVal val="visible"/>
                                      </p:to>
                                    </p:set>
                                    <p:animEffect transition="in" filter="fade">
                                      <p:cBhvr>
                                        <p:cTn id="51" dur="1000"/>
                                        <p:tgtEl>
                                          <p:spTgt spid="2">
                                            <p:txEl>
                                              <p:pRg st="2" end="2"/>
                                            </p:txEl>
                                          </p:spTgt>
                                        </p:tgtEl>
                                      </p:cBhvr>
                                    </p:animEffect>
                                    <p:anim calcmode="lin" valueType="num">
                                      <p:cBhvr>
                                        <p:cTn id="5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
                                            <p:txEl>
                                              <p:pRg st="3" end="3"/>
                                            </p:txEl>
                                          </p:spTgt>
                                        </p:tgtEl>
                                        <p:attrNameLst>
                                          <p:attrName>style.visibility</p:attrName>
                                        </p:attrNameLst>
                                      </p:cBhvr>
                                      <p:to>
                                        <p:strVal val="visible"/>
                                      </p:to>
                                    </p:set>
                                    <p:animEffect transition="in" filter="fade">
                                      <p:cBhvr>
                                        <p:cTn id="56" dur="1000"/>
                                        <p:tgtEl>
                                          <p:spTgt spid="2">
                                            <p:txEl>
                                              <p:pRg st="3" end="3"/>
                                            </p:txEl>
                                          </p:spTgt>
                                        </p:tgtEl>
                                      </p:cBhvr>
                                    </p:animEffect>
                                    <p:anim calcmode="lin" valueType="num">
                                      <p:cBhvr>
                                        <p:cTn id="5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0" end="0"/>
                                            </p:txEl>
                                          </p:spTgt>
                                        </p:tgtEl>
                                        <p:attrNameLst>
                                          <p:attrName>style.visibility</p:attrName>
                                        </p:attrNameLst>
                                      </p:cBhvr>
                                      <p:to>
                                        <p:strVal val="visible"/>
                                      </p:to>
                                    </p:set>
                                    <p:animEffect transition="in" filter="fade">
                                      <p:cBhvr>
                                        <p:cTn id="63" dur="1000"/>
                                        <p:tgtEl>
                                          <p:spTgt spid="4">
                                            <p:txEl>
                                              <p:pRg st="0" end="0"/>
                                            </p:txEl>
                                          </p:spTgt>
                                        </p:tgtEl>
                                      </p:cBhvr>
                                    </p:animEffect>
                                    <p:anim calcmode="lin" valueType="num">
                                      <p:cBhvr>
                                        <p:cTn id="6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endParaRPr>
          </a:p>
        </p:txBody>
      </p:sp>
      <p:sp>
        <p:nvSpPr>
          <p:cNvPr id="9219" name="Rectangle 3"/>
          <p:cNvSpPr>
            <a:spLocks noGrp="1" noChangeArrowheads="1"/>
          </p:cNvSpPr>
          <p:nvPr>
            <p:ph sz="quarter" idx="13"/>
          </p:nvPr>
        </p:nvSpPr>
        <p:spPr>
          <a:xfrm>
            <a:off x="2209800" y="2366964"/>
            <a:ext cx="7772400" cy="3424237"/>
          </a:xfrm>
        </p:spPr>
        <p:txBody>
          <a:bodyPr/>
          <a:lstStyle/>
          <a:p>
            <a:pPr eaLnBrk="1" fontAlgn="auto" hangingPunct="1">
              <a:spcAft>
                <a:spcPts val="0"/>
              </a:spcAft>
              <a:defRPr/>
            </a:pPr>
            <a:endParaRPr lang="en-US" altLang="en-US"/>
          </a:p>
        </p:txBody>
      </p:sp>
      <p:pic>
        <p:nvPicPr>
          <p:cNvPr id="32772"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1752600" y="619125"/>
            <a:ext cx="8763000" cy="2554288"/>
          </a:xfrm>
          <a:prstGeom prst="rect">
            <a:avLst/>
          </a:prstGeom>
          <a:noFill/>
          <a:ln>
            <a:noFill/>
          </a:ln>
          <a:effec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r>
              <a:rPr lang="en-US" altLang="en-US" sz="3200" b="1" u="sng" dirty="0" err="1">
                <a:solidFill>
                  <a:srgbClr val="CC3300"/>
                </a:solidFill>
                <a:latin typeface="Times New Roman" panose="02020603050405020304" pitchFamily="18" charset="0"/>
                <a:cs typeface="Times New Roman" panose="02020603050405020304" pitchFamily="18" charset="0"/>
              </a:rPr>
              <a:t>Câu</a:t>
            </a:r>
            <a:r>
              <a:rPr lang="en-US" altLang="en-US" sz="3200" b="1" u="sng" dirty="0">
                <a:solidFill>
                  <a:srgbClr val="CC3300"/>
                </a:solidFill>
                <a:latin typeface="Times New Roman" panose="02020603050405020304" pitchFamily="18" charset="0"/>
                <a:cs typeface="Times New Roman" panose="02020603050405020304" pitchFamily="18" charset="0"/>
              </a:rPr>
              <a:t> 4</a:t>
            </a:r>
            <a:r>
              <a:rPr lang="en-US" altLang="en-US" sz="3200" b="1" dirty="0">
                <a:solidFill>
                  <a:srgbClr val="CC33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Ruộng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bậc</a:t>
            </a:r>
            <a:r>
              <a:rPr lang="en-US" sz="3200" b="1" dirty="0">
                <a:solidFill>
                  <a:srgbClr val="FF0000"/>
                </a:solidFill>
                <a:latin typeface="Times New Roman" panose="02020603050405020304" pitchFamily="18" charset="0"/>
                <a:cs typeface="Times New Roman" panose="02020603050405020304" pitchFamily="18" charset="0"/>
              </a:rPr>
              <a:t> thang </a:t>
            </a:r>
            <a:r>
              <a:rPr lang="en-US" sz="3200" b="1" dirty="0" err="1">
                <a:solidFill>
                  <a:srgbClr val="FF0000"/>
                </a:solidFill>
                <a:latin typeface="Times New Roman" panose="02020603050405020304" pitchFamily="18" charset="0"/>
                <a:cs typeface="Times New Roman" panose="02020603050405020304" pitchFamily="18" charset="0"/>
              </a:rPr>
              <a:t>thường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làm</a:t>
            </a:r>
            <a:r>
              <a:rPr lang="en-US" sz="3200" b="1" dirty="0">
                <a:solidFill>
                  <a:srgbClr val="FF0000"/>
                </a:solidFill>
                <a:latin typeface="Times New Roman" panose="02020603050405020304" pitchFamily="18" charset="0"/>
                <a:cs typeface="Times New Roman" panose="02020603050405020304" pitchFamily="18" charset="0"/>
              </a:rPr>
              <a:t> ở </a:t>
            </a:r>
            <a:r>
              <a:rPr lang="en-US" sz="3200" b="1" dirty="0" err="1">
                <a:solidFill>
                  <a:srgbClr val="FF0000"/>
                </a:solidFill>
                <a:latin typeface="Times New Roman" panose="02020603050405020304" pitchFamily="18" charset="0"/>
                <a:cs typeface="Times New Roman" panose="02020603050405020304" pitchFamily="18" charset="0"/>
              </a:rPr>
              <a:t>đâu</a:t>
            </a:r>
            <a:r>
              <a:rPr lang="en-US" sz="3200" b="1" dirty="0">
                <a:solidFill>
                  <a:srgbClr val="FF0000"/>
                </a:solidFill>
                <a:latin typeface="Times New Roman" panose="02020603050405020304" pitchFamily="18" charset="0"/>
                <a:cs typeface="Times New Roman" panose="02020603050405020304" pitchFamily="18" charset="0"/>
              </a:rPr>
              <a:t>?</a:t>
            </a:r>
          </a:p>
          <a:p>
            <a:pPr marL="514350" indent="-514350" eaLnBrk="0" fontAlgn="base" hangingPunct="0">
              <a:spcBef>
                <a:spcPct val="0"/>
              </a:spcBef>
              <a:spcAft>
                <a:spcPct val="0"/>
              </a:spcAft>
              <a:buFontTx/>
              <a:buAutoNum type="alphaUcPeriod"/>
              <a:defRPr/>
            </a:pPr>
            <a:r>
              <a:rPr lang="en-US" sz="3200" b="1" dirty="0" err="1">
                <a:solidFill>
                  <a:prstClr val="black"/>
                </a:solidFill>
                <a:latin typeface="Times New Roman" panose="02020603050405020304" pitchFamily="18" charset="0"/>
                <a:cs typeface="Times New Roman" panose="02020603050405020304" pitchFamily="18" charset="0"/>
              </a:rPr>
              <a:t>Đồi</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núi</a:t>
            </a:r>
            <a:r>
              <a:rPr lang="en-US" sz="3200" b="1" dirty="0">
                <a:solidFill>
                  <a:prstClr val="black"/>
                </a:solidFill>
                <a:latin typeface="Times New Roman" panose="02020603050405020304" pitchFamily="18" charset="0"/>
                <a:cs typeface="Times New Roman" panose="02020603050405020304" pitchFamily="18" charset="0"/>
              </a:rPr>
              <a:t>.</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B. </a:t>
            </a:r>
            <a:r>
              <a:rPr lang="en-US" sz="3200" b="1" dirty="0" err="1">
                <a:solidFill>
                  <a:prstClr val="black"/>
                </a:solidFill>
                <a:latin typeface="Times New Roman" panose="02020603050405020304" pitchFamily="18" charset="0"/>
                <a:cs typeface="Times New Roman" panose="02020603050405020304" pitchFamily="18" charset="0"/>
              </a:rPr>
              <a:t>Sườn</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núi</a:t>
            </a:r>
            <a:r>
              <a:rPr lang="en-US" sz="3200" b="1" dirty="0">
                <a:solidFill>
                  <a:prstClr val="black"/>
                </a:solidFill>
                <a:latin typeface="Times New Roman" panose="02020603050405020304" pitchFamily="18" charset="0"/>
                <a:cs typeface="Times New Roman" panose="02020603050405020304" pitchFamily="18" charset="0"/>
              </a:rPr>
              <a:t>.</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C. </a:t>
            </a:r>
            <a:r>
              <a:rPr lang="en-US" sz="3200" b="1" dirty="0" err="1">
                <a:solidFill>
                  <a:prstClr val="black"/>
                </a:solidFill>
                <a:latin typeface="Times New Roman" panose="02020603050405020304" pitchFamily="18" charset="0"/>
                <a:cs typeface="Times New Roman" panose="02020603050405020304" pitchFamily="18" charset="0"/>
              </a:rPr>
              <a:t>Dưới</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thung</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lũng</a:t>
            </a:r>
            <a:r>
              <a:rPr lang="en-US" sz="3200" b="1" dirty="0">
                <a:solidFill>
                  <a:prstClr val="black"/>
                </a:solidFill>
                <a:latin typeface="Times New Roman" panose="02020603050405020304" pitchFamily="18" charset="0"/>
                <a:cs typeface="Times New Roman" panose="02020603050405020304" pitchFamily="18" charset="0"/>
              </a:rPr>
              <a:t>.</a:t>
            </a:r>
          </a:p>
          <a:p>
            <a:pPr eaLnBrk="0" fontAlgn="base" hangingPunct="0">
              <a:spcBef>
                <a:spcPct val="0"/>
              </a:spcBef>
              <a:spcAft>
                <a:spcPct val="0"/>
              </a:spcAft>
              <a:defRPr/>
            </a:pPr>
            <a:r>
              <a:rPr lang="en-US" sz="3200" b="1" dirty="0">
                <a:solidFill>
                  <a:prstClr val="black"/>
                </a:solidFill>
                <a:latin typeface="Times New Roman" panose="02020603050405020304" pitchFamily="18" charset="0"/>
                <a:cs typeface="Times New Roman" panose="02020603050405020304" pitchFamily="18" charset="0"/>
              </a:rPr>
              <a:t>D. </a:t>
            </a:r>
            <a:r>
              <a:rPr lang="en-US" sz="3200" b="1" dirty="0" err="1">
                <a:solidFill>
                  <a:prstClr val="black"/>
                </a:solidFill>
                <a:latin typeface="Times New Roman" panose="02020603050405020304" pitchFamily="18" charset="0"/>
                <a:cs typeface="Times New Roman" panose="02020603050405020304" pitchFamily="18" charset="0"/>
              </a:rPr>
              <a:t>Dưới</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đồng</a:t>
            </a:r>
            <a:r>
              <a:rPr lang="en-US" sz="3200" b="1" dirty="0">
                <a:solidFill>
                  <a:prstClr val="black"/>
                </a:solidFill>
                <a:latin typeface="Times New Roman" panose="02020603050405020304" pitchFamily="18" charset="0"/>
                <a:cs typeface="Times New Roman" panose="02020603050405020304" pitchFamily="18" charset="0"/>
              </a:rPr>
              <a:t> </a:t>
            </a:r>
            <a:r>
              <a:rPr lang="en-US" sz="3200" b="1" dirty="0" err="1">
                <a:solidFill>
                  <a:prstClr val="black"/>
                </a:solidFill>
                <a:latin typeface="Times New Roman" panose="02020603050405020304" pitchFamily="18" charset="0"/>
                <a:cs typeface="Times New Roman" panose="02020603050405020304" pitchFamily="18" charset="0"/>
              </a:rPr>
              <a:t>bằng</a:t>
            </a:r>
            <a:r>
              <a:rPr lang="en-US" sz="3200" b="1" dirty="0">
                <a:solidFill>
                  <a:prstClr val="black"/>
                </a:solidFill>
                <a:latin typeface="Times New Roman" panose="02020603050405020304" pitchFamily="18" charset="0"/>
                <a:cs typeface="Times New Roman" panose="02020603050405020304" pitchFamily="18" charset="0"/>
              </a:rPr>
              <a:t>.</a:t>
            </a:r>
          </a:p>
        </p:txBody>
      </p:sp>
      <p:sp>
        <p:nvSpPr>
          <p:cNvPr id="2" name="Rectangle 1"/>
          <p:cNvSpPr>
            <a:spLocks noChangeArrowheads="1"/>
          </p:cNvSpPr>
          <p:nvPr/>
        </p:nvSpPr>
        <p:spPr bwMode="auto">
          <a:xfrm>
            <a:off x="1752600" y="3429001"/>
            <a:ext cx="85344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en-US" altLang="en-US" sz="3200" b="1" u="sng">
                <a:solidFill>
                  <a:srgbClr val="CC3300"/>
                </a:solidFill>
                <a:latin typeface="Times New Roman" panose="02020603050405020304" pitchFamily="18" charset="0"/>
                <a:cs typeface="Times New Roman" panose="02020603050405020304" pitchFamily="18" charset="0"/>
              </a:rPr>
              <a:t>Câu 5</a:t>
            </a:r>
            <a:r>
              <a:rPr lang="en-US" altLang="en-US" sz="3200" b="1">
                <a:solidFill>
                  <a:srgbClr val="CC3300"/>
                </a:solidFill>
                <a:latin typeface="Times New Roman" panose="02020603050405020304" pitchFamily="18" charset="0"/>
                <a:cs typeface="Times New Roman" panose="02020603050405020304" pitchFamily="18" charset="0"/>
              </a:rPr>
              <a:t>: </a:t>
            </a:r>
            <a:r>
              <a:rPr lang="en-US" altLang="en-US" sz="3200" b="1">
                <a:solidFill>
                  <a:srgbClr val="FF0000"/>
                </a:solidFill>
                <a:latin typeface="Times New Roman" panose="02020603050405020304" pitchFamily="18" charset="0"/>
                <a:cs typeface="Times New Roman" panose="02020603050405020304" pitchFamily="18" charset="0"/>
              </a:rPr>
              <a:t>Tây Nguyên gồm các cao nguyên </a:t>
            </a:r>
            <a:endParaRPr lang="nl-NL" altLang="en-US" sz="3200" b="1">
              <a:solidFill>
                <a:srgbClr val="FF0000"/>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en-US" altLang="en-US" sz="3200" b="1">
                <a:solidFill>
                  <a:prstClr val="black"/>
                </a:solidFill>
                <a:latin typeface="Times New Roman" panose="02020603050405020304" pitchFamily="18" charset="0"/>
                <a:cs typeface="Times New Roman" panose="02020603050405020304" pitchFamily="18" charset="0"/>
              </a:rPr>
              <a:t>A. Kom Tum, Lâm Viên, Di Linh. </a:t>
            </a:r>
            <a:r>
              <a:rPr lang="nl-NL" altLang="en-US" sz="3200" b="1">
                <a:solidFill>
                  <a:prstClr val="black"/>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pPr>
            <a:r>
              <a:rPr lang="nl-NL" altLang="en-US" sz="3200" b="1">
                <a:solidFill>
                  <a:prstClr val="black"/>
                </a:solidFill>
                <a:latin typeface="Times New Roman" panose="02020603050405020304" pitchFamily="18" charset="0"/>
                <a:cs typeface="Times New Roman" panose="02020603050405020304" pitchFamily="18" charset="0"/>
              </a:rPr>
              <a:t>B.</a:t>
            </a:r>
            <a:r>
              <a:rPr lang="en-US" altLang="en-US" b="1">
                <a:solidFill>
                  <a:prstClr val="black"/>
                </a:solidFill>
              </a:rPr>
              <a:t> </a:t>
            </a:r>
            <a:r>
              <a:rPr lang="en-US" altLang="en-US" sz="3200" b="1">
                <a:solidFill>
                  <a:prstClr val="black"/>
                </a:solidFill>
                <a:latin typeface="Times New Roman" panose="02020603050405020304" pitchFamily="18" charset="0"/>
                <a:cs typeface="Times New Roman" panose="02020603050405020304" pitchFamily="18" charset="0"/>
              </a:rPr>
              <a:t>Kom Tum, Đắk Lắk </a:t>
            </a:r>
            <a:r>
              <a:rPr lang="nl-NL" altLang="en-US" sz="3200" b="1">
                <a:solidFill>
                  <a:prstClr val="black"/>
                </a:solidFill>
                <a:latin typeface="Times New Roman" panose="02020603050405020304" pitchFamily="18" charset="0"/>
                <a:cs typeface="Times New Roman" panose="02020603050405020304" pitchFamily="18" charset="0"/>
              </a:rPr>
              <a:t>.  </a:t>
            </a:r>
          </a:p>
          <a:p>
            <a:pPr eaLnBrk="0" fontAlgn="base" hangingPunct="0">
              <a:spcBef>
                <a:spcPct val="0"/>
              </a:spcBef>
              <a:spcAft>
                <a:spcPct val="0"/>
              </a:spcAft>
            </a:pPr>
            <a:r>
              <a:rPr lang="nl-NL" altLang="en-US" sz="3200" b="1">
                <a:solidFill>
                  <a:prstClr val="black"/>
                </a:solidFill>
                <a:latin typeface="Times New Roman" panose="02020603050405020304" pitchFamily="18" charset="0"/>
                <a:cs typeface="Times New Roman" panose="02020603050405020304" pitchFamily="18" charset="0"/>
              </a:rPr>
              <a:t>C.</a:t>
            </a:r>
            <a:r>
              <a:rPr lang="en-US" altLang="en-US" sz="3200" b="1">
                <a:solidFill>
                  <a:prstClr val="black"/>
                </a:solidFill>
                <a:latin typeface="Times New Roman" panose="02020603050405020304" pitchFamily="18" charset="0"/>
                <a:cs typeface="Times New Roman" panose="02020603050405020304" pitchFamily="18" charset="0"/>
              </a:rPr>
              <a:t> Kom Tum, Đắk Lắk, Lâm Viên, Di Linh</a:t>
            </a:r>
            <a:r>
              <a:rPr lang="nl-NL" altLang="en-US" sz="3200" b="1">
                <a:solidFill>
                  <a:prstClr val="black"/>
                </a:solidFill>
                <a:latin typeface="Times New Roman" panose="02020603050405020304" pitchFamily="18" charset="0"/>
                <a:cs typeface="Times New Roman" panose="02020603050405020304" pitchFamily="18" charset="0"/>
              </a:rPr>
              <a:t>.        </a:t>
            </a:r>
          </a:p>
        </p:txBody>
      </p:sp>
      <p:sp>
        <p:nvSpPr>
          <p:cNvPr id="3" name="TextBox 2"/>
          <p:cNvSpPr txBox="1">
            <a:spLocks noChangeArrowheads="1"/>
          </p:cNvSpPr>
          <p:nvPr/>
        </p:nvSpPr>
        <p:spPr bwMode="auto">
          <a:xfrm>
            <a:off x="1751014" y="1603375"/>
            <a:ext cx="458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a:solidFill>
                  <a:srgbClr val="FF0000"/>
                </a:solidFill>
                <a:latin typeface="Times New Roman" panose="02020603050405020304" pitchFamily="18" charset="0"/>
                <a:cs typeface="Times New Roman" panose="02020603050405020304" pitchFamily="18" charset="0"/>
              </a:rPr>
              <a:t>B</a:t>
            </a:r>
          </a:p>
        </p:txBody>
      </p:sp>
      <p:sp>
        <p:nvSpPr>
          <p:cNvPr id="4" name="TextBox 3"/>
          <p:cNvSpPr txBox="1">
            <a:spLocks noChangeArrowheads="1"/>
          </p:cNvSpPr>
          <p:nvPr/>
        </p:nvSpPr>
        <p:spPr bwMode="auto">
          <a:xfrm>
            <a:off x="1739901" y="4906963"/>
            <a:ext cx="481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a:solidFill>
                  <a:srgbClr val="FF0000"/>
                </a:solidFill>
                <a:latin typeface="Times New Roman" panose="02020603050405020304" pitchFamily="18" charset="0"/>
                <a:cs typeface="Times New Roman" panose="02020603050405020304" pitchFamily="18" charset="0"/>
              </a:rPr>
              <a:t>C</a:t>
            </a:r>
          </a:p>
        </p:txBody>
      </p:sp>
    </p:spTree>
    <p:extLst>
      <p:ext uri="{BB962C8B-B14F-4D97-AF65-F5344CB8AC3E}">
        <p14:creationId xmlns:p14="http://schemas.microsoft.com/office/powerpoint/2010/main" val="23558777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1000"/>
                                        <p:tgtEl>
                                          <p:spTgt spid="3078">
                                            <p:txEl>
                                              <p:pRg st="0" end="0"/>
                                            </p:txEl>
                                          </p:spTgt>
                                        </p:tgtEl>
                                      </p:cBhvr>
                                    </p:animEffect>
                                    <p:anim calcmode="lin" valueType="num">
                                      <p:cBhvr>
                                        <p:cTn id="8" dur="1000" fill="hold"/>
                                        <p:tgtEl>
                                          <p:spTgt spid="30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8">
                                            <p:txEl>
                                              <p:pRg st="1" end="1"/>
                                            </p:txEl>
                                          </p:spTgt>
                                        </p:tgtEl>
                                        <p:attrNameLst>
                                          <p:attrName>style.visibility</p:attrName>
                                        </p:attrNameLst>
                                      </p:cBhvr>
                                      <p:to>
                                        <p:strVal val="visible"/>
                                      </p:to>
                                    </p:set>
                                    <p:animEffect transition="in" filter="fade">
                                      <p:cBhvr>
                                        <p:cTn id="12" dur="1000"/>
                                        <p:tgtEl>
                                          <p:spTgt spid="3078">
                                            <p:txEl>
                                              <p:pRg st="1" end="1"/>
                                            </p:txEl>
                                          </p:spTgt>
                                        </p:tgtEl>
                                      </p:cBhvr>
                                    </p:animEffect>
                                    <p:anim calcmode="lin" valueType="num">
                                      <p:cBhvr>
                                        <p:cTn id="13" dur="1000" fill="hold"/>
                                        <p:tgtEl>
                                          <p:spTgt spid="307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07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8">
                                            <p:txEl>
                                              <p:pRg st="2" end="2"/>
                                            </p:txEl>
                                          </p:spTgt>
                                        </p:tgtEl>
                                        <p:attrNameLst>
                                          <p:attrName>style.visibility</p:attrName>
                                        </p:attrNameLst>
                                      </p:cBhvr>
                                      <p:to>
                                        <p:strVal val="visible"/>
                                      </p:to>
                                    </p:set>
                                    <p:animEffect transition="in" filter="fade">
                                      <p:cBhvr>
                                        <p:cTn id="17" dur="1000"/>
                                        <p:tgtEl>
                                          <p:spTgt spid="3078">
                                            <p:txEl>
                                              <p:pRg st="2" end="2"/>
                                            </p:txEl>
                                          </p:spTgt>
                                        </p:tgtEl>
                                      </p:cBhvr>
                                    </p:animEffect>
                                    <p:anim calcmode="lin" valueType="num">
                                      <p:cBhvr>
                                        <p:cTn id="18" dur="1000" fill="hold"/>
                                        <p:tgtEl>
                                          <p:spTgt spid="307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07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8">
                                            <p:txEl>
                                              <p:pRg st="3" end="3"/>
                                            </p:txEl>
                                          </p:spTgt>
                                        </p:tgtEl>
                                        <p:attrNameLst>
                                          <p:attrName>style.visibility</p:attrName>
                                        </p:attrNameLst>
                                      </p:cBhvr>
                                      <p:to>
                                        <p:strVal val="visible"/>
                                      </p:to>
                                    </p:set>
                                    <p:animEffect transition="in" filter="fade">
                                      <p:cBhvr>
                                        <p:cTn id="22" dur="1000"/>
                                        <p:tgtEl>
                                          <p:spTgt spid="3078">
                                            <p:txEl>
                                              <p:pRg st="3" end="3"/>
                                            </p:txEl>
                                          </p:spTgt>
                                        </p:tgtEl>
                                      </p:cBhvr>
                                    </p:animEffect>
                                    <p:anim calcmode="lin" valueType="num">
                                      <p:cBhvr>
                                        <p:cTn id="23" dur="1000" fill="hold"/>
                                        <p:tgtEl>
                                          <p:spTgt spid="307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078">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78">
                                            <p:txEl>
                                              <p:pRg st="4" end="4"/>
                                            </p:txEl>
                                          </p:spTgt>
                                        </p:tgtEl>
                                        <p:attrNameLst>
                                          <p:attrName>style.visibility</p:attrName>
                                        </p:attrNameLst>
                                      </p:cBhvr>
                                      <p:to>
                                        <p:strVal val="visible"/>
                                      </p:to>
                                    </p:set>
                                    <p:animEffect transition="in" filter="fade">
                                      <p:cBhvr>
                                        <p:cTn id="27" dur="1000"/>
                                        <p:tgtEl>
                                          <p:spTgt spid="3078">
                                            <p:txEl>
                                              <p:pRg st="4" end="4"/>
                                            </p:txEl>
                                          </p:spTgt>
                                        </p:tgtEl>
                                      </p:cBhvr>
                                    </p:animEffect>
                                    <p:anim calcmode="lin" valueType="num">
                                      <p:cBhvr>
                                        <p:cTn id="28" dur="1000" fill="hold"/>
                                        <p:tgtEl>
                                          <p:spTgt spid="3078">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07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0" end="0"/>
                                            </p:txEl>
                                          </p:spTgt>
                                        </p:tgtEl>
                                        <p:attrNameLst>
                                          <p:attrName>style.visibility</p:attrName>
                                        </p:attrNameLst>
                                      </p:cBhvr>
                                      <p:to>
                                        <p:strVal val="visible"/>
                                      </p:to>
                                    </p:set>
                                    <p:animEffect transition="in" filter="fade">
                                      <p:cBhvr>
                                        <p:cTn id="34" dur="1000"/>
                                        <p:tgtEl>
                                          <p:spTgt spid="3">
                                            <p:txEl>
                                              <p:pRg st="0" end="0"/>
                                            </p:txEl>
                                          </p:spTgt>
                                        </p:tgtEl>
                                      </p:cBhvr>
                                    </p:animEffect>
                                    <p:anim calcmode="lin" valueType="num">
                                      <p:cBhvr>
                                        <p:cTn id="3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0" end="0"/>
                                            </p:txEl>
                                          </p:spTgt>
                                        </p:tgtEl>
                                        <p:attrNameLst>
                                          <p:attrName>style.visibility</p:attrName>
                                        </p:attrNameLst>
                                      </p:cBhvr>
                                      <p:to>
                                        <p:strVal val="visible"/>
                                      </p:to>
                                    </p:set>
                                    <p:animEffect transition="in" filter="fade">
                                      <p:cBhvr>
                                        <p:cTn id="41" dur="1000"/>
                                        <p:tgtEl>
                                          <p:spTgt spid="2">
                                            <p:txEl>
                                              <p:pRg st="0" end="0"/>
                                            </p:txEl>
                                          </p:spTgt>
                                        </p:tgtEl>
                                      </p:cBhvr>
                                    </p:animEffect>
                                    <p:anim calcmode="lin" valueType="num">
                                      <p:cBhvr>
                                        <p:cTn id="4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0" end="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1" end="1"/>
                                            </p:txEl>
                                          </p:spTgt>
                                        </p:tgtEl>
                                        <p:attrNameLst>
                                          <p:attrName>style.visibility</p:attrName>
                                        </p:attrNameLst>
                                      </p:cBhvr>
                                      <p:to>
                                        <p:strVal val="visible"/>
                                      </p:to>
                                    </p:set>
                                    <p:animEffect transition="in" filter="fade">
                                      <p:cBhvr>
                                        <p:cTn id="46" dur="1000"/>
                                        <p:tgtEl>
                                          <p:spTgt spid="2">
                                            <p:txEl>
                                              <p:pRg st="1" end="1"/>
                                            </p:txEl>
                                          </p:spTgt>
                                        </p:tgtEl>
                                      </p:cBhvr>
                                    </p:animEffect>
                                    <p:anim calcmode="lin" valueType="num">
                                      <p:cBhvr>
                                        <p:cTn id="4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1" end="1"/>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
                                            <p:txEl>
                                              <p:pRg st="2" end="2"/>
                                            </p:txEl>
                                          </p:spTgt>
                                        </p:tgtEl>
                                        <p:attrNameLst>
                                          <p:attrName>style.visibility</p:attrName>
                                        </p:attrNameLst>
                                      </p:cBhvr>
                                      <p:to>
                                        <p:strVal val="visible"/>
                                      </p:to>
                                    </p:set>
                                    <p:animEffect transition="in" filter="fade">
                                      <p:cBhvr>
                                        <p:cTn id="51" dur="1000"/>
                                        <p:tgtEl>
                                          <p:spTgt spid="2">
                                            <p:txEl>
                                              <p:pRg st="2" end="2"/>
                                            </p:txEl>
                                          </p:spTgt>
                                        </p:tgtEl>
                                      </p:cBhvr>
                                    </p:animEffect>
                                    <p:anim calcmode="lin" valueType="num">
                                      <p:cBhvr>
                                        <p:cTn id="5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
                                            <p:txEl>
                                              <p:pRg st="3" end="3"/>
                                            </p:txEl>
                                          </p:spTgt>
                                        </p:tgtEl>
                                        <p:attrNameLst>
                                          <p:attrName>style.visibility</p:attrName>
                                        </p:attrNameLst>
                                      </p:cBhvr>
                                      <p:to>
                                        <p:strVal val="visible"/>
                                      </p:to>
                                    </p:set>
                                    <p:animEffect transition="in" filter="fade">
                                      <p:cBhvr>
                                        <p:cTn id="56" dur="1000"/>
                                        <p:tgtEl>
                                          <p:spTgt spid="2">
                                            <p:txEl>
                                              <p:pRg st="3" end="3"/>
                                            </p:txEl>
                                          </p:spTgt>
                                        </p:tgtEl>
                                      </p:cBhvr>
                                    </p:animEffect>
                                    <p:anim calcmode="lin" valueType="num">
                                      <p:cBhvr>
                                        <p:cTn id="5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0" end="0"/>
                                            </p:txEl>
                                          </p:spTgt>
                                        </p:tgtEl>
                                        <p:attrNameLst>
                                          <p:attrName>style.visibility</p:attrName>
                                        </p:attrNameLst>
                                      </p:cBhvr>
                                      <p:to>
                                        <p:strVal val="visible"/>
                                      </p:to>
                                    </p:set>
                                    <p:animEffect transition="in" filter="fade">
                                      <p:cBhvr>
                                        <p:cTn id="63" dur="1000"/>
                                        <p:tgtEl>
                                          <p:spTgt spid="4">
                                            <p:txEl>
                                              <p:pRg st="0" end="0"/>
                                            </p:txEl>
                                          </p:spTgt>
                                        </p:tgtEl>
                                      </p:cBhvr>
                                    </p:animEffect>
                                    <p:anim calcmode="lin" valueType="num">
                                      <p:cBhvr>
                                        <p:cTn id="6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endParaRPr>
          </a:p>
        </p:txBody>
      </p:sp>
      <p:graphicFrame>
        <p:nvGraphicFramePr>
          <p:cNvPr id="2" name="Content Placeholder 1"/>
          <p:cNvGraphicFramePr>
            <a:graphicFrameLocks noGrp="1"/>
          </p:cNvGraphicFramePr>
          <p:nvPr>
            <p:ph sz="quarter" idx="13"/>
          </p:nvPr>
        </p:nvGraphicFramePr>
        <p:xfrm>
          <a:off x="2667000" y="3305176"/>
          <a:ext cx="6858000" cy="1920876"/>
        </p:xfrm>
        <a:graphic>
          <a:graphicData uri="http://schemas.openxmlformats.org/drawingml/2006/table">
            <a:tbl>
              <a:tblPr firstRow="1" firstCol="1" lastRow="1" lastCol="1" bandRow="1" bandCol="1">
                <a:tableStyleId>{5C22544A-7EE6-4342-B048-85BDC9FD1C3A}</a:tableStyleId>
              </a:tblPr>
              <a:tblGrid>
                <a:gridCol w="346329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2632710">
                  <a:extLst>
                    <a:ext uri="{9D8B030D-6E8A-4147-A177-3AD203B41FA5}">
                      <a16:colId xmlns:a16="http://schemas.microsoft.com/office/drawing/2014/main" val="20002"/>
                    </a:ext>
                  </a:extLst>
                </a:gridCol>
              </a:tblGrid>
              <a:tr h="640292">
                <a:tc>
                  <a:txBody>
                    <a:bodyPr/>
                    <a:lstStyle/>
                    <a:p>
                      <a:pPr algn="ctr">
                        <a:spcAft>
                          <a:spcPts val="0"/>
                        </a:spcAft>
                      </a:pPr>
                      <a:r>
                        <a:rPr lang="nl-NL" sz="1400">
                          <a:effectLst/>
                        </a:rPr>
                        <a:t>A</a:t>
                      </a:r>
                      <a:endParaRPr lang="en-US" sz="1200">
                        <a:effectLst/>
                      </a:endParaRPr>
                    </a:p>
                    <a:p>
                      <a:pPr algn="ctr">
                        <a:spcAft>
                          <a:spcPts val="0"/>
                        </a:spcAft>
                      </a:pPr>
                      <a:r>
                        <a:rPr lang="vi-VN" sz="1400">
                          <a:effectLst/>
                        </a:rPr>
                        <a:t>Đặc điểm tự nhiên ở Tây Nguyên</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nl-N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Aft>
                          <a:spcPts val="0"/>
                        </a:spcAft>
                      </a:pPr>
                      <a:r>
                        <a:rPr lang="nl-NL" sz="1400">
                          <a:effectLst/>
                        </a:rPr>
                        <a:t>B</a:t>
                      </a:r>
                      <a:endParaRPr lang="en-US" sz="1200">
                        <a:effectLst/>
                      </a:endParaRPr>
                    </a:p>
                    <a:p>
                      <a:pPr algn="ctr">
                        <a:spcAft>
                          <a:spcPts val="0"/>
                        </a:spcAft>
                      </a:pPr>
                      <a:r>
                        <a:rPr lang="en-US" sz="1400">
                          <a:effectLst/>
                        </a:rPr>
                        <a:t>Hoạt động sản xuất của người dân ở Tây Nguyên</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26861">
                <a:tc>
                  <a:txBody>
                    <a:bodyPr/>
                    <a:lstStyle/>
                    <a:p>
                      <a:pPr algn="just">
                        <a:spcAft>
                          <a:spcPts val="0"/>
                        </a:spcAft>
                      </a:pPr>
                      <a:r>
                        <a:rPr lang="vi-VN" sz="1400">
                          <a:effectLst/>
                        </a:rPr>
                        <a:t>1.Có các cao nguyên được phủ đất đỏ Ba-dan</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nl-N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1400">
                          <a:effectLst/>
                        </a:rPr>
                        <a:t>A. Khai thác sức n</a:t>
                      </a:r>
                      <a:r>
                        <a:rPr lang="vi-VN" sz="1400">
                          <a:effectLst/>
                        </a:rPr>
                        <a:t>ước</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13431">
                <a:tc>
                  <a:txBody>
                    <a:bodyPr/>
                    <a:lstStyle/>
                    <a:p>
                      <a:pPr algn="just">
                        <a:spcAft>
                          <a:spcPts val="0"/>
                        </a:spcAft>
                      </a:pPr>
                      <a:r>
                        <a:rPr lang="en-US" sz="1400">
                          <a:effectLst/>
                        </a:rPr>
                        <a:t>2. Có nhiều loại rừng</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nl-N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1400">
                          <a:effectLst/>
                        </a:rPr>
                        <a:t>B. Khai thác gỗ và lâm sản</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213431">
                <a:tc>
                  <a:txBody>
                    <a:bodyPr/>
                    <a:lstStyle/>
                    <a:p>
                      <a:pPr algn="just">
                        <a:spcAft>
                          <a:spcPts val="0"/>
                        </a:spcAft>
                      </a:pPr>
                      <a:r>
                        <a:rPr lang="en-US" sz="1400">
                          <a:effectLst/>
                        </a:rPr>
                        <a:t>3. Là n</a:t>
                      </a:r>
                      <a:r>
                        <a:rPr lang="vi-VN" sz="1400">
                          <a:effectLst/>
                        </a:rPr>
                        <a:t>ơi bắt nguồn nhiều con sông</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nl-N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1400">
                          <a:effectLst/>
                        </a:rPr>
                        <a:t>C. Chăn nuôi gia súc</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26861">
                <a:tc>
                  <a:txBody>
                    <a:bodyPr/>
                    <a:lstStyle/>
                    <a:p>
                      <a:pPr>
                        <a:spcAft>
                          <a:spcPts val="0"/>
                        </a:spcAft>
                      </a:pPr>
                      <a:r>
                        <a:rPr lang="en-US" sz="1400">
                          <a:effectLst/>
                        </a:rPr>
                        <a:t>4. Có nhiều đồng cỏ lớn</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nl-NL" sz="14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400">
                          <a:effectLst/>
                        </a:rPr>
                        <a:t>D. Trồng cây công nghiệp lâu năm</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pic>
        <p:nvPicPr>
          <p:cNvPr id="33821"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1752600" y="339726"/>
            <a:ext cx="876300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u="sng">
                <a:solidFill>
                  <a:srgbClr val="CC3300"/>
                </a:solidFill>
                <a:latin typeface="Times New Roman" panose="02020603050405020304" pitchFamily="18" charset="0"/>
                <a:cs typeface="Times New Roman" panose="02020603050405020304" pitchFamily="18" charset="0"/>
              </a:rPr>
              <a:t>Câu 6</a:t>
            </a:r>
            <a:r>
              <a:rPr lang="en-US" altLang="en-US" sz="3200" b="1">
                <a:solidFill>
                  <a:srgbClr val="CC3300"/>
                </a:solidFill>
                <a:latin typeface="Times New Roman" panose="02020603050405020304" pitchFamily="18" charset="0"/>
                <a:cs typeface="Times New Roman" panose="02020603050405020304" pitchFamily="18" charset="0"/>
              </a:rPr>
              <a:t>: </a:t>
            </a:r>
            <a:r>
              <a:rPr lang="vi-VN" altLang="en-US" sz="3200" b="1">
                <a:solidFill>
                  <a:srgbClr val="FF0000"/>
                </a:solidFill>
                <a:latin typeface="Times New Roman" panose="02020603050405020304" pitchFamily="18" charset="0"/>
                <a:cs typeface="Times New Roman" panose="02020603050405020304" pitchFamily="18" charset="0"/>
              </a:rPr>
              <a:t>Nối ý ở cột A với mỗi ý ở cột B sao cho phù hợp: </a:t>
            </a:r>
            <a:endParaRPr lang="en-US" altLang="en-US" sz="3200" b="1">
              <a:solidFill>
                <a:srgbClr val="FF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1752600" y="1695450"/>
          <a:ext cx="8915400" cy="5011738"/>
        </p:xfrm>
        <a:graphic>
          <a:graphicData uri="http://schemas.openxmlformats.org/drawingml/2006/table">
            <a:tbl>
              <a:tblPr/>
              <a:tblGrid>
                <a:gridCol w="3962400">
                  <a:extLst>
                    <a:ext uri="{9D8B030D-6E8A-4147-A177-3AD203B41FA5}">
                      <a16:colId xmlns:a16="http://schemas.microsoft.com/office/drawing/2014/main" val="20000"/>
                    </a:ext>
                  </a:extLst>
                </a:gridCol>
                <a:gridCol w="1530350">
                  <a:extLst>
                    <a:ext uri="{9D8B030D-6E8A-4147-A177-3AD203B41FA5}">
                      <a16:colId xmlns:a16="http://schemas.microsoft.com/office/drawing/2014/main" val="20001"/>
                    </a:ext>
                  </a:extLst>
                </a:gridCol>
                <a:gridCol w="3422650">
                  <a:extLst>
                    <a:ext uri="{9D8B030D-6E8A-4147-A177-3AD203B41FA5}">
                      <a16:colId xmlns:a16="http://schemas.microsoft.com/office/drawing/2014/main" val="20002"/>
                    </a:ext>
                  </a:extLst>
                </a:gridCol>
              </a:tblGrid>
              <a:tr h="1366838">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A</a:t>
                      </a:r>
                      <a:endPar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vi-VN"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Đặc</a:t>
                      </a:r>
                      <a:r>
                        <a:rPr kumimoji="0" lang="vi-VN"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vi-VN"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điểm</a:t>
                      </a:r>
                      <a:r>
                        <a:rPr kumimoji="0" lang="vi-VN"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vi-VN"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tự</a:t>
                      </a:r>
                      <a:r>
                        <a:rPr kumimoji="0" lang="vi-VN"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nhiên ở Tây Nguyên</a:t>
                      </a:r>
                      <a:endPar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 </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l-NL"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B</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Hoạt động sản xuất của người dân ở Tây Nguyên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11225">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1.Có các cao nguyên được phủ đất đỏ Ba-dan</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F8"/>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A. Khai thác sức n</a:t>
                      </a:r>
                      <a:r>
                        <a:rPr kumimoji="0" lang="vi-VN"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ước</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911225">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2. Có nhiều loại rừng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E0F8"/>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B. Khai thác gỗ và lâm sản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911225">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3. Là n</a:t>
                      </a:r>
                      <a:r>
                        <a:rPr kumimoji="0" lang="vi-VN"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ơi bắt nguồn nhiều con sông</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endParaRPr kumimoji="0" lang="en-US" altLang="en-US" sz="2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DE0F8"/>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C.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Chăn</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nuôi</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gia</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súc</a:t>
                      </a:r>
                      <a:endPar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r h="911225">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4. Có nhiều đồng cỏ lớn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NL"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rPr>
                        <a:t> </a:t>
                      </a:r>
                      <a:endParaRPr kumimoji="0" lang="en-US" altLang="en-US" sz="2400" b="1"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lnSpc>
                          <a:spcPct val="120000"/>
                        </a:lnSpc>
                        <a:spcBef>
                          <a:spcPts val="1000"/>
                        </a:spcBef>
                        <a:buClr>
                          <a:schemeClr val="tx1"/>
                        </a:buClr>
                        <a:buFont typeface="Arial" panose="020B0604020202020204" pitchFamily="34" charset="0"/>
                        <a:defRPr>
                          <a:solidFill>
                            <a:schemeClr val="tx1"/>
                          </a:solidFill>
                          <a:latin typeface="Tw Cen MT" panose="020B0602020104020603" pitchFamily="34" charset="0"/>
                        </a:defRPr>
                      </a:lvl1pPr>
                      <a:lvl2pPr marL="742950" indent="-285750">
                        <a:lnSpc>
                          <a:spcPct val="120000"/>
                        </a:lnSpc>
                        <a:spcBef>
                          <a:spcPts val="500"/>
                        </a:spcBef>
                        <a:buClr>
                          <a:schemeClr val="tx1"/>
                        </a:buClr>
                        <a:buFont typeface="Arial" panose="020B0604020202020204" pitchFamily="34" charset="0"/>
                        <a:defRPr sz="1600">
                          <a:solidFill>
                            <a:schemeClr val="tx1"/>
                          </a:solidFill>
                          <a:latin typeface="Tw Cen MT" panose="020B0602020104020603" pitchFamily="34" charset="0"/>
                        </a:defRPr>
                      </a:lvl2pPr>
                      <a:lvl3pPr marL="1143000" indent="-228600">
                        <a:lnSpc>
                          <a:spcPct val="120000"/>
                        </a:lnSpc>
                        <a:spcBef>
                          <a:spcPts val="500"/>
                        </a:spcBef>
                        <a:buClr>
                          <a:schemeClr val="tx1"/>
                        </a:buClr>
                        <a:buFont typeface="Arial" panose="020B0604020202020204" pitchFamily="34" charset="0"/>
                        <a:defRPr sz="1400">
                          <a:solidFill>
                            <a:schemeClr val="tx1"/>
                          </a:solidFill>
                          <a:latin typeface="Tw Cen MT" panose="020B0602020104020603" pitchFamily="34" charset="0"/>
                        </a:defRPr>
                      </a:lvl3pPr>
                      <a:lvl4pPr marL="16002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4pPr>
                      <a:lvl5pPr marL="2057400" indent="-228600">
                        <a:lnSpc>
                          <a:spcPct val="120000"/>
                        </a:lnSpc>
                        <a:spcBef>
                          <a:spcPts val="500"/>
                        </a:spcBef>
                        <a:buClr>
                          <a:schemeClr val="tx1"/>
                        </a:buClr>
                        <a:buFont typeface="Arial" panose="020B0604020202020204" pitchFamily="34" charset="0"/>
                        <a:defRPr sz="1200">
                          <a:solidFill>
                            <a:schemeClr val="tx1"/>
                          </a:solidFill>
                          <a:latin typeface="Tw Cen MT" panose="020B0602020104020603" pitchFamily="34" charset="0"/>
                        </a:defRPr>
                      </a:lvl5pPr>
                      <a:lvl6pPr marL="25146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6pPr>
                      <a:lvl7pPr marL="29718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7pPr>
                      <a:lvl8pPr marL="34290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8pPr>
                      <a:lvl9pPr marL="3886200" indent="-228600" fontAlgn="base">
                        <a:lnSpc>
                          <a:spcPct val="120000"/>
                        </a:lnSpc>
                        <a:spcBef>
                          <a:spcPts val="500"/>
                        </a:spcBef>
                        <a:spcAft>
                          <a:spcPct val="0"/>
                        </a:spcAft>
                        <a:buClr>
                          <a:schemeClr val="tx1"/>
                        </a:buClr>
                        <a:buFont typeface="Arial" panose="020B0604020202020204" pitchFamily="34" charset="0"/>
                        <a:defRPr sz="1200">
                          <a:solidFill>
                            <a:schemeClr val="tx1"/>
                          </a:solidFill>
                          <a:latin typeface="Tw Cen MT" panose="020B0602020104020603"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D.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Trồng</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cây</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công</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nghiệp</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lâu</a:t>
                      </a:r>
                      <a:r>
                        <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 </a:t>
                      </a:r>
                      <a:r>
                        <a:rPr kumimoji="0" lang="en-US" altLang="en-US" sz="2400" b="1" i="0" u="none" strike="noStrike" cap="none" normalizeH="0" baseline="0" dirty="0" err="1">
                          <a:ln>
                            <a:noFill/>
                          </a:ln>
                          <a:solidFill>
                            <a:schemeClr val="bg1"/>
                          </a:solidFill>
                          <a:effectLst/>
                          <a:latin typeface="Times New Roman" panose="02020603050405020304" pitchFamily="18" charset="0"/>
                          <a:cs typeface="Times New Roman" panose="02020603050405020304" pitchFamily="18" charset="0"/>
                        </a:rPr>
                        <a:t>năm</a:t>
                      </a:r>
                      <a:endParaRPr kumimoji="0" lang="en-US" altLang="en-US" sz="24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4"/>
                  </a:ext>
                </a:extLst>
              </a:tr>
            </a:tbl>
          </a:graphicData>
        </a:graphic>
      </p:graphicFrame>
      <p:sp>
        <p:nvSpPr>
          <p:cNvPr id="3" name="Arrow: Right 2"/>
          <p:cNvSpPr/>
          <p:nvPr/>
        </p:nvSpPr>
        <p:spPr>
          <a:xfrm rot="3354340" flipV="1">
            <a:off x="5155407" y="4702969"/>
            <a:ext cx="2711450" cy="106363"/>
          </a:xfrm>
          <a:prstGeom prst="rightArrow">
            <a:avLst/>
          </a:prstGeom>
        </p:spPr>
        <p:style>
          <a:lnRef idx="3">
            <a:schemeClr val="lt1"/>
          </a:lnRef>
          <a:fillRef idx="1">
            <a:schemeClr val="accent5"/>
          </a:fillRef>
          <a:effectRef idx="1">
            <a:schemeClr val="accent5"/>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latin typeface="Tw Cen MT"/>
            </a:endParaRPr>
          </a:p>
        </p:txBody>
      </p:sp>
      <p:sp>
        <p:nvSpPr>
          <p:cNvPr id="8" name="Arrow: Right 7"/>
          <p:cNvSpPr/>
          <p:nvPr/>
        </p:nvSpPr>
        <p:spPr>
          <a:xfrm flipV="1">
            <a:off x="5707064" y="4392614"/>
            <a:ext cx="1455737" cy="46037"/>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latin typeface="Tw Cen MT"/>
            </a:endParaRPr>
          </a:p>
        </p:txBody>
      </p:sp>
      <p:sp>
        <p:nvSpPr>
          <p:cNvPr id="9" name="Arrow: Right 8"/>
          <p:cNvSpPr/>
          <p:nvPr/>
        </p:nvSpPr>
        <p:spPr>
          <a:xfrm rot="18794061">
            <a:off x="5385595" y="4310858"/>
            <a:ext cx="2251075" cy="90487"/>
          </a:xfrm>
          <a:prstGeom prst="rightArrow">
            <a:avLst/>
          </a:prstGeom>
        </p:spPr>
        <p:style>
          <a:lnRef idx="3">
            <a:schemeClr val="lt1"/>
          </a:lnRef>
          <a:fillRef idx="1">
            <a:schemeClr val="accent5"/>
          </a:fillRef>
          <a:effectRef idx="1">
            <a:schemeClr val="accent5"/>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latin typeface="Tw Cen MT"/>
            </a:endParaRPr>
          </a:p>
        </p:txBody>
      </p:sp>
      <p:sp>
        <p:nvSpPr>
          <p:cNvPr id="10" name="Arrow: Right 9"/>
          <p:cNvSpPr/>
          <p:nvPr/>
        </p:nvSpPr>
        <p:spPr>
          <a:xfrm rot="19578808" flipV="1">
            <a:off x="5607050" y="5600701"/>
            <a:ext cx="1671638" cy="117475"/>
          </a:xfrm>
          <a:prstGeom prst="rightArrow">
            <a:avLst/>
          </a:prstGeom>
        </p:spPr>
        <p:style>
          <a:lnRef idx="3">
            <a:schemeClr val="lt1"/>
          </a:lnRef>
          <a:fillRef idx="1">
            <a:schemeClr val="accent5"/>
          </a:fillRef>
          <a:effectRef idx="1">
            <a:schemeClr val="accent5"/>
          </a:effectRef>
          <a:fontRef idx="minor">
            <a:schemeClr val="lt1"/>
          </a:fontRef>
        </p:style>
        <p:txBody>
          <a:bodyPr anchor="ctr"/>
          <a:lstStyle/>
          <a:p>
            <a:pPr algn="ctr" eaLnBrk="0" fontAlgn="base" hangingPunct="0">
              <a:spcBef>
                <a:spcPct val="0"/>
              </a:spcBef>
              <a:spcAft>
                <a:spcPct val="0"/>
              </a:spcAft>
              <a:defRPr/>
            </a:pPr>
            <a:endParaRPr lang="en-US">
              <a:solidFill>
                <a:prstClr val="white"/>
              </a:solidFill>
              <a:latin typeface="Tw Cen MT"/>
            </a:endParaRPr>
          </a:p>
        </p:txBody>
      </p:sp>
    </p:spTree>
    <p:extLst>
      <p:ext uri="{BB962C8B-B14F-4D97-AF65-F5344CB8AC3E}">
        <p14:creationId xmlns:p14="http://schemas.microsoft.com/office/powerpoint/2010/main" val="14214164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additive="base">
                                        <p:cTn id="7" dur="500" fill="hold"/>
                                        <p:tgtEl>
                                          <p:spTgt spid="3078"/>
                                        </p:tgtEl>
                                        <p:attrNameLst>
                                          <p:attrName>ppt_x</p:attrName>
                                        </p:attrNameLst>
                                      </p:cBhvr>
                                      <p:tavLst>
                                        <p:tav tm="0">
                                          <p:val>
                                            <p:strVal val="#ppt_x"/>
                                          </p:val>
                                        </p:tav>
                                        <p:tav tm="100000">
                                          <p:val>
                                            <p:strVal val="#ppt_x"/>
                                          </p:val>
                                        </p:tav>
                                      </p:tavLst>
                                    </p:anim>
                                    <p:anim calcmode="lin" valueType="num">
                                      <p:cBhvr additive="base">
                                        <p:cTn id="8"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in)">
                                      <p:cBhvr>
                                        <p:cTn id="18" dur="2000"/>
                                        <p:tgtEl>
                                          <p:spTgt spid="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2000"/>
                                        <p:tgtEl>
                                          <p:spTgt spid="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circle(in)">
                                      <p:cBhvr>
                                        <p:cTn id="28" dur="2000"/>
                                        <p:tgtEl>
                                          <p:spTgt spid="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circle(in)">
                                      <p:cBhvr>
                                        <p:cTn id="33"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endParaRPr lang="en-US" altLang="en-US">
              <a:solidFill>
                <a:schemeClr val="tx1">
                  <a:lumMod val="75000"/>
                  <a:lumOff val="25000"/>
                </a:schemeClr>
              </a:solidFill>
            </a:endParaRPr>
          </a:p>
        </p:txBody>
      </p:sp>
      <p:sp>
        <p:nvSpPr>
          <p:cNvPr id="9219" name="Rectangle 3"/>
          <p:cNvSpPr>
            <a:spLocks noGrp="1" noChangeArrowheads="1"/>
          </p:cNvSpPr>
          <p:nvPr>
            <p:ph sz="quarter" idx="13"/>
          </p:nvPr>
        </p:nvSpPr>
        <p:spPr>
          <a:xfrm>
            <a:off x="2209800" y="2366964"/>
            <a:ext cx="7772400" cy="3424237"/>
          </a:xfrm>
        </p:spPr>
        <p:txBody>
          <a:bodyPr/>
          <a:lstStyle/>
          <a:p>
            <a:pPr eaLnBrk="1" fontAlgn="auto" hangingPunct="1">
              <a:spcAft>
                <a:spcPts val="0"/>
              </a:spcAft>
              <a:defRPr/>
            </a:pPr>
            <a:endParaRPr lang="en-US" altLang="en-US"/>
          </a:p>
        </p:txBody>
      </p:sp>
      <p:pic>
        <p:nvPicPr>
          <p:cNvPr id="34820"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1752600" y="339726"/>
            <a:ext cx="8763000" cy="206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3200" b="1" u="sng">
                <a:solidFill>
                  <a:srgbClr val="CC3300"/>
                </a:solidFill>
                <a:latin typeface="Times New Roman" panose="02020603050405020304" pitchFamily="18" charset="0"/>
                <a:cs typeface="Times New Roman" panose="02020603050405020304" pitchFamily="18" charset="0"/>
              </a:rPr>
              <a:t>Câu 7</a:t>
            </a:r>
            <a:r>
              <a:rPr lang="en-US" altLang="en-US" sz="3200" b="1">
                <a:solidFill>
                  <a:srgbClr val="CC3300"/>
                </a:solidFill>
                <a:latin typeface="Times New Roman" panose="02020603050405020304" pitchFamily="18" charset="0"/>
                <a:cs typeface="Times New Roman" panose="02020603050405020304" pitchFamily="18" charset="0"/>
              </a:rPr>
              <a:t>: </a:t>
            </a:r>
            <a:r>
              <a:rPr lang="nl-NL" altLang="en-US" sz="3200" b="1">
                <a:solidFill>
                  <a:srgbClr val="CE6633"/>
                </a:solidFill>
                <a:latin typeface="Times New Roman" panose="02020603050405020304" pitchFamily="18" charset="0"/>
                <a:cs typeface="Times New Roman" panose="02020603050405020304" pitchFamily="18" charset="0"/>
              </a:rPr>
              <a:t>Nêu  những điều kiện thuận lợi để đồng bằng Bắc Bộ trở thành vựa lúa lớn thứ hai của cả nước? </a:t>
            </a:r>
            <a:endParaRPr lang="en-US" altLang="en-US" sz="3200" b="1">
              <a:solidFill>
                <a:srgbClr val="CE6633"/>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en-US" altLang="en-US" sz="3200" b="1">
              <a:solidFill>
                <a:srgbClr val="CE6633"/>
              </a:solidFill>
              <a:latin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1752600" y="2133601"/>
            <a:ext cx="86106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lnSpc>
                <a:spcPct val="150000"/>
              </a:lnSpc>
              <a:spcBef>
                <a:spcPct val="0"/>
              </a:spcBef>
              <a:spcAft>
                <a:spcPct val="0"/>
              </a:spcAft>
            </a:pPr>
            <a:r>
              <a:rPr lang="nl-NL" altLang="en-US" sz="3200" b="1" dirty="0">
                <a:solidFill>
                  <a:prstClr val="black"/>
                </a:solidFill>
                <a:latin typeface="Times New Roman" panose="02020603050405020304" pitchFamily="18" charset="0"/>
                <a:cs typeface="Times New Roman" panose="02020603050405020304" pitchFamily="18" charset="0"/>
              </a:rPr>
              <a:t>* Đồng bằng Bắc Bộ có những điều kiện thuận lợi sau để trở thành vựa lúa lớn thứ hai của cả nước:</a:t>
            </a:r>
            <a:endParaRPr lang="en-US" altLang="en-US" sz="3200" b="1" dirty="0">
              <a:solidFill>
                <a:prstClr val="black"/>
              </a:solidFill>
              <a:latin typeface="Times New Roman" panose="02020603050405020304" pitchFamily="18" charset="0"/>
              <a:cs typeface="Times New Roman" panose="02020603050405020304" pitchFamily="18" charset="0"/>
            </a:endParaRPr>
          </a:p>
          <a:p>
            <a:pPr lvl="1" eaLnBrk="0" fontAlgn="base" hangingPunct="0">
              <a:lnSpc>
                <a:spcPct val="150000"/>
              </a:lnSpc>
              <a:spcBef>
                <a:spcPct val="0"/>
              </a:spcBef>
              <a:spcAft>
                <a:spcPct val="0"/>
              </a:spcAft>
              <a:buFont typeface="Times New Roman" panose="02020603050405020304" pitchFamily="18" charset="0"/>
              <a:buChar char="-"/>
            </a:pPr>
            <a:r>
              <a:rPr lang="nl-NL" altLang="en-US" sz="3200" b="1" dirty="0">
                <a:solidFill>
                  <a:prstClr val="black"/>
                </a:solidFill>
                <a:latin typeface="Times New Roman" panose="02020603050405020304" pitchFamily="18" charset="0"/>
                <a:cs typeface="Times New Roman" panose="02020603050405020304" pitchFamily="18" charset="0"/>
              </a:rPr>
              <a:t>Đất phù sa màu mỡ</a:t>
            </a:r>
            <a:endParaRPr lang="en-US" altLang="en-US" sz="3200" b="1" dirty="0">
              <a:solidFill>
                <a:prstClr val="black"/>
              </a:solidFill>
              <a:latin typeface="Times New Roman" panose="02020603050405020304" pitchFamily="18" charset="0"/>
              <a:cs typeface="Times New Roman" panose="02020603050405020304" pitchFamily="18" charset="0"/>
            </a:endParaRPr>
          </a:p>
          <a:p>
            <a:pPr lvl="1" eaLnBrk="0" fontAlgn="base" hangingPunct="0">
              <a:lnSpc>
                <a:spcPct val="150000"/>
              </a:lnSpc>
              <a:spcBef>
                <a:spcPct val="0"/>
              </a:spcBef>
              <a:spcAft>
                <a:spcPct val="0"/>
              </a:spcAft>
              <a:buFont typeface="Times New Roman" panose="02020603050405020304" pitchFamily="18" charset="0"/>
              <a:buChar char="-"/>
            </a:pPr>
            <a:r>
              <a:rPr lang="nl-NL" altLang="en-US" sz="3200" b="1" dirty="0">
                <a:solidFill>
                  <a:prstClr val="black"/>
                </a:solidFill>
                <a:latin typeface="Times New Roman" panose="02020603050405020304" pitchFamily="18" charset="0"/>
                <a:cs typeface="Times New Roman" panose="02020603050405020304" pitchFamily="18" charset="0"/>
              </a:rPr>
              <a:t>Nguồn nước dồi dào</a:t>
            </a:r>
            <a:endParaRPr lang="en-US" altLang="en-US" sz="3200" b="1" dirty="0">
              <a:solidFill>
                <a:prstClr val="black"/>
              </a:solidFill>
              <a:latin typeface="Times New Roman" panose="02020603050405020304" pitchFamily="18" charset="0"/>
              <a:cs typeface="Times New Roman" panose="02020603050405020304" pitchFamily="18" charset="0"/>
            </a:endParaRPr>
          </a:p>
          <a:p>
            <a:pPr lvl="1" eaLnBrk="0" fontAlgn="base" hangingPunct="0">
              <a:lnSpc>
                <a:spcPct val="150000"/>
              </a:lnSpc>
              <a:spcBef>
                <a:spcPct val="0"/>
              </a:spcBef>
              <a:spcAft>
                <a:spcPct val="0"/>
              </a:spcAft>
              <a:buFont typeface="Times New Roman" panose="02020603050405020304" pitchFamily="18" charset="0"/>
              <a:buChar char="-"/>
            </a:pPr>
            <a:r>
              <a:rPr lang="nl-NL" altLang="en-US" sz="3200" b="1" dirty="0">
                <a:solidFill>
                  <a:prstClr val="black"/>
                </a:solidFill>
                <a:latin typeface="Times New Roman" panose="02020603050405020304" pitchFamily="18" charset="0"/>
                <a:cs typeface="Times New Roman" panose="02020603050405020304" pitchFamily="18" charset="0"/>
              </a:rPr>
              <a:t>Người dân có nhiều kinh nghiệm trồng lúa</a:t>
            </a:r>
            <a:endParaRPr lang="en-US" altLang="en-US" sz="32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0318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78">
                                            <p:txEl>
                                              <p:pRg st="0" end="0"/>
                                            </p:txEl>
                                          </p:spTgt>
                                        </p:tgtEl>
                                        <p:attrNameLst>
                                          <p:attrName>style.visibility</p:attrName>
                                        </p:attrNameLst>
                                      </p:cBhvr>
                                      <p:to>
                                        <p:strVal val="visible"/>
                                      </p:to>
                                    </p:set>
                                    <p:animEffect transition="in" filter="fade">
                                      <p:cBhvr>
                                        <p:cTn id="7" dur="1000"/>
                                        <p:tgtEl>
                                          <p:spTgt spid="3078">
                                            <p:txEl>
                                              <p:pRg st="0" end="0"/>
                                            </p:txEl>
                                          </p:spTgt>
                                        </p:tgtEl>
                                      </p:cBhvr>
                                    </p:animEffect>
                                    <p:anim calcmode="lin" valueType="num">
                                      <p:cBhvr>
                                        <p:cTn id="8" dur="1000" fill="hold"/>
                                        <p:tgtEl>
                                          <p:spTgt spid="307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fade">
                                      <p:cBhvr>
                                        <p:cTn id="29" dur="1000"/>
                                        <p:tgtEl>
                                          <p:spTgt spid="2">
                                            <p:txEl>
                                              <p:pRg st="3" end="3"/>
                                            </p:txEl>
                                          </p:spTgt>
                                        </p:tgtEl>
                                      </p:cBhvr>
                                    </p:animEffect>
                                    <p:anim calcmode="lin" valueType="num">
                                      <p:cBhvr>
                                        <p:cTn id="3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 name="Content Placeholder 2"/>
          <p:cNvSpPr>
            <a:spLocks noGrp="1"/>
          </p:cNvSpPr>
          <p:nvPr>
            <p:ph sz="quarter" idx="13"/>
          </p:nvPr>
        </p:nvSpPr>
        <p:spPr>
          <a:xfrm>
            <a:off x="2209800" y="2366964"/>
            <a:ext cx="7772400" cy="3424237"/>
          </a:xfrm>
        </p:spPr>
        <p:txBody>
          <a:bodyPr/>
          <a:lstStyle/>
          <a:p>
            <a:pPr eaLnBrk="1" fontAlgn="auto" hangingPunct="1">
              <a:spcAft>
                <a:spcPts val="0"/>
              </a:spcAft>
              <a:defRPr/>
            </a:pPr>
            <a:endParaRPr lang="en-US"/>
          </a:p>
        </p:txBody>
      </p:sp>
      <p:pic>
        <p:nvPicPr>
          <p:cNvPr id="35844" name="Picture 5" descr="Picture5"/>
          <p:cNvPicPr>
            <a:picLocks noChangeAspect="1" noChangeArrowheads="1"/>
          </p:cNvPicPr>
          <p:nvPr/>
        </p:nvPicPr>
        <p:blipFill>
          <a:blip r:embed="rId2">
            <a:lum bright="48000"/>
            <a:extLst>
              <a:ext uri="{28A0092B-C50C-407E-A947-70E740481C1C}">
                <a14:useLocalDpi xmlns:a14="http://schemas.microsoft.com/office/drawing/2010/main" val="0"/>
              </a:ext>
            </a:extLst>
          </a:blip>
          <a:srcRect/>
          <a:stretch>
            <a:fillRect/>
          </a:stretch>
        </p:blipFill>
        <p:spPr bwMode="auto">
          <a:xfrm>
            <a:off x="150495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700214" y="173038"/>
            <a:ext cx="8639175" cy="1077912"/>
          </a:xfrm>
          <a:prstGeom prst="rect">
            <a:avLst/>
          </a:prstGeom>
        </p:spPr>
        <p:txBody>
          <a:bodyPr wrap="none">
            <a:spAutoFit/>
          </a:bodyPr>
          <a:lstStyle/>
          <a:p>
            <a:pPr eaLnBrk="0" fontAlgn="base" hangingPunct="0">
              <a:spcBef>
                <a:spcPct val="0"/>
              </a:spcBef>
              <a:spcAft>
                <a:spcPct val="0"/>
              </a:spcAft>
              <a:defRPr/>
            </a:pPr>
            <a:r>
              <a:rPr lang="en-US" altLang="en-US" sz="3200" b="1" u="sng" dirty="0" err="1">
                <a:solidFill>
                  <a:srgbClr val="CC3300"/>
                </a:solidFill>
                <a:latin typeface="Times New Roman" panose="02020603050405020304" pitchFamily="18" charset="0"/>
                <a:cs typeface="Times New Roman" panose="02020603050405020304" pitchFamily="18" charset="0"/>
              </a:rPr>
              <a:t>Câu</a:t>
            </a:r>
            <a:r>
              <a:rPr lang="en-US" altLang="en-US" sz="3200" b="1" u="sng" dirty="0">
                <a:solidFill>
                  <a:srgbClr val="CC3300"/>
                </a:solidFill>
                <a:latin typeface="Times New Roman" panose="02020603050405020304" pitchFamily="18" charset="0"/>
                <a:cs typeface="Times New Roman" panose="02020603050405020304" pitchFamily="18" charset="0"/>
              </a:rPr>
              <a:t> 8</a:t>
            </a:r>
            <a:r>
              <a:rPr lang="en-US" altLang="en-US" sz="3200"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Em</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hãy</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nêu</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đặc</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điểm</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địa</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hình</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của</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đồng</a:t>
            </a:r>
            <a:endParaRPr lang="en-US" sz="3200" b="1" dirty="0">
              <a:solidFill>
                <a:srgbClr val="CE6633"/>
              </a:solidFill>
              <a:latin typeface="Times New Roman" panose="02020603050405020304" pitchFamily="18" charset="0"/>
              <a:cs typeface="Times New Roman" panose="02020603050405020304" pitchFamily="18" charset="0"/>
            </a:endParaRPr>
          </a:p>
          <a:p>
            <a:pPr eaLnBrk="0" fontAlgn="base" hangingPunct="0">
              <a:spcBef>
                <a:spcPct val="0"/>
              </a:spcBef>
              <a:spcAft>
                <a:spcPct val="0"/>
              </a:spcAft>
              <a:defRPr/>
            </a:pP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bằng</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Bắc</a:t>
            </a:r>
            <a:r>
              <a:rPr lang="en-US" sz="3200" b="1" dirty="0">
                <a:solidFill>
                  <a:srgbClr val="CE6633"/>
                </a:solidFill>
                <a:latin typeface="Times New Roman" panose="02020603050405020304" pitchFamily="18" charset="0"/>
                <a:cs typeface="Times New Roman" panose="02020603050405020304" pitchFamily="18" charset="0"/>
              </a:rPr>
              <a:t> </a:t>
            </a:r>
            <a:r>
              <a:rPr lang="en-US" sz="3200" b="1" dirty="0" err="1">
                <a:solidFill>
                  <a:srgbClr val="CE6633"/>
                </a:solidFill>
                <a:latin typeface="Times New Roman" panose="02020603050405020304" pitchFamily="18" charset="0"/>
                <a:cs typeface="Times New Roman" panose="02020603050405020304" pitchFamily="18" charset="0"/>
              </a:rPr>
              <a:t>Bộ</a:t>
            </a:r>
            <a:r>
              <a:rPr lang="en-US" sz="3200" b="1" dirty="0">
                <a:solidFill>
                  <a:srgbClr val="CE6633"/>
                </a:solidFill>
                <a:latin typeface="Times New Roman" panose="02020603050405020304" pitchFamily="18" charset="0"/>
                <a:cs typeface="Times New Roman" panose="02020603050405020304" pitchFamily="18" charset="0"/>
              </a:rPr>
              <a:t>?</a:t>
            </a:r>
            <a:r>
              <a:rPr lang="en-US" altLang="en-US" sz="3200" b="1" dirty="0">
                <a:solidFill>
                  <a:srgbClr val="CE6633"/>
                </a:solidFill>
                <a:latin typeface="Times New Roman" panose="02020603050405020304" pitchFamily="18" charset="0"/>
                <a:cs typeface="Times New Roman" panose="02020603050405020304" pitchFamily="18" charset="0"/>
              </a:rPr>
              <a:t> </a:t>
            </a:r>
            <a:endParaRPr lang="en-US" sz="3200" b="1" dirty="0">
              <a:solidFill>
                <a:srgbClr val="CE6633"/>
              </a:solidFill>
              <a:latin typeface="Times New Roman" panose="02020603050405020304" pitchFamily="18" charset="0"/>
              <a:cs typeface="Times New Roman" panose="02020603050405020304" pitchFamily="18" charset="0"/>
            </a:endParaRPr>
          </a:p>
        </p:txBody>
      </p:sp>
      <p:sp>
        <p:nvSpPr>
          <p:cNvPr id="6" name="Rectangle 5"/>
          <p:cNvSpPr>
            <a:spLocks noChangeArrowheads="1"/>
          </p:cNvSpPr>
          <p:nvPr/>
        </p:nvSpPr>
        <p:spPr bwMode="auto">
          <a:xfrm>
            <a:off x="1700214" y="1476375"/>
            <a:ext cx="8510587"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0" fontAlgn="base" hangingPunct="0">
              <a:spcBef>
                <a:spcPct val="0"/>
              </a:spcBef>
              <a:spcAft>
                <a:spcPct val="0"/>
              </a:spcAft>
            </a:pPr>
            <a:r>
              <a:rPr lang="en-US" altLang="en-US" sz="3200" b="1">
                <a:solidFill>
                  <a:prstClr val="black"/>
                </a:solidFill>
                <a:latin typeface="Times New Roman" panose="02020603050405020304" pitchFamily="18" charset="0"/>
                <a:ea typeface="Calibri" panose="020F0502020204030204" pitchFamily="34" charset="0"/>
                <a:cs typeface="Times New Roman" panose="02020603050405020304" pitchFamily="18" charset="0"/>
              </a:rPr>
              <a:t>   * Đồng bằng Bắc Bộ có dạng hình tam giác với đỉnh ở Việt Trì và cạnh đáy là đường bờ biển. Đây là đồng bằng châu thổ lớn thứ hai của cả nước. Do sông Hồng và sông Thái Bình bồi đắp nên.</a:t>
            </a:r>
            <a:endParaRPr lang="en-US" altLang="en-US" sz="32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9909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3</TotalTime>
  <Words>595</Words>
  <Application>Microsoft Office PowerPoint</Application>
  <PresentationFormat>Widescreen</PresentationFormat>
  <Paragraphs>80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Tw Cen MT</vt:lpstr>
      <vt:lpstr>Droplet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2022-12-20T02:28:29Z</dcterms:created>
  <dcterms:modified xsi:type="dcterms:W3CDTF">2022-12-20T02:32:03Z</dcterms:modified>
</cp:coreProperties>
</file>