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7" descr="Droplets-SD-Title-R1d.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751012" y="1300787"/>
            <a:ext cx="8689976" cy="2509213"/>
          </a:xfrm>
        </p:spPr>
        <p:txBody>
          <a:bodyPr anchor="b"/>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2"/>
            <a:ext cx="8689976" cy="1371599"/>
          </a:xfrm>
        </p:spPr>
        <p:txBody>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Date Placeholder 3"/>
          <p:cNvSpPr>
            <a:spLocks noGrp="1"/>
          </p:cNvSpPr>
          <p:nvPr>
            <p:ph type="dt" sz="half" idx="10"/>
          </p:nvPr>
        </p:nvSpPr>
        <p:spPr/>
        <p:txBody>
          <a:bodyPr/>
          <a:lstStyle>
            <a:lvl1pPr>
              <a:defRPr/>
            </a:lvl1pPr>
          </a:lstStyle>
          <a:p>
            <a:pPr eaLnBrk="0" fontAlgn="base" hangingPunct="0">
              <a:spcBef>
                <a:spcPct val="0"/>
              </a:spcBef>
              <a:spcAft>
                <a:spcPct val="0"/>
              </a:spcAft>
              <a:defRPr/>
            </a:pPr>
            <a:endParaRPr lang="en-US" altLang="en-US">
              <a:solidFill>
                <a:prstClr val="black"/>
              </a:solidFill>
            </a:endParaRPr>
          </a:p>
        </p:txBody>
      </p:sp>
      <p:sp>
        <p:nvSpPr>
          <p:cNvPr id="6" name="Footer Placeholder 4"/>
          <p:cNvSpPr>
            <a:spLocks noGrp="1"/>
          </p:cNvSpPr>
          <p:nvPr>
            <p:ph type="ftr" sz="quarter" idx="11"/>
          </p:nvPr>
        </p:nvSpPr>
        <p:spPr/>
        <p:txBody>
          <a:bodyPr/>
          <a:lstStyle>
            <a:lvl1pPr>
              <a:defRPr/>
            </a:lvl1pPr>
          </a:lstStyle>
          <a:p>
            <a:pPr eaLnBrk="0" fontAlgn="base" hangingPunct="0">
              <a:spcBef>
                <a:spcPct val="0"/>
              </a:spcBef>
              <a:spcAft>
                <a:spcPct val="0"/>
              </a:spcAft>
              <a:defRPr/>
            </a:pPr>
            <a:endParaRPr lang="en-US" altLang="en-US">
              <a:solidFill>
                <a:prstClr val="black"/>
              </a:solidFill>
            </a:endParaRPr>
          </a:p>
        </p:txBody>
      </p:sp>
      <p:sp>
        <p:nvSpPr>
          <p:cNvPr id="7" name="Slide Number Placeholder 5"/>
          <p:cNvSpPr>
            <a:spLocks noGrp="1"/>
          </p:cNvSpPr>
          <p:nvPr>
            <p:ph type="sldNum" sz="quarter" idx="12"/>
          </p:nvPr>
        </p:nvSpPr>
        <p:spPr/>
        <p:txBody>
          <a:bodyPr/>
          <a:lstStyle>
            <a:lvl1pPr>
              <a:defRPr/>
            </a:lvl1pPr>
          </a:lstStyle>
          <a:p>
            <a:pPr eaLnBrk="0" fontAlgn="base" hangingPunct="0">
              <a:spcBef>
                <a:spcPct val="0"/>
              </a:spcBef>
              <a:spcAft>
                <a:spcPct val="0"/>
              </a:spcAft>
            </a:pPr>
            <a:fld id="{0061D8DE-1308-4F21-A4E5-0B3F8C1A0C60}" type="slidenum">
              <a:rPr lang="en-US" altLang="en-US" smtClean="0">
                <a:solidFill>
                  <a:prstClr val="black"/>
                </a:solidFill>
                <a:latin typeface="Arial" panose="020B0604020202020204" pitchFamily="34" charset="0"/>
              </a:rPr>
              <a:pPr eaLnBrk="0" fontAlgn="base" hangingPunct="0">
                <a:spcBef>
                  <a:spcPct val="0"/>
                </a:spcBef>
                <a:spcAft>
                  <a:spcPct val="0"/>
                </a:spcAft>
              </a:pPr>
              <a:t>‹#›</a:t>
            </a:fld>
            <a:endParaRPr lang="en-US" altLang="en-US">
              <a:solidFill>
                <a:prstClr val="black"/>
              </a:solidFill>
              <a:latin typeface="Arial" panose="020B0604020202020204" pitchFamily="34" charset="0"/>
            </a:endParaRPr>
          </a:p>
        </p:txBody>
      </p:sp>
    </p:spTree>
    <p:extLst>
      <p:ext uri="{BB962C8B-B14F-4D97-AF65-F5344CB8AC3E}">
        <p14:creationId xmlns:p14="http://schemas.microsoft.com/office/powerpoint/2010/main" val="14811352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pic>
        <p:nvPicPr>
          <p:cNvPr id="4" name="Picture 7" descr="Droplets-SD-Content-R1d.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3" y="2367094"/>
            <a:ext cx="10363827"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4"/>
          </p:nvPr>
        </p:nvSpPr>
        <p:spPr/>
        <p:txBody>
          <a:bodyPr/>
          <a:lstStyle>
            <a:lvl1pPr>
              <a:defRPr/>
            </a:lvl1pPr>
          </a:lstStyle>
          <a:p>
            <a:pPr eaLnBrk="0" fontAlgn="base" hangingPunct="0">
              <a:spcBef>
                <a:spcPct val="0"/>
              </a:spcBef>
              <a:spcAft>
                <a:spcPct val="0"/>
              </a:spcAft>
              <a:defRPr/>
            </a:pPr>
            <a:endParaRPr lang="en-US" altLang="en-US">
              <a:solidFill>
                <a:prstClr val="black"/>
              </a:solidFill>
            </a:endParaRPr>
          </a:p>
        </p:txBody>
      </p:sp>
      <p:sp>
        <p:nvSpPr>
          <p:cNvPr id="6" name="Footer Placeholder 4"/>
          <p:cNvSpPr>
            <a:spLocks noGrp="1"/>
          </p:cNvSpPr>
          <p:nvPr>
            <p:ph type="ftr" sz="quarter" idx="15"/>
          </p:nvPr>
        </p:nvSpPr>
        <p:spPr/>
        <p:txBody>
          <a:bodyPr/>
          <a:lstStyle>
            <a:lvl1pPr>
              <a:defRPr/>
            </a:lvl1pPr>
          </a:lstStyle>
          <a:p>
            <a:pPr eaLnBrk="0" fontAlgn="base" hangingPunct="0">
              <a:spcBef>
                <a:spcPct val="0"/>
              </a:spcBef>
              <a:spcAft>
                <a:spcPct val="0"/>
              </a:spcAft>
              <a:defRPr/>
            </a:pPr>
            <a:endParaRPr lang="en-US" altLang="en-US">
              <a:solidFill>
                <a:prstClr val="black"/>
              </a:solidFill>
            </a:endParaRPr>
          </a:p>
        </p:txBody>
      </p:sp>
      <p:sp>
        <p:nvSpPr>
          <p:cNvPr id="7" name="Slide Number Placeholder 5"/>
          <p:cNvSpPr>
            <a:spLocks noGrp="1"/>
          </p:cNvSpPr>
          <p:nvPr>
            <p:ph type="sldNum" sz="quarter" idx="16"/>
          </p:nvPr>
        </p:nvSpPr>
        <p:spPr/>
        <p:txBody>
          <a:bodyPr/>
          <a:lstStyle>
            <a:lvl1pPr>
              <a:defRPr/>
            </a:lvl1pPr>
          </a:lstStyle>
          <a:p>
            <a:pPr eaLnBrk="0" fontAlgn="base" hangingPunct="0">
              <a:spcBef>
                <a:spcPct val="0"/>
              </a:spcBef>
              <a:spcAft>
                <a:spcPct val="0"/>
              </a:spcAft>
            </a:pPr>
            <a:fld id="{5958396C-D05E-4063-8DB0-C7C9D13BF07D}" type="slidenum">
              <a:rPr lang="en-US" altLang="en-US" smtClean="0">
                <a:solidFill>
                  <a:prstClr val="black"/>
                </a:solidFill>
                <a:latin typeface="Arial" panose="020B0604020202020204" pitchFamily="34" charset="0"/>
              </a:rPr>
              <a:pPr eaLnBrk="0" fontAlgn="base" hangingPunct="0">
                <a:spcBef>
                  <a:spcPct val="0"/>
                </a:spcBef>
                <a:spcAft>
                  <a:spcPct val="0"/>
                </a:spcAft>
              </a:pPr>
              <a:t>‹#›</a:t>
            </a:fld>
            <a:endParaRPr lang="en-US" altLang="en-US">
              <a:solidFill>
                <a:prstClr val="black"/>
              </a:solidFill>
              <a:latin typeface="Arial" panose="020B0604020202020204" pitchFamily="34" charset="0"/>
            </a:endParaRPr>
          </a:p>
        </p:txBody>
      </p:sp>
    </p:spTree>
    <p:extLst>
      <p:ext uri="{BB962C8B-B14F-4D97-AF65-F5344CB8AC3E}">
        <p14:creationId xmlns:p14="http://schemas.microsoft.com/office/powerpoint/2010/main" val="26258092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pic>
        <p:nvPicPr>
          <p:cNvPr id="4" name="Picture 7" descr="Droplets-SD-Content-R1d.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3" y="2367094"/>
            <a:ext cx="10363827"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4"/>
          </p:nvPr>
        </p:nvSpPr>
        <p:spPr/>
        <p:txBody>
          <a:bodyPr/>
          <a:lstStyle>
            <a:lvl1pPr>
              <a:defRPr/>
            </a:lvl1pPr>
          </a:lstStyle>
          <a:p>
            <a:pPr eaLnBrk="0" fontAlgn="base" hangingPunct="0">
              <a:spcBef>
                <a:spcPct val="0"/>
              </a:spcBef>
              <a:spcAft>
                <a:spcPct val="0"/>
              </a:spcAft>
              <a:defRPr/>
            </a:pPr>
            <a:endParaRPr lang="en-US" altLang="en-US">
              <a:solidFill>
                <a:prstClr val="black"/>
              </a:solidFill>
            </a:endParaRPr>
          </a:p>
        </p:txBody>
      </p:sp>
      <p:sp>
        <p:nvSpPr>
          <p:cNvPr id="6" name="Footer Placeholder 4"/>
          <p:cNvSpPr>
            <a:spLocks noGrp="1"/>
          </p:cNvSpPr>
          <p:nvPr>
            <p:ph type="ftr" sz="quarter" idx="15"/>
          </p:nvPr>
        </p:nvSpPr>
        <p:spPr/>
        <p:txBody>
          <a:bodyPr/>
          <a:lstStyle>
            <a:lvl1pPr>
              <a:defRPr/>
            </a:lvl1pPr>
          </a:lstStyle>
          <a:p>
            <a:pPr eaLnBrk="0" fontAlgn="base" hangingPunct="0">
              <a:spcBef>
                <a:spcPct val="0"/>
              </a:spcBef>
              <a:spcAft>
                <a:spcPct val="0"/>
              </a:spcAft>
              <a:defRPr/>
            </a:pPr>
            <a:endParaRPr lang="en-US" altLang="en-US">
              <a:solidFill>
                <a:prstClr val="black"/>
              </a:solidFill>
            </a:endParaRPr>
          </a:p>
        </p:txBody>
      </p:sp>
      <p:sp>
        <p:nvSpPr>
          <p:cNvPr id="7" name="Slide Number Placeholder 5"/>
          <p:cNvSpPr>
            <a:spLocks noGrp="1"/>
          </p:cNvSpPr>
          <p:nvPr>
            <p:ph type="sldNum" sz="quarter" idx="16"/>
          </p:nvPr>
        </p:nvSpPr>
        <p:spPr/>
        <p:txBody>
          <a:bodyPr/>
          <a:lstStyle>
            <a:lvl1pPr>
              <a:defRPr/>
            </a:lvl1pPr>
          </a:lstStyle>
          <a:p>
            <a:pPr eaLnBrk="0" fontAlgn="base" hangingPunct="0">
              <a:spcBef>
                <a:spcPct val="0"/>
              </a:spcBef>
              <a:spcAft>
                <a:spcPct val="0"/>
              </a:spcAft>
            </a:pPr>
            <a:fld id="{F2084C56-F965-42FF-95B8-585F6144497D}" type="slidenum">
              <a:rPr lang="en-US" altLang="en-US" smtClean="0">
                <a:solidFill>
                  <a:prstClr val="black"/>
                </a:solidFill>
                <a:latin typeface="Arial" panose="020B0604020202020204" pitchFamily="34" charset="0"/>
              </a:rPr>
              <a:pPr eaLnBrk="0" fontAlgn="base" hangingPunct="0">
                <a:spcBef>
                  <a:spcPct val="0"/>
                </a:spcBef>
                <a:spcAft>
                  <a:spcPct val="0"/>
                </a:spcAft>
              </a:pPr>
              <a:t>‹#›</a:t>
            </a:fld>
            <a:endParaRPr lang="en-US" altLang="en-US">
              <a:solidFill>
                <a:prstClr val="black"/>
              </a:solidFill>
              <a:latin typeface="Arial" panose="020B0604020202020204" pitchFamily="34" charset="0"/>
            </a:endParaRPr>
          </a:p>
        </p:txBody>
      </p:sp>
    </p:spTree>
    <p:extLst>
      <p:ext uri="{BB962C8B-B14F-4D97-AF65-F5344CB8AC3E}">
        <p14:creationId xmlns:p14="http://schemas.microsoft.com/office/powerpoint/2010/main" val="34848453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4" name="Picture 7" descr="Droplets-SD-Content-R1d.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3" y="2367094"/>
            <a:ext cx="10363827"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4"/>
          </p:nvPr>
        </p:nvSpPr>
        <p:spPr/>
        <p:txBody>
          <a:bodyPr/>
          <a:lstStyle>
            <a:lvl1pPr>
              <a:defRPr/>
            </a:lvl1pPr>
          </a:lstStyle>
          <a:p>
            <a:pPr eaLnBrk="0" fontAlgn="base" hangingPunct="0">
              <a:spcBef>
                <a:spcPct val="0"/>
              </a:spcBef>
              <a:spcAft>
                <a:spcPct val="0"/>
              </a:spcAft>
              <a:defRPr/>
            </a:pPr>
            <a:endParaRPr lang="en-US" altLang="en-US">
              <a:solidFill>
                <a:prstClr val="black"/>
              </a:solidFill>
            </a:endParaRPr>
          </a:p>
        </p:txBody>
      </p:sp>
      <p:sp>
        <p:nvSpPr>
          <p:cNvPr id="6" name="Footer Placeholder 4"/>
          <p:cNvSpPr>
            <a:spLocks noGrp="1"/>
          </p:cNvSpPr>
          <p:nvPr>
            <p:ph type="ftr" sz="quarter" idx="15"/>
          </p:nvPr>
        </p:nvSpPr>
        <p:spPr/>
        <p:txBody>
          <a:bodyPr/>
          <a:lstStyle>
            <a:lvl1pPr>
              <a:defRPr/>
            </a:lvl1pPr>
          </a:lstStyle>
          <a:p>
            <a:pPr eaLnBrk="0" fontAlgn="base" hangingPunct="0">
              <a:spcBef>
                <a:spcPct val="0"/>
              </a:spcBef>
              <a:spcAft>
                <a:spcPct val="0"/>
              </a:spcAft>
              <a:defRPr/>
            </a:pPr>
            <a:endParaRPr lang="en-US" altLang="en-US">
              <a:solidFill>
                <a:prstClr val="black"/>
              </a:solidFill>
            </a:endParaRPr>
          </a:p>
        </p:txBody>
      </p:sp>
      <p:sp>
        <p:nvSpPr>
          <p:cNvPr id="7" name="Slide Number Placeholder 5"/>
          <p:cNvSpPr>
            <a:spLocks noGrp="1"/>
          </p:cNvSpPr>
          <p:nvPr>
            <p:ph type="sldNum" sz="quarter" idx="16"/>
          </p:nvPr>
        </p:nvSpPr>
        <p:spPr/>
        <p:txBody>
          <a:bodyPr/>
          <a:lstStyle>
            <a:lvl1pPr>
              <a:defRPr/>
            </a:lvl1pPr>
          </a:lstStyle>
          <a:p>
            <a:pPr eaLnBrk="0" fontAlgn="base" hangingPunct="0">
              <a:spcBef>
                <a:spcPct val="0"/>
              </a:spcBef>
              <a:spcAft>
                <a:spcPct val="0"/>
              </a:spcAft>
            </a:pPr>
            <a:fld id="{5C327F71-2653-409F-9868-BFD145532F68}" type="slidenum">
              <a:rPr lang="en-US" altLang="en-US" smtClean="0">
                <a:solidFill>
                  <a:prstClr val="black"/>
                </a:solidFill>
                <a:latin typeface="Arial" panose="020B0604020202020204" pitchFamily="34" charset="0"/>
              </a:rPr>
              <a:pPr eaLnBrk="0" fontAlgn="base" hangingPunct="0">
                <a:spcBef>
                  <a:spcPct val="0"/>
                </a:spcBef>
                <a:spcAft>
                  <a:spcPct val="0"/>
                </a:spcAft>
              </a:pPr>
              <a:t>‹#›</a:t>
            </a:fld>
            <a:endParaRPr lang="en-US" altLang="en-US">
              <a:solidFill>
                <a:prstClr val="black"/>
              </a:solidFill>
              <a:latin typeface="Arial" panose="020B0604020202020204" pitchFamily="34" charset="0"/>
            </a:endParaRPr>
          </a:p>
        </p:txBody>
      </p:sp>
    </p:spTree>
    <p:extLst>
      <p:ext uri="{BB962C8B-B14F-4D97-AF65-F5344CB8AC3E}">
        <p14:creationId xmlns:p14="http://schemas.microsoft.com/office/powerpoint/2010/main" val="30402904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7" descr="Droplets-SD-Content-R1d.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913775" y="828565"/>
            <a:ext cx="10351752" cy="2736819"/>
          </a:xfrm>
        </p:spPr>
        <p:txBody>
          <a:bodyPr anchor="b"/>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5" y="3657459"/>
            <a:ext cx="10351752" cy="1368183"/>
          </a:xfrm>
        </p:spPr>
        <p:txBody>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5" name="Date Placeholder 3"/>
          <p:cNvSpPr>
            <a:spLocks noGrp="1"/>
          </p:cNvSpPr>
          <p:nvPr>
            <p:ph type="dt" sz="half" idx="10"/>
          </p:nvPr>
        </p:nvSpPr>
        <p:spPr/>
        <p:txBody>
          <a:bodyPr/>
          <a:lstStyle>
            <a:lvl1pPr>
              <a:defRPr/>
            </a:lvl1pPr>
          </a:lstStyle>
          <a:p>
            <a:pPr eaLnBrk="0" fontAlgn="base" hangingPunct="0">
              <a:spcBef>
                <a:spcPct val="0"/>
              </a:spcBef>
              <a:spcAft>
                <a:spcPct val="0"/>
              </a:spcAft>
              <a:defRPr/>
            </a:pPr>
            <a:endParaRPr lang="en-US" altLang="en-US">
              <a:solidFill>
                <a:prstClr val="black"/>
              </a:solidFill>
            </a:endParaRPr>
          </a:p>
        </p:txBody>
      </p:sp>
      <p:sp>
        <p:nvSpPr>
          <p:cNvPr id="6" name="Footer Placeholder 4"/>
          <p:cNvSpPr>
            <a:spLocks noGrp="1"/>
          </p:cNvSpPr>
          <p:nvPr>
            <p:ph type="ftr" sz="quarter" idx="11"/>
          </p:nvPr>
        </p:nvSpPr>
        <p:spPr/>
        <p:txBody>
          <a:bodyPr/>
          <a:lstStyle>
            <a:lvl1pPr>
              <a:defRPr/>
            </a:lvl1pPr>
          </a:lstStyle>
          <a:p>
            <a:pPr eaLnBrk="0" fontAlgn="base" hangingPunct="0">
              <a:spcBef>
                <a:spcPct val="0"/>
              </a:spcBef>
              <a:spcAft>
                <a:spcPct val="0"/>
              </a:spcAft>
              <a:defRPr/>
            </a:pPr>
            <a:endParaRPr lang="en-US" altLang="en-US">
              <a:solidFill>
                <a:prstClr val="black"/>
              </a:solidFill>
            </a:endParaRPr>
          </a:p>
        </p:txBody>
      </p:sp>
      <p:sp>
        <p:nvSpPr>
          <p:cNvPr id="7" name="Slide Number Placeholder 5"/>
          <p:cNvSpPr>
            <a:spLocks noGrp="1"/>
          </p:cNvSpPr>
          <p:nvPr>
            <p:ph type="sldNum" sz="quarter" idx="12"/>
          </p:nvPr>
        </p:nvSpPr>
        <p:spPr/>
        <p:txBody>
          <a:bodyPr/>
          <a:lstStyle>
            <a:lvl1pPr>
              <a:defRPr/>
            </a:lvl1pPr>
          </a:lstStyle>
          <a:p>
            <a:pPr eaLnBrk="0" fontAlgn="base" hangingPunct="0">
              <a:spcBef>
                <a:spcPct val="0"/>
              </a:spcBef>
              <a:spcAft>
                <a:spcPct val="0"/>
              </a:spcAft>
            </a:pPr>
            <a:fld id="{B86A0857-70CC-4160-BF4C-CC10213A26AF}" type="slidenum">
              <a:rPr lang="en-US" altLang="en-US" smtClean="0">
                <a:solidFill>
                  <a:prstClr val="black"/>
                </a:solidFill>
                <a:latin typeface="Arial" panose="020B0604020202020204" pitchFamily="34" charset="0"/>
              </a:rPr>
              <a:pPr eaLnBrk="0" fontAlgn="base" hangingPunct="0">
                <a:spcBef>
                  <a:spcPct val="0"/>
                </a:spcBef>
                <a:spcAft>
                  <a:spcPct val="0"/>
                </a:spcAft>
              </a:pPr>
              <a:t>‹#›</a:t>
            </a:fld>
            <a:endParaRPr lang="en-US" altLang="en-US">
              <a:solidFill>
                <a:prstClr val="black"/>
              </a:solidFill>
              <a:latin typeface="Arial" panose="020B0604020202020204" pitchFamily="34" charset="0"/>
            </a:endParaRPr>
          </a:p>
        </p:txBody>
      </p:sp>
    </p:spTree>
    <p:extLst>
      <p:ext uri="{BB962C8B-B14F-4D97-AF65-F5344CB8AC3E}">
        <p14:creationId xmlns:p14="http://schemas.microsoft.com/office/powerpoint/2010/main" val="11910653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7" descr="Droplets-SD-Content-R1d.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itle 1"/>
          <p:cNvSpPr>
            <a:spLocks noGrp="1"/>
          </p:cNvSpPr>
          <p:nvPr>
            <p:ph type="title"/>
          </p:nvPr>
        </p:nvSpPr>
        <p:spPr>
          <a:xfrm>
            <a:off x="913776" y="618519"/>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3" y="2367094"/>
            <a:ext cx="5106027"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4"/>
            <a:ext cx="5105400"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Date Placeholder 4"/>
          <p:cNvSpPr>
            <a:spLocks noGrp="1"/>
          </p:cNvSpPr>
          <p:nvPr>
            <p:ph type="dt" sz="half" idx="15"/>
          </p:nvPr>
        </p:nvSpPr>
        <p:spPr/>
        <p:txBody>
          <a:bodyPr/>
          <a:lstStyle>
            <a:lvl1pPr>
              <a:defRPr/>
            </a:lvl1pPr>
          </a:lstStyle>
          <a:p>
            <a:pPr eaLnBrk="0" fontAlgn="base" hangingPunct="0">
              <a:spcBef>
                <a:spcPct val="0"/>
              </a:spcBef>
              <a:spcAft>
                <a:spcPct val="0"/>
              </a:spcAft>
              <a:defRPr/>
            </a:pPr>
            <a:endParaRPr lang="en-US" altLang="en-US">
              <a:solidFill>
                <a:prstClr val="black"/>
              </a:solidFill>
            </a:endParaRPr>
          </a:p>
        </p:txBody>
      </p:sp>
      <p:sp>
        <p:nvSpPr>
          <p:cNvPr id="7" name="Footer Placeholder 5"/>
          <p:cNvSpPr>
            <a:spLocks noGrp="1"/>
          </p:cNvSpPr>
          <p:nvPr>
            <p:ph type="ftr" sz="quarter" idx="16"/>
          </p:nvPr>
        </p:nvSpPr>
        <p:spPr/>
        <p:txBody>
          <a:bodyPr/>
          <a:lstStyle>
            <a:lvl1pPr>
              <a:defRPr/>
            </a:lvl1pPr>
          </a:lstStyle>
          <a:p>
            <a:pPr eaLnBrk="0" fontAlgn="base" hangingPunct="0">
              <a:spcBef>
                <a:spcPct val="0"/>
              </a:spcBef>
              <a:spcAft>
                <a:spcPct val="0"/>
              </a:spcAft>
              <a:defRPr/>
            </a:pPr>
            <a:endParaRPr lang="en-US" altLang="en-US">
              <a:solidFill>
                <a:prstClr val="black"/>
              </a:solidFill>
            </a:endParaRPr>
          </a:p>
        </p:txBody>
      </p:sp>
      <p:sp>
        <p:nvSpPr>
          <p:cNvPr id="8" name="Slide Number Placeholder 6"/>
          <p:cNvSpPr>
            <a:spLocks noGrp="1"/>
          </p:cNvSpPr>
          <p:nvPr>
            <p:ph type="sldNum" sz="quarter" idx="17"/>
          </p:nvPr>
        </p:nvSpPr>
        <p:spPr/>
        <p:txBody>
          <a:bodyPr/>
          <a:lstStyle>
            <a:lvl1pPr>
              <a:defRPr/>
            </a:lvl1pPr>
          </a:lstStyle>
          <a:p>
            <a:pPr eaLnBrk="0" fontAlgn="base" hangingPunct="0">
              <a:spcBef>
                <a:spcPct val="0"/>
              </a:spcBef>
              <a:spcAft>
                <a:spcPct val="0"/>
              </a:spcAft>
            </a:pPr>
            <a:fld id="{C4ACE792-895C-4DE7-8B06-1409D02A4FA5}" type="slidenum">
              <a:rPr lang="en-US" altLang="en-US" smtClean="0">
                <a:solidFill>
                  <a:prstClr val="black"/>
                </a:solidFill>
                <a:latin typeface="Arial" panose="020B0604020202020204" pitchFamily="34" charset="0"/>
              </a:rPr>
              <a:pPr eaLnBrk="0" fontAlgn="base" hangingPunct="0">
                <a:spcBef>
                  <a:spcPct val="0"/>
                </a:spcBef>
                <a:spcAft>
                  <a:spcPct val="0"/>
                </a:spcAft>
              </a:pPr>
              <a:t>‹#›</a:t>
            </a:fld>
            <a:endParaRPr lang="en-US" altLang="en-US">
              <a:solidFill>
                <a:prstClr val="black"/>
              </a:solidFill>
              <a:latin typeface="Arial" panose="020B0604020202020204" pitchFamily="34" charset="0"/>
            </a:endParaRPr>
          </a:p>
        </p:txBody>
      </p:sp>
    </p:spTree>
    <p:extLst>
      <p:ext uri="{BB962C8B-B14F-4D97-AF65-F5344CB8AC3E}">
        <p14:creationId xmlns:p14="http://schemas.microsoft.com/office/powerpoint/2010/main" val="35131842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7" descr="Droplets-SD-Content-R1d.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itle 1"/>
          <p:cNvSpPr>
            <a:spLocks noGrp="1"/>
          </p:cNvSpPr>
          <p:nvPr>
            <p:ph type="title"/>
          </p:nvPr>
        </p:nvSpPr>
        <p:spPr>
          <a:xfrm>
            <a:off x="913776" y="618519"/>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5"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Content Placeholder 3"/>
          <p:cNvSpPr>
            <a:spLocks noGrp="1"/>
          </p:cNvSpPr>
          <p:nvPr>
            <p:ph sz="quarter" idx="13"/>
          </p:nvPr>
        </p:nvSpPr>
        <p:spPr>
          <a:xfrm>
            <a:off x="913775" y="3051014"/>
            <a:ext cx="5106027" cy="27401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3" name="Content Placeholder 5"/>
          <p:cNvSpPr>
            <a:spLocks noGrp="1"/>
          </p:cNvSpPr>
          <p:nvPr>
            <p:ph sz="quarter" idx="14"/>
          </p:nvPr>
        </p:nvSpPr>
        <p:spPr>
          <a:xfrm>
            <a:off x="6172201" y="3051014"/>
            <a:ext cx="5105401" cy="27401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6"/>
          <p:cNvSpPr>
            <a:spLocks noGrp="1"/>
          </p:cNvSpPr>
          <p:nvPr>
            <p:ph type="dt" sz="half" idx="15"/>
          </p:nvPr>
        </p:nvSpPr>
        <p:spPr/>
        <p:txBody>
          <a:bodyPr/>
          <a:lstStyle>
            <a:lvl1pPr>
              <a:defRPr/>
            </a:lvl1pPr>
          </a:lstStyle>
          <a:p>
            <a:pPr eaLnBrk="0" fontAlgn="base" hangingPunct="0">
              <a:spcBef>
                <a:spcPct val="0"/>
              </a:spcBef>
              <a:spcAft>
                <a:spcPct val="0"/>
              </a:spcAft>
              <a:defRPr/>
            </a:pPr>
            <a:endParaRPr lang="en-US" altLang="en-US">
              <a:solidFill>
                <a:prstClr val="black"/>
              </a:solidFill>
            </a:endParaRPr>
          </a:p>
        </p:txBody>
      </p:sp>
      <p:sp>
        <p:nvSpPr>
          <p:cNvPr id="9" name="Footer Placeholder 7"/>
          <p:cNvSpPr>
            <a:spLocks noGrp="1"/>
          </p:cNvSpPr>
          <p:nvPr>
            <p:ph type="ftr" sz="quarter" idx="16"/>
          </p:nvPr>
        </p:nvSpPr>
        <p:spPr/>
        <p:txBody>
          <a:bodyPr/>
          <a:lstStyle>
            <a:lvl1pPr>
              <a:defRPr/>
            </a:lvl1pPr>
          </a:lstStyle>
          <a:p>
            <a:pPr eaLnBrk="0" fontAlgn="base" hangingPunct="0">
              <a:spcBef>
                <a:spcPct val="0"/>
              </a:spcBef>
              <a:spcAft>
                <a:spcPct val="0"/>
              </a:spcAft>
              <a:defRPr/>
            </a:pPr>
            <a:endParaRPr lang="en-US" altLang="en-US">
              <a:solidFill>
                <a:prstClr val="black"/>
              </a:solidFill>
            </a:endParaRPr>
          </a:p>
        </p:txBody>
      </p:sp>
      <p:sp>
        <p:nvSpPr>
          <p:cNvPr id="10" name="Slide Number Placeholder 8"/>
          <p:cNvSpPr>
            <a:spLocks noGrp="1"/>
          </p:cNvSpPr>
          <p:nvPr>
            <p:ph type="sldNum" sz="quarter" idx="17"/>
          </p:nvPr>
        </p:nvSpPr>
        <p:spPr/>
        <p:txBody>
          <a:bodyPr/>
          <a:lstStyle>
            <a:lvl1pPr>
              <a:defRPr/>
            </a:lvl1pPr>
          </a:lstStyle>
          <a:p>
            <a:pPr eaLnBrk="0" fontAlgn="base" hangingPunct="0">
              <a:spcBef>
                <a:spcPct val="0"/>
              </a:spcBef>
              <a:spcAft>
                <a:spcPct val="0"/>
              </a:spcAft>
            </a:pPr>
            <a:fld id="{FDDA351E-475C-4232-8B6D-EDC527173EA6}" type="slidenum">
              <a:rPr lang="en-US" altLang="en-US" smtClean="0">
                <a:solidFill>
                  <a:prstClr val="black"/>
                </a:solidFill>
                <a:latin typeface="Arial" panose="020B0604020202020204" pitchFamily="34" charset="0"/>
              </a:rPr>
              <a:pPr eaLnBrk="0" fontAlgn="base" hangingPunct="0">
                <a:spcBef>
                  <a:spcPct val="0"/>
                </a:spcBef>
                <a:spcAft>
                  <a:spcPct val="0"/>
                </a:spcAft>
              </a:pPr>
              <a:t>‹#›</a:t>
            </a:fld>
            <a:endParaRPr lang="en-US" altLang="en-US">
              <a:solidFill>
                <a:prstClr val="black"/>
              </a:solidFill>
              <a:latin typeface="Arial" panose="020B0604020202020204" pitchFamily="34" charset="0"/>
            </a:endParaRPr>
          </a:p>
        </p:txBody>
      </p:sp>
    </p:spTree>
    <p:extLst>
      <p:ext uri="{BB962C8B-B14F-4D97-AF65-F5344CB8AC3E}">
        <p14:creationId xmlns:p14="http://schemas.microsoft.com/office/powerpoint/2010/main" val="21565039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7" descr="Droplets-SD-Content-R1d.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endParaRPr lang="en-US" dirty="0"/>
          </a:p>
        </p:txBody>
      </p:sp>
      <p:sp>
        <p:nvSpPr>
          <p:cNvPr id="4" name="Date Placeholder 2"/>
          <p:cNvSpPr>
            <a:spLocks noGrp="1"/>
          </p:cNvSpPr>
          <p:nvPr>
            <p:ph type="dt" sz="half" idx="10"/>
          </p:nvPr>
        </p:nvSpPr>
        <p:spPr/>
        <p:txBody>
          <a:bodyPr/>
          <a:lstStyle>
            <a:lvl1pPr>
              <a:defRPr/>
            </a:lvl1pPr>
          </a:lstStyle>
          <a:p>
            <a:pPr eaLnBrk="0" fontAlgn="base" hangingPunct="0">
              <a:spcBef>
                <a:spcPct val="0"/>
              </a:spcBef>
              <a:spcAft>
                <a:spcPct val="0"/>
              </a:spcAft>
              <a:defRPr/>
            </a:pPr>
            <a:endParaRPr lang="en-US" altLang="en-US">
              <a:solidFill>
                <a:prstClr val="black"/>
              </a:solidFill>
            </a:endParaRPr>
          </a:p>
        </p:txBody>
      </p:sp>
      <p:sp>
        <p:nvSpPr>
          <p:cNvPr id="5" name="Footer Placeholder 3"/>
          <p:cNvSpPr>
            <a:spLocks noGrp="1"/>
          </p:cNvSpPr>
          <p:nvPr>
            <p:ph type="ftr" sz="quarter" idx="11"/>
          </p:nvPr>
        </p:nvSpPr>
        <p:spPr/>
        <p:txBody>
          <a:bodyPr/>
          <a:lstStyle>
            <a:lvl1pPr>
              <a:defRPr/>
            </a:lvl1pPr>
          </a:lstStyle>
          <a:p>
            <a:pPr eaLnBrk="0" fontAlgn="base" hangingPunct="0">
              <a:spcBef>
                <a:spcPct val="0"/>
              </a:spcBef>
              <a:spcAft>
                <a:spcPct val="0"/>
              </a:spcAft>
              <a:defRPr/>
            </a:pPr>
            <a:endParaRPr lang="en-US" altLang="en-US">
              <a:solidFill>
                <a:prstClr val="black"/>
              </a:solidFill>
            </a:endParaRPr>
          </a:p>
        </p:txBody>
      </p:sp>
      <p:sp>
        <p:nvSpPr>
          <p:cNvPr id="6" name="Slide Number Placeholder 4"/>
          <p:cNvSpPr>
            <a:spLocks noGrp="1"/>
          </p:cNvSpPr>
          <p:nvPr>
            <p:ph type="sldNum" sz="quarter" idx="12"/>
          </p:nvPr>
        </p:nvSpPr>
        <p:spPr/>
        <p:txBody>
          <a:bodyPr/>
          <a:lstStyle>
            <a:lvl1pPr>
              <a:defRPr/>
            </a:lvl1pPr>
          </a:lstStyle>
          <a:p>
            <a:pPr eaLnBrk="0" fontAlgn="base" hangingPunct="0">
              <a:spcBef>
                <a:spcPct val="0"/>
              </a:spcBef>
              <a:spcAft>
                <a:spcPct val="0"/>
              </a:spcAft>
            </a:pPr>
            <a:fld id="{6A61A35D-15C2-486A-8E07-559D6A934E07}" type="slidenum">
              <a:rPr lang="en-US" altLang="en-US" smtClean="0">
                <a:solidFill>
                  <a:prstClr val="black"/>
                </a:solidFill>
                <a:latin typeface="Arial" panose="020B0604020202020204" pitchFamily="34" charset="0"/>
              </a:rPr>
              <a:pPr eaLnBrk="0" fontAlgn="base" hangingPunct="0">
                <a:spcBef>
                  <a:spcPct val="0"/>
                </a:spcBef>
                <a:spcAft>
                  <a:spcPct val="0"/>
                </a:spcAft>
              </a:pPr>
              <a:t>‹#›</a:t>
            </a:fld>
            <a:endParaRPr lang="en-US" altLang="en-US">
              <a:solidFill>
                <a:prstClr val="black"/>
              </a:solidFill>
              <a:latin typeface="Arial" panose="020B0604020202020204" pitchFamily="34" charset="0"/>
            </a:endParaRPr>
          </a:p>
        </p:txBody>
      </p:sp>
    </p:spTree>
    <p:extLst>
      <p:ext uri="{BB962C8B-B14F-4D97-AF65-F5344CB8AC3E}">
        <p14:creationId xmlns:p14="http://schemas.microsoft.com/office/powerpoint/2010/main" val="25807887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7" descr="Droplets-SD-Content-R1d.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Date Placeholder 1"/>
          <p:cNvSpPr>
            <a:spLocks noGrp="1"/>
          </p:cNvSpPr>
          <p:nvPr>
            <p:ph type="dt" sz="half" idx="10"/>
          </p:nvPr>
        </p:nvSpPr>
        <p:spPr/>
        <p:txBody>
          <a:bodyPr/>
          <a:lstStyle>
            <a:lvl1pPr>
              <a:defRPr/>
            </a:lvl1pPr>
          </a:lstStyle>
          <a:p>
            <a:pPr eaLnBrk="0" fontAlgn="base" hangingPunct="0">
              <a:spcBef>
                <a:spcPct val="0"/>
              </a:spcBef>
              <a:spcAft>
                <a:spcPct val="0"/>
              </a:spcAft>
              <a:defRPr/>
            </a:pPr>
            <a:endParaRPr lang="en-US" altLang="en-US">
              <a:solidFill>
                <a:prstClr val="black"/>
              </a:solidFill>
            </a:endParaRPr>
          </a:p>
        </p:txBody>
      </p:sp>
      <p:sp>
        <p:nvSpPr>
          <p:cNvPr id="4" name="Footer Placeholder 2"/>
          <p:cNvSpPr>
            <a:spLocks noGrp="1"/>
          </p:cNvSpPr>
          <p:nvPr>
            <p:ph type="ftr" sz="quarter" idx="11"/>
          </p:nvPr>
        </p:nvSpPr>
        <p:spPr/>
        <p:txBody>
          <a:bodyPr/>
          <a:lstStyle>
            <a:lvl1pPr>
              <a:defRPr/>
            </a:lvl1pPr>
          </a:lstStyle>
          <a:p>
            <a:pPr eaLnBrk="0" fontAlgn="base" hangingPunct="0">
              <a:spcBef>
                <a:spcPct val="0"/>
              </a:spcBef>
              <a:spcAft>
                <a:spcPct val="0"/>
              </a:spcAft>
              <a:defRPr/>
            </a:pPr>
            <a:endParaRPr lang="en-US" altLang="en-US">
              <a:solidFill>
                <a:prstClr val="black"/>
              </a:solidFill>
            </a:endParaRPr>
          </a:p>
        </p:txBody>
      </p:sp>
      <p:sp>
        <p:nvSpPr>
          <p:cNvPr id="5" name="Slide Number Placeholder 3"/>
          <p:cNvSpPr>
            <a:spLocks noGrp="1"/>
          </p:cNvSpPr>
          <p:nvPr>
            <p:ph type="sldNum" sz="quarter" idx="12"/>
          </p:nvPr>
        </p:nvSpPr>
        <p:spPr/>
        <p:txBody>
          <a:bodyPr/>
          <a:lstStyle>
            <a:lvl1pPr>
              <a:defRPr/>
            </a:lvl1pPr>
          </a:lstStyle>
          <a:p>
            <a:pPr eaLnBrk="0" fontAlgn="base" hangingPunct="0">
              <a:spcBef>
                <a:spcPct val="0"/>
              </a:spcBef>
              <a:spcAft>
                <a:spcPct val="0"/>
              </a:spcAft>
            </a:pPr>
            <a:fld id="{94EC42AA-CACC-49F9-9914-E886AAEDAB1C}" type="slidenum">
              <a:rPr lang="en-US" altLang="en-US" smtClean="0">
                <a:solidFill>
                  <a:prstClr val="black"/>
                </a:solidFill>
                <a:latin typeface="Arial" panose="020B0604020202020204" pitchFamily="34" charset="0"/>
              </a:rPr>
              <a:pPr eaLnBrk="0" fontAlgn="base" hangingPunct="0">
                <a:spcBef>
                  <a:spcPct val="0"/>
                </a:spcBef>
                <a:spcAft>
                  <a:spcPct val="0"/>
                </a:spcAft>
              </a:pPr>
              <a:t>‹#›</a:t>
            </a:fld>
            <a:endParaRPr lang="en-US" altLang="en-US">
              <a:solidFill>
                <a:prstClr val="black"/>
              </a:solidFill>
              <a:latin typeface="Arial" panose="020B0604020202020204" pitchFamily="34" charset="0"/>
            </a:endParaRPr>
          </a:p>
        </p:txBody>
      </p:sp>
    </p:spTree>
    <p:extLst>
      <p:ext uri="{BB962C8B-B14F-4D97-AF65-F5344CB8AC3E}">
        <p14:creationId xmlns:p14="http://schemas.microsoft.com/office/powerpoint/2010/main" val="355007892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7" descr="Droplets-SD-Content-R1d.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3" y="609602"/>
            <a:ext cx="6200163" cy="518159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6"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Date Placeholder 4"/>
          <p:cNvSpPr>
            <a:spLocks noGrp="1"/>
          </p:cNvSpPr>
          <p:nvPr>
            <p:ph type="dt" sz="half" idx="14"/>
          </p:nvPr>
        </p:nvSpPr>
        <p:spPr/>
        <p:txBody>
          <a:bodyPr/>
          <a:lstStyle>
            <a:lvl1pPr>
              <a:defRPr/>
            </a:lvl1pPr>
          </a:lstStyle>
          <a:p>
            <a:pPr eaLnBrk="0" fontAlgn="base" hangingPunct="0">
              <a:spcBef>
                <a:spcPct val="0"/>
              </a:spcBef>
              <a:spcAft>
                <a:spcPct val="0"/>
              </a:spcAft>
              <a:defRPr/>
            </a:pPr>
            <a:endParaRPr lang="en-US" altLang="en-US">
              <a:solidFill>
                <a:prstClr val="black"/>
              </a:solidFill>
            </a:endParaRPr>
          </a:p>
        </p:txBody>
      </p:sp>
      <p:sp>
        <p:nvSpPr>
          <p:cNvPr id="7" name="Footer Placeholder 5"/>
          <p:cNvSpPr>
            <a:spLocks noGrp="1"/>
          </p:cNvSpPr>
          <p:nvPr>
            <p:ph type="ftr" sz="quarter" idx="15"/>
          </p:nvPr>
        </p:nvSpPr>
        <p:spPr/>
        <p:txBody>
          <a:bodyPr/>
          <a:lstStyle>
            <a:lvl1pPr>
              <a:defRPr/>
            </a:lvl1pPr>
          </a:lstStyle>
          <a:p>
            <a:pPr eaLnBrk="0" fontAlgn="base" hangingPunct="0">
              <a:spcBef>
                <a:spcPct val="0"/>
              </a:spcBef>
              <a:spcAft>
                <a:spcPct val="0"/>
              </a:spcAft>
              <a:defRPr/>
            </a:pPr>
            <a:endParaRPr lang="en-US" altLang="en-US">
              <a:solidFill>
                <a:prstClr val="black"/>
              </a:solidFill>
            </a:endParaRPr>
          </a:p>
        </p:txBody>
      </p:sp>
      <p:sp>
        <p:nvSpPr>
          <p:cNvPr id="8" name="Slide Number Placeholder 6"/>
          <p:cNvSpPr>
            <a:spLocks noGrp="1"/>
          </p:cNvSpPr>
          <p:nvPr>
            <p:ph type="sldNum" sz="quarter" idx="16"/>
          </p:nvPr>
        </p:nvSpPr>
        <p:spPr/>
        <p:txBody>
          <a:bodyPr/>
          <a:lstStyle>
            <a:lvl1pPr>
              <a:defRPr/>
            </a:lvl1pPr>
          </a:lstStyle>
          <a:p>
            <a:pPr eaLnBrk="0" fontAlgn="base" hangingPunct="0">
              <a:spcBef>
                <a:spcPct val="0"/>
              </a:spcBef>
              <a:spcAft>
                <a:spcPct val="0"/>
              </a:spcAft>
            </a:pPr>
            <a:fld id="{F7AA88A4-A24D-4B87-A385-5369FC83CC49}" type="slidenum">
              <a:rPr lang="en-US" altLang="en-US" smtClean="0">
                <a:solidFill>
                  <a:prstClr val="black"/>
                </a:solidFill>
                <a:latin typeface="Arial" panose="020B0604020202020204" pitchFamily="34" charset="0"/>
              </a:rPr>
              <a:pPr eaLnBrk="0" fontAlgn="base" hangingPunct="0">
                <a:spcBef>
                  <a:spcPct val="0"/>
                </a:spcBef>
                <a:spcAft>
                  <a:spcPct val="0"/>
                </a:spcAft>
              </a:pPr>
              <a:t>‹#›</a:t>
            </a:fld>
            <a:endParaRPr lang="en-US" altLang="en-US">
              <a:solidFill>
                <a:prstClr val="black"/>
              </a:solidFill>
              <a:latin typeface="Arial" panose="020B0604020202020204" pitchFamily="34" charset="0"/>
            </a:endParaRPr>
          </a:p>
        </p:txBody>
      </p:sp>
    </p:spTree>
    <p:extLst>
      <p:ext uri="{BB962C8B-B14F-4D97-AF65-F5344CB8AC3E}">
        <p14:creationId xmlns:p14="http://schemas.microsoft.com/office/powerpoint/2010/main" val="114792889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7" descr="Droplets-SD-Content-R1d.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913776" y="609600"/>
            <a:ext cx="5506157"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672361" y="609601"/>
            <a:ext cx="4007801"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913794" y="2632854"/>
            <a:ext cx="550613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Date Placeholder 4"/>
          <p:cNvSpPr>
            <a:spLocks noGrp="1"/>
          </p:cNvSpPr>
          <p:nvPr>
            <p:ph type="dt" sz="half" idx="10"/>
          </p:nvPr>
        </p:nvSpPr>
        <p:spPr/>
        <p:txBody>
          <a:bodyPr/>
          <a:lstStyle>
            <a:lvl1pPr>
              <a:defRPr/>
            </a:lvl1pPr>
          </a:lstStyle>
          <a:p>
            <a:pPr eaLnBrk="0" fontAlgn="base" hangingPunct="0">
              <a:spcBef>
                <a:spcPct val="0"/>
              </a:spcBef>
              <a:spcAft>
                <a:spcPct val="0"/>
              </a:spcAft>
              <a:defRPr/>
            </a:pPr>
            <a:endParaRPr lang="en-US" altLang="en-US">
              <a:solidFill>
                <a:prstClr val="black"/>
              </a:solidFill>
            </a:endParaRPr>
          </a:p>
        </p:txBody>
      </p:sp>
      <p:sp>
        <p:nvSpPr>
          <p:cNvPr id="7" name="Footer Placeholder 5"/>
          <p:cNvSpPr>
            <a:spLocks noGrp="1"/>
          </p:cNvSpPr>
          <p:nvPr>
            <p:ph type="ftr" sz="quarter" idx="11"/>
          </p:nvPr>
        </p:nvSpPr>
        <p:spPr/>
        <p:txBody>
          <a:bodyPr/>
          <a:lstStyle>
            <a:lvl1pPr>
              <a:defRPr/>
            </a:lvl1pPr>
          </a:lstStyle>
          <a:p>
            <a:pPr eaLnBrk="0" fontAlgn="base" hangingPunct="0">
              <a:spcBef>
                <a:spcPct val="0"/>
              </a:spcBef>
              <a:spcAft>
                <a:spcPct val="0"/>
              </a:spcAft>
              <a:defRPr/>
            </a:pPr>
            <a:endParaRPr lang="en-US" altLang="en-US">
              <a:solidFill>
                <a:prstClr val="black"/>
              </a:solidFill>
            </a:endParaRPr>
          </a:p>
        </p:txBody>
      </p:sp>
      <p:sp>
        <p:nvSpPr>
          <p:cNvPr id="8" name="Slide Number Placeholder 6"/>
          <p:cNvSpPr>
            <a:spLocks noGrp="1"/>
          </p:cNvSpPr>
          <p:nvPr>
            <p:ph type="sldNum" sz="quarter" idx="12"/>
          </p:nvPr>
        </p:nvSpPr>
        <p:spPr/>
        <p:txBody>
          <a:bodyPr/>
          <a:lstStyle>
            <a:lvl1pPr>
              <a:defRPr/>
            </a:lvl1pPr>
          </a:lstStyle>
          <a:p>
            <a:pPr eaLnBrk="0" fontAlgn="base" hangingPunct="0">
              <a:spcBef>
                <a:spcPct val="0"/>
              </a:spcBef>
              <a:spcAft>
                <a:spcPct val="0"/>
              </a:spcAft>
            </a:pPr>
            <a:fld id="{2DBFA22D-D522-43E3-AF0D-BCE78C326190}" type="slidenum">
              <a:rPr lang="en-US" altLang="en-US" smtClean="0">
                <a:solidFill>
                  <a:prstClr val="black"/>
                </a:solidFill>
                <a:latin typeface="Arial" panose="020B0604020202020204" pitchFamily="34" charset="0"/>
              </a:rPr>
              <a:pPr eaLnBrk="0" fontAlgn="base" hangingPunct="0">
                <a:spcBef>
                  <a:spcPct val="0"/>
                </a:spcBef>
                <a:spcAft>
                  <a:spcPct val="0"/>
                </a:spcAft>
              </a:pPr>
              <a:t>‹#›</a:t>
            </a:fld>
            <a:endParaRPr lang="en-US" altLang="en-US">
              <a:solidFill>
                <a:prstClr val="black"/>
              </a:solidFill>
              <a:latin typeface="Arial" panose="020B0604020202020204" pitchFamily="34" charset="0"/>
            </a:endParaRPr>
          </a:p>
        </p:txBody>
      </p:sp>
    </p:spTree>
    <p:extLst>
      <p:ext uri="{BB962C8B-B14F-4D97-AF65-F5344CB8AC3E}">
        <p14:creationId xmlns:p14="http://schemas.microsoft.com/office/powerpoint/2010/main" val="7967822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7" descr="Droplets-SD-Content-R1d.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3" y="2367094"/>
            <a:ext cx="10363827"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4"/>
          </p:nvPr>
        </p:nvSpPr>
        <p:spPr/>
        <p:txBody>
          <a:bodyPr/>
          <a:lstStyle>
            <a:lvl1pPr>
              <a:defRPr/>
            </a:lvl1pPr>
          </a:lstStyle>
          <a:p>
            <a:pPr eaLnBrk="0" fontAlgn="base" hangingPunct="0">
              <a:spcBef>
                <a:spcPct val="0"/>
              </a:spcBef>
              <a:spcAft>
                <a:spcPct val="0"/>
              </a:spcAft>
              <a:defRPr/>
            </a:pPr>
            <a:endParaRPr lang="en-US" altLang="en-US">
              <a:solidFill>
                <a:prstClr val="black"/>
              </a:solidFill>
            </a:endParaRPr>
          </a:p>
        </p:txBody>
      </p:sp>
      <p:sp>
        <p:nvSpPr>
          <p:cNvPr id="6" name="Footer Placeholder 4"/>
          <p:cNvSpPr>
            <a:spLocks noGrp="1"/>
          </p:cNvSpPr>
          <p:nvPr>
            <p:ph type="ftr" sz="quarter" idx="15"/>
          </p:nvPr>
        </p:nvSpPr>
        <p:spPr/>
        <p:txBody>
          <a:bodyPr/>
          <a:lstStyle>
            <a:lvl1pPr>
              <a:defRPr/>
            </a:lvl1pPr>
          </a:lstStyle>
          <a:p>
            <a:pPr eaLnBrk="0" fontAlgn="base" hangingPunct="0">
              <a:spcBef>
                <a:spcPct val="0"/>
              </a:spcBef>
              <a:spcAft>
                <a:spcPct val="0"/>
              </a:spcAft>
              <a:defRPr/>
            </a:pPr>
            <a:endParaRPr lang="en-US" altLang="en-US">
              <a:solidFill>
                <a:prstClr val="black"/>
              </a:solidFill>
            </a:endParaRPr>
          </a:p>
        </p:txBody>
      </p:sp>
      <p:sp>
        <p:nvSpPr>
          <p:cNvPr id="7" name="Slide Number Placeholder 5"/>
          <p:cNvSpPr>
            <a:spLocks noGrp="1"/>
          </p:cNvSpPr>
          <p:nvPr>
            <p:ph type="sldNum" sz="quarter" idx="16"/>
          </p:nvPr>
        </p:nvSpPr>
        <p:spPr/>
        <p:txBody>
          <a:bodyPr/>
          <a:lstStyle>
            <a:lvl1pPr>
              <a:defRPr/>
            </a:lvl1pPr>
          </a:lstStyle>
          <a:p>
            <a:pPr eaLnBrk="0" fontAlgn="base" hangingPunct="0">
              <a:spcBef>
                <a:spcPct val="0"/>
              </a:spcBef>
              <a:spcAft>
                <a:spcPct val="0"/>
              </a:spcAft>
            </a:pPr>
            <a:fld id="{577D93CA-76B4-4E46-B3AD-79F59C6E0EEF}" type="slidenum">
              <a:rPr lang="en-US" altLang="en-US" smtClean="0">
                <a:solidFill>
                  <a:prstClr val="black"/>
                </a:solidFill>
                <a:latin typeface="Arial" panose="020B0604020202020204" pitchFamily="34" charset="0"/>
              </a:rPr>
              <a:pPr eaLnBrk="0" fontAlgn="base" hangingPunct="0">
                <a:spcBef>
                  <a:spcPct val="0"/>
                </a:spcBef>
                <a:spcAft>
                  <a:spcPct val="0"/>
                </a:spcAft>
              </a:pPr>
              <a:t>‹#›</a:t>
            </a:fld>
            <a:endParaRPr lang="en-US" altLang="en-US">
              <a:solidFill>
                <a:prstClr val="black"/>
              </a:solidFill>
              <a:latin typeface="Arial" panose="020B0604020202020204" pitchFamily="34" charset="0"/>
            </a:endParaRPr>
          </a:p>
        </p:txBody>
      </p:sp>
    </p:spTree>
    <p:extLst>
      <p:ext uri="{BB962C8B-B14F-4D97-AF65-F5344CB8AC3E}">
        <p14:creationId xmlns:p14="http://schemas.microsoft.com/office/powerpoint/2010/main" val="236640633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5" name="Picture 7" descr="Droplets-SD-Content-R1d.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913795"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5"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913775"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Date Placeholder 4"/>
          <p:cNvSpPr>
            <a:spLocks noGrp="1"/>
          </p:cNvSpPr>
          <p:nvPr>
            <p:ph type="dt" sz="half" idx="10"/>
          </p:nvPr>
        </p:nvSpPr>
        <p:spPr/>
        <p:txBody>
          <a:bodyPr/>
          <a:lstStyle>
            <a:lvl1pPr>
              <a:defRPr/>
            </a:lvl1pPr>
          </a:lstStyle>
          <a:p>
            <a:pPr eaLnBrk="0" fontAlgn="base" hangingPunct="0">
              <a:spcBef>
                <a:spcPct val="0"/>
              </a:spcBef>
              <a:spcAft>
                <a:spcPct val="0"/>
              </a:spcAft>
              <a:defRPr/>
            </a:pPr>
            <a:endParaRPr lang="en-US" altLang="en-US">
              <a:solidFill>
                <a:prstClr val="black"/>
              </a:solidFill>
            </a:endParaRPr>
          </a:p>
        </p:txBody>
      </p:sp>
      <p:sp>
        <p:nvSpPr>
          <p:cNvPr id="7" name="Footer Placeholder 5"/>
          <p:cNvSpPr>
            <a:spLocks noGrp="1"/>
          </p:cNvSpPr>
          <p:nvPr>
            <p:ph type="ftr" sz="quarter" idx="11"/>
          </p:nvPr>
        </p:nvSpPr>
        <p:spPr/>
        <p:txBody>
          <a:bodyPr/>
          <a:lstStyle>
            <a:lvl1pPr>
              <a:defRPr/>
            </a:lvl1pPr>
          </a:lstStyle>
          <a:p>
            <a:pPr eaLnBrk="0" fontAlgn="base" hangingPunct="0">
              <a:spcBef>
                <a:spcPct val="0"/>
              </a:spcBef>
              <a:spcAft>
                <a:spcPct val="0"/>
              </a:spcAft>
              <a:defRPr/>
            </a:pPr>
            <a:endParaRPr lang="en-US" altLang="en-US">
              <a:solidFill>
                <a:prstClr val="black"/>
              </a:solidFill>
            </a:endParaRPr>
          </a:p>
        </p:txBody>
      </p:sp>
      <p:sp>
        <p:nvSpPr>
          <p:cNvPr id="8" name="Slide Number Placeholder 6"/>
          <p:cNvSpPr>
            <a:spLocks noGrp="1"/>
          </p:cNvSpPr>
          <p:nvPr>
            <p:ph type="sldNum" sz="quarter" idx="12"/>
          </p:nvPr>
        </p:nvSpPr>
        <p:spPr/>
        <p:txBody>
          <a:bodyPr/>
          <a:lstStyle>
            <a:lvl1pPr>
              <a:defRPr/>
            </a:lvl1pPr>
          </a:lstStyle>
          <a:p>
            <a:pPr eaLnBrk="0" fontAlgn="base" hangingPunct="0">
              <a:spcBef>
                <a:spcPct val="0"/>
              </a:spcBef>
              <a:spcAft>
                <a:spcPct val="0"/>
              </a:spcAft>
            </a:pPr>
            <a:fld id="{7D60FA84-D098-4160-B9C1-6777861A12EA}" type="slidenum">
              <a:rPr lang="en-US" altLang="en-US" smtClean="0">
                <a:solidFill>
                  <a:prstClr val="black"/>
                </a:solidFill>
                <a:latin typeface="Arial" panose="020B0604020202020204" pitchFamily="34" charset="0"/>
              </a:rPr>
              <a:pPr eaLnBrk="0" fontAlgn="base" hangingPunct="0">
                <a:spcBef>
                  <a:spcPct val="0"/>
                </a:spcBef>
                <a:spcAft>
                  <a:spcPct val="0"/>
                </a:spcAft>
              </a:pPr>
              <a:t>‹#›</a:t>
            </a:fld>
            <a:endParaRPr lang="en-US" altLang="en-US">
              <a:solidFill>
                <a:prstClr val="black"/>
              </a:solidFill>
              <a:latin typeface="Arial" panose="020B0604020202020204" pitchFamily="34" charset="0"/>
            </a:endParaRPr>
          </a:p>
        </p:txBody>
      </p:sp>
    </p:spTree>
    <p:extLst>
      <p:ext uri="{BB962C8B-B14F-4D97-AF65-F5344CB8AC3E}">
        <p14:creationId xmlns:p14="http://schemas.microsoft.com/office/powerpoint/2010/main" val="12260613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5" name="Picture 7" descr="Droplets-SD-Content-R1d.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913775" y="609601"/>
            <a:ext cx="10364452" cy="3427245"/>
          </a:xfrm>
        </p:spPr>
        <p:txBody>
          <a:bodyP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Date Placeholder 4"/>
          <p:cNvSpPr>
            <a:spLocks noGrp="1"/>
          </p:cNvSpPr>
          <p:nvPr>
            <p:ph type="dt" sz="half" idx="10"/>
          </p:nvPr>
        </p:nvSpPr>
        <p:spPr/>
        <p:txBody>
          <a:bodyPr/>
          <a:lstStyle>
            <a:lvl1pPr>
              <a:defRPr/>
            </a:lvl1pPr>
          </a:lstStyle>
          <a:p>
            <a:pPr eaLnBrk="0" fontAlgn="base" hangingPunct="0">
              <a:spcBef>
                <a:spcPct val="0"/>
              </a:spcBef>
              <a:spcAft>
                <a:spcPct val="0"/>
              </a:spcAft>
              <a:defRPr/>
            </a:pPr>
            <a:endParaRPr lang="en-US" altLang="en-US">
              <a:solidFill>
                <a:prstClr val="black"/>
              </a:solidFill>
            </a:endParaRPr>
          </a:p>
        </p:txBody>
      </p:sp>
      <p:sp>
        <p:nvSpPr>
          <p:cNvPr id="7" name="Footer Placeholder 5"/>
          <p:cNvSpPr>
            <a:spLocks noGrp="1"/>
          </p:cNvSpPr>
          <p:nvPr>
            <p:ph type="ftr" sz="quarter" idx="11"/>
          </p:nvPr>
        </p:nvSpPr>
        <p:spPr/>
        <p:txBody>
          <a:bodyPr/>
          <a:lstStyle>
            <a:lvl1pPr>
              <a:defRPr/>
            </a:lvl1pPr>
          </a:lstStyle>
          <a:p>
            <a:pPr eaLnBrk="0" fontAlgn="base" hangingPunct="0">
              <a:spcBef>
                <a:spcPct val="0"/>
              </a:spcBef>
              <a:spcAft>
                <a:spcPct val="0"/>
              </a:spcAft>
              <a:defRPr/>
            </a:pPr>
            <a:endParaRPr lang="en-US" altLang="en-US">
              <a:solidFill>
                <a:prstClr val="black"/>
              </a:solidFill>
            </a:endParaRPr>
          </a:p>
        </p:txBody>
      </p:sp>
      <p:sp>
        <p:nvSpPr>
          <p:cNvPr id="8" name="Slide Number Placeholder 6"/>
          <p:cNvSpPr>
            <a:spLocks noGrp="1"/>
          </p:cNvSpPr>
          <p:nvPr>
            <p:ph type="sldNum" sz="quarter" idx="12"/>
          </p:nvPr>
        </p:nvSpPr>
        <p:spPr/>
        <p:txBody>
          <a:bodyPr/>
          <a:lstStyle>
            <a:lvl1pPr>
              <a:defRPr/>
            </a:lvl1pPr>
          </a:lstStyle>
          <a:p>
            <a:pPr eaLnBrk="0" fontAlgn="base" hangingPunct="0">
              <a:spcBef>
                <a:spcPct val="0"/>
              </a:spcBef>
              <a:spcAft>
                <a:spcPct val="0"/>
              </a:spcAft>
            </a:pPr>
            <a:fld id="{98BDDC11-A492-4272-AEED-595C5A3B8EF7}" type="slidenum">
              <a:rPr lang="en-US" altLang="en-US" smtClean="0">
                <a:solidFill>
                  <a:prstClr val="black"/>
                </a:solidFill>
                <a:latin typeface="Arial" panose="020B0604020202020204" pitchFamily="34" charset="0"/>
              </a:rPr>
              <a:pPr eaLnBrk="0" fontAlgn="base" hangingPunct="0">
                <a:spcBef>
                  <a:spcPct val="0"/>
                </a:spcBef>
                <a:spcAft>
                  <a:spcPct val="0"/>
                </a:spcAft>
              </a:pPr>
              <a:t>‹#›</a:t>
            </a:fld>
            <a:endParaRPr lang="en-US" altLang="en-US">
              <a:solidFill>
                <a:prstClr val="black"/>
              </a:solidFill>
              <a:latin typeface="Arial" panose="020B0604020202020204" pitchFamily="34" charset="0"/>
            </a:endParaRPr>
          </a:p>
        </p:txBody>
      </p:sp>
    </p:spTree>
    <p:extLst>
      <p:ext uri="{BB962C8B-B14F-4D97-AF65-F5344CB8AC3E}">
        <p14:creationId xmlns:p14="http://schemas.microsoft.com/office/powerpoint/2010/main" val="42672748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5" name="Picture 7" descr="Droplets-SD-Content-R1d.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984251" y="887414"/>
            <a:ext cx="728133" cy="585787"/>
          </a:xfrm>
          <a:prstGeom prst="rect">
            <a:avLst/>
          </a:prstGeom>
        </p:spPr>
        <p:txBody>
          <a:bodyPr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8000" b="0" i="0" u="none" strike="noStrike" kern="1200" cap="all" spc="0" normalizeH="0" baseline="0" noProof="0" dirty="0">
                <a:ln w="3175" cmpd="sng">
                  <a:noFill/>
                </a:ln>
                <a:solidFill>
                  <a:prstClr val="black"/>
                </a:solidFill>
                <a:effectLst/>
                <a:uLnTx/>
                <a:uFillTx/>
                <a:latin typeface="Arial" panose="020B0604020202020204" pitchFamily="34" charset="0"/>
                <a:ea typeface="+mn-ea"/>
                <a:cs typeface="+mn-cs"/>
              </a:rPr>
              <a:t>“</a:t>
            </a:r>
          </a:p>
        </p:txBody>
      </p:sp>
      <p:sp>
        <p:nvSpPr>
          <p:cNvPr id="7" name="TextBox 6"/>
          <p:cNvSpPr txBox="1"/>
          <p:nvPr/>
        </p:nvSpPr>
        <p:spPr>
          <a:xfrm>
            <a:off x="10466918" y="3119439"/>
            <a:ext cx="738716" cy="585787"/>
          </a:xfrm>
          <a:prstGeom prst="rect">
            <a:avLst/>
          </a:prstGeom>
        </p:spPr>
        <p:txBody>
          <a:bodyPr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8000" b="0" i="0" u="none" strike="noStrike" kern="1200" cap="all" spc="0" normalizeH="0" baseline="0" noProof="0" dirty="0">
                <a:ln w="3175" cmpd="sng">
                  <a:noFill/>
                </a:ln>
                <a:solidFill>
                  <a:prstClr val="black"/>
                </a:solidFill>
                <a:effectLst/>
                <a:uLnTx/>
                <a:uFillTx/>
                <a:latin typeface="Arial" panose="020B0604020202020204" pitchFamily="34" charset="0"/>
                <a:ea typeface="+mn-ea"/>
                <a:cs typeface="+mn-cs"/>
              </a:rPr>
              <a:t>”</a:t>
            </a:r>
          </a:p>
        </p:txBody>
      </p:sp>
      <p:sp>
        <p:nvSpPr>
          <p:cNvPr id="2" name="Title 1"/>
          <p:cNvSpPr>
            <a:spLocks noGrp="1"/>
          </p:cNvSpPr>
          <p:nvPr>
            <p:ph type="title"/>
          </p:nvPr>
        </p:nvSpPr>
        <p:spPr>
          <a:xfrm>
            <a:off x="1446212" y="872589"/>
            <a:ext cx="9302752" cy="2729915"/>
          </a:xfrm>
        </p:spPr>
        <p:txBody>
          <a:bodyP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5" y="3610032"/>
            <a:ext cx="8752299" cy="594788"/>
          </a:xfrm>
        </p:spPr>
        <p:txBody>
          <a:bodyPr anchor="t"/>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913775" y="4372798"/>
            <a:ext cx="10364452" cy="1421053"/>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4"/>
          <p:cNvSpPr>
            <a:spLocks noGrp="1"/>
          </p:cNvSpPr>
          <p:nvPr>
            <p:ph type="dt" sz="half" idx="14"/>
          </p:nvPr>
        </p:nvSpPr>
        <p:spPr/>
        <p:txBody>
          <a:bodyPr/>
          <a:lstStyle>
            <a:lvl1pPr>
              <a:defRPr/>
            </a:lvl1pPr>
          </a:lstStyle>
          <a:p>
            <a:pPr eaLnBrk="0" fontAlgn="base" hangingPunct="0">
              <a:spcBef>
                <a:spcPct val="0"/>
              </a:spcBef>
              <a:spcAft>
                <a:spcPct val="0"/>
              </a:spcAft>
              <a:defRPr/>
            </a:pPr>
            <a:endParaRPr lang="en-US" altLang="en-US">
              <a:solidFill>
                <a:prstClr val="black"/>
              </a:solidFill>
            </a:endParaRPr>
          </a:p>
        </p:txBody>
      </p:sp>
      <p:sp>
        <p:nvSpPr>
          <p:cNvPr id="9" name="Footer Placeholder 5"/>
          <p:cNvSpPr>
            <a:spLocks noGrp="1"/>
          </p:cNvSpPr>
          <p:nvPr>
            <p:ph type="ftr" sz="quarter" idx="15"/>
          </p:nvPr>
        </p:nvSpPr>
        <p:spPr/>
        <p:txBody>
          <a:bodyPr/>
          <a:lstStyle>
            <a:lvl1pPr>
              <a:defRPr/>
            </a:lvl1pPr>
          </a:lstStyle>
          <a:p>
            <a:pPr eaLnBrk="0" fontAlgn="base" hangingPunct="0">
              <a:spcBef>
                <a:spcPct val="0"/>
              </a:spcBef>
              <a:spcAft>
                <a:spcPct val="0"/>
              </a:spcAft>
              <a:defRPr/>
            </a:pPr>
            <a:endParaRPr lang="en-US" altLang="en-US">
              <a:solidFill>
                <a:prstClr val="black"/>
              </a:solidFill>
            </a:endParaRPr>
          </a:p>
        </p:txBody>
      </p:sp>
      <p:sp>
        <p:nvSpPr>
          <p:cNvPr id="10" name="Slide Number Placeholder 6"/>
          <p:cNvSpPr>
            <a:spLocks noGrp="1"/>
          </p:cNvSpPr>
          <p:nvPr>
            <p:ph type="sldNum" sz="quarter" idx="16"/>
          </p:nvPr>
        </p:nvSpPr>
        <p:spPr/>
        <p:txBody>
          <a:bodyPr/>
          <a:lstStyle>
            <a:lvl1pPr>
              <a:defRPr/>
            </a:lvl1pPr>
          </a:lstStyle>
          <a:p>
            <a:pPr eaLnBrk="0" fontAlgn="base" hangingPunct="0">
              <a:spcBef>
                <a:spcPct val="0"/>
              </a:spcBef>
              <a:spcAft>
                <a:spcPct val="0"/>
              </a:spcAft>
            </a:pPr>
            <a:fld id="{A0E442F8-3F66-4653-B792-AF1A15C9B69F}" type="slidenum">
              <a:rPr lang="en-US" altLang="en-US" smtClean="0">
                <a:solidFill>
                  <a:prstClr val="black"/>
                </a:solidFill>
                <a:latin typeface="Arial" panose="020B0604020202020204" pitchFamily="34" charset="0"/>
              </a:rPr>
              <a:pPr eaLnBrk="0" fontAlgn="base" hangingPunct="0">
                <a:spcBef>
                  <a:spcPct val="0"/>
                </a:spcBef>
                <a:spcAft>
                  <a:spcPct val="0"/>
                </a:spcAft>
              </a:pPr>
              <a:t>‹#›</a:t>
            </a:fld>
            <a:endParaRPr lang="en-US" altLang="en-US">
              <a:solidFill>
                <a:prstClr val="black"/>
              </a:solidFill>
              <a:latin typeface="Arial" panose="020B0604020202020204" pitchFamily="34" charset="0"/>
            </a:endParaRPr>
          </a:p>
        </p:txBody>
      </p:sp>
    </p:spTree>
    <p:extLst>
      <p:ext uri="{BB962C8B-B14F-4D97-AF65-F5344CB8AC3E}">
        <p14:creationId xmlns:p14="http://schemas.microsoft.com/office/powerpoint/2010/main" val="127478229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5" name="Picture 7" descr="Droplets-SD-Content-R1d.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913775" y="2138723"/>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Date Placeholder 4"/>
          <p:cNvSpPr>
            <a:spLocks noGrp="1"/>
          </p:cNvSpPr>
          <p:nvPr>
            <p:ph type="dt" sz="half" idx="10"/>
          </p:nvPr>
        </p:nvSpPr>
        <p:spPr/>
        <p:txBody>
          <a:bodyPr/>
          <a:lstStyle>
            <a:lvl1pPr>
              <a:defRPr/>
            </a:lvl1pPr>
          </a:lstStyle>
          <a:p>
            <a:pPr eaLnBrk="0" fontAlgn="base" hangingPunct="0">
              <a:spcBef>
                <a:spcPct val="0"/>
              </a:spcBef>
              <a:spcAft>
                <a:spcPct val="0"/>
              </a:spcAft>
              <a:defRPr/>
            </a:pPr>
            <a:endParaRPr lang="en-US" altLang="en-US">
              <a:solidFill>
                <a:prstClr val="black"/>
              </a:solidFill>
            </a:endParaRPr>
          </a:p>
        </p:txBody>
      </p:sp>
      <p:sp>
        <p:nvSpPr>
          <p:cNvPr id="7" name="Footer Placeholder 5"/>
          <p:cNvSpPr>
            <a:spLocks noGrp="1"/>
          </p:cNvSpPr>
          <p:nvPr>
            <p:ph type="ftr" sz="quarter" idx="11"/>
          </p:nvPr>
        </p:nvSpPr>
        <p:spPr/>
        <p:txBody>
          <a:bodyPr/>
          <a:lstStyle>
            <a:lvl1pPr>
              <a:defRPr/>
            </a:lvl1pPr>
          </a:lstStyle>
          <a:p>
            <a:pPr eaLnBrk="0" fontAlgn="base" hangingPunct="0">
              <a:spcBef>
                <a:spcPct val="0"/>
              </a:spcBef>
              <a:spcAft>
                <a:spcPct val="0"/>
              </a:spcAft>
              <a:defRPr/>
            </a:pPr>
            <a:endParaRPr lang="en-US" altLang="en-US">
              <a:solidFill>
                <a:prstClr val="black"/>
              </a:solidFill>
            </a:endParaRPr>
          </a:p>
        </p:txBody>
      </p:sp>
      <p:sp>
        <p:nvSpPr>
          <p:cNvPr id="8" name="Slide Number Placeholder 6"/>
          <p:cNvSpPr>
            <a:spLocks noGrp="1"/>
          </p:cNvSpPr>
          <p:nvPr>
            <p:ph type="sldNum" sz="quarter" idx="12"/>
          </p:nvPr>
        </p:nvSpPr>
        <p:spPr/>
        <p:txBody>
          <a:bodyPr/>
          <a:lstStyle>
            <a:lvl1pPr>
              <a:defRPr/>
            </a:lvl1pPr>
          </a:lstStyle>
          <a:p>
            <a:pPr eaLnBrk="0" fontAlgn="base" hangingPunct="0">
              <a:spcBef>
                <a:spcPct val="0"/>
              </a:spcBef>
              <a:spcAft>
                <a:spcPct val="0"/>
              </a:spcAft>
            </a:pPr>
            <a:fld id="{4296E235-D944-47E7-B64F-A201EEF1FB9D}" type="slidenum">
              <a:rPr lang="en-US" altLang="en-US" smtClean="0">
                <a:solidFill>
                  <a:prstClr val="black"/>
                </a:solidFill>
                <a:latin typeface="Arial" panose="020B0604020202020204" pitchFamily="34" charset="0"/>
              </a:rPr>
              <a:pPr eaLnBrk="0" fontAlgn="base" hangingPunct="0">
                <a:spcBef>
                  <a:spcPct val="0"/>
                </a:spcBef>
                <a:spcAft>
                  <a:spcPct val="0"/>
                </a:spcAft>
              </a:pPr>
              <a:t>‹#›</a:t>
            </a:fld>
            <a:endParaRPr lang="en-US" altLang="en-US">
              <a:solidFill>
                <a:prstClr val="black"/>
              </a:solidFill>
              <a:latin typeface="Arial" panose="020B0604020202020204" pitchFamily="34" charset="0"/>
            </a:endParaRPr>
          </a:p>
        </p:txBody>
      </p:sp>
    </p:spTree>
    <p:extLst>
      <p:ext uri="{BB962C8B-B14F-4D97-AF65-F5344CB8AC3E}">
        <p14:creationId xmlns:p14="http://schemas.microsoft.com/office/powerpoint/2010/main" val="267385017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7" descr="Droplets-SD-Content-R1d.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itle 1"/>
          <p:cNvSpPr>
            <a:spLocks noGrp="1"/>
          </p:cNvSpPr>
          <p:nvPr>
            <p:ph type="title"/>
          </p:nvPr>
        </p:nvSpPr>
        <p:spPr>
          <a:xfrm>
            <a:off x="913775"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5" y="2367093"/>
            <a:ext cx="3298976"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913775" y="2943357"/>
            <a:ext cx="3298976" cy="2847845"/>
          </a:xfrm>
        </p:spPr>
        <p:txBody>
          <a:bodyPr anchor="t"/>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452390" y="2367093"/>
            <a:ext cx="3291521"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441350" y="2943357"/>
            <a:ext cx="3303351" cy="2847845"/>
          </a:xfrm>
        </p:spPr>
        <p:txBody>
          <a:bodyPr anchor="t"/>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973299" y="2367093"/>
            <a:ext cx="3304928"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973299" y="2943357"/>
            <a:ext cx="3304928" cy="2847845"/>
          </a:xfrm>
        </p:spPr>
        <p:txBody>
          <a:bodyPr anchor="t"/>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Date Placeholder 2"/>
          <p:cNvSpPr>
            <a:spLocks noGrp="1"/>
          </p:cNvSpPr>
          <p:nvPr>
            <p:ph type="dt" sz="half" idx="18"/>
          </p:nvPr>
        </p:nvSpPr>
        <p:spPr/>
        <p:txBody>
          <a:bodyPr/>
          <a:lstStyle>
            <a:lvl1pPr>
              <a:defRPr/>
            </a:lvl1pPr>
          </a:lstStyle>
          <a:p>
            <a:pPr eaLnBrk="0" fontAlgn="base" hangingPunct="0">
              <a:spcBef>
                <a:spcPct val="0"/>
              </a:spcBef>
              <a:spcAft>
                <a:spcPct val="0"/>
              </a:spcAft>
              <a:defRPr/>
            </a:pPr>
            <a:endParaRPr lang="en-US" altLang="en-US">
              <a:solidFill>
                <a:prstClr val="black"/>
              </a:solidFill>
            </a:endParaRPr>
          </a:p>
        </p:txBody>
      </p:sp>
      <p:sp>
        <p:nvSpPr>
          <p:cNvPr id="16" name="Footer Placeholder 3"/>
          <p:cNvSpPr>
            <a:spLocks noGrp="1"/>
          </p:cNvSpPr>
          <p:nvPr>
            <p:ph type="ftr" sz="quarter" idx="19"/>
          </p:nvPr>
        </p:nvSpPr>
        <p:spPr/>
        <p:txBody>
          <a:bodyPr/>
          <a:lstStyle>
            <a:lvl1pPr>
              <a:defRPr/>
            </a:lvl1pPr>
          </a:lstStyle>
          <a:p>
            <a:pPr eaLnBrk="0" fontAlgn="base" hangingPunct="0">
              <a:spcBef>
                <a:spcPct val="0"/>
              </a:spcBef>
              <a:spcAft>
                <a:spcPct val="0"/>
              </a:spcAft>
              <a:defRPr/>
            </a:pPr>
            <a:endParaRPr lang="en-US" altLang="en-US">
              <a:solidFill>
                <a:prstClr val="black"/>
              </a:solidFill>
            </a:endParaRPr>
          </a:p>
        </p:txBody>
      </p:sp>
      <p:sp>
        <p:nvSpPr>
          <p:cNvPr id="17" name="Slide Number Placeholder 4"/>
          <p:cNvSpPr>
            <a:spLocks noGrp="1"/>
          </p:cNvSpPr>
          <p:nvPr>
            <p:ph type="sldNum" sz="quarter" idx="20"/>
          </p:nvPr>
        </p:nvSpPr>
        <p:spPr/>
        <p:txBody>
          <a:bodyPr/>
          <a:lstStyle>
            <a:lvl1pPr>
              <a:defRPr/>
            </a:lvl1pPr>
          </a:lstStyle>
          <a:p>
            <a:pPr eaLnBrk="0" fontAlgn="base" hangingPunct="0">
              <a:spcBef>
                <a:spcPct val="0"/>
              </a:spcBef>
              <a:spcAft>
                <a:spcPct val="0"/>
              </a:spcAft>
            </a:pPr>
            <a:fld id="{316AAA6F-C83A-4A00-98EA-7BABB0A3C03F}" type="slidenum">
              <a:rPr lang="en-US" altLang="en-US" smtClean="0">
                <a:solidFill>
                  <a:prstClr val="black"/>
                </a:solidFill>
                <a:latin typeface="Arial" panose="020B0604020202020204" pitchFamily="34" charset="0"/>
              </a:rPr>
              <a:pPr eaLnBrk="0" fontAlgn="base" hangingPunct="0">
                <a:spcBef>
                  <a:spcPct val="0"/>
                </a:spcBef>
                <a:spcAft>
                  <a:spcPct val="0"/>
                </a:spcAft>
              </a:pPr>
              <a:t>‹#›</a:t>
            </a:fld>
            <a:endParaRPr lang="en-US" altLang="en-US">
              <a:solidFill>
                <a:prstClr val="black"/>
              </a:solidFill>
              <a:latin typeface="Arial" panose="020B0604020202020204" pitchFamily="34" charset="0"/>
            </a:endParaRPr>
          </a:p>
        </p:txBody>
      </p:sp>
    </p:spTree>
    <p:extLst>
      <p:ext uri="{BB962C8B-B14F-4D97-AF65-F5344CB8AC3E}">
        <p14:creationId xmlns:p14="http://schemas.microsoft.com/office/powerpoint/2010/main" val="228185773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2" name="Picture 7" descr="Droplets-SD-Content-R1d.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 name="Title 1"/>
          <p:cNvSpPr>
            <a:spLocks noGrp="1"/>
          </p:cNvSpPr>
          <p:nvPr>
            <p:ph type="title"/>
          </p:nvPr>
        </p:nvSpPr>
        <p:spPr>
          <a:xfrm>
            <a:off x="913775"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6" y="4204820"/>
            <a:ext cx="3296409"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913776"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21" name="Text Placeholder 3"/>
          <p:cNvSpPr>
            <a:spLocks noGrp="1"/>
          </p:cNvSpPr>
          <p:nvPr>
            <p:ph type="body" sz="half" idx="18"/>
          </p:nvPr>
        </p:nvSpPr>
        <p:spPr>
          <a:xfrm>
            <a:off x="913776" y="4781082"/>
            <a:ext cx="3296409" cy="1010118"/>
          </a:xfrm>
        </p:spPr>
        <p:txBody>
          <a:bodyPr anchor="t"/>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24" name="Text Placeholder 3"/>
          <p:cNvSpPr>
            <a:spLocks noGrp="1"/>
          </p:cNvSpPr>
          <p:nvPr>
            <p:ph type="body" sz="half" idx="19"/>
          </p:nvPr>
        </p:nvSpPr>
        <p:spPr>
          <a:xfrm>
            <a:off x="4441348" y="4781082"/>
            <a:ext cx="3303352" cy="1010119"/>
          </a:xfrm>
        </p:spPr>
        <p:txBody>
          <a:bodyPr anchor="t"/>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973300" y="4204820"/>
            <a:ext cx="330068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973299"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27" name="Text Placeholder 3"/>
          <p:cNvSpPr>
            <a:spLocks noGrp="1"/>
          </p:cNvSpPr>
          <p:nvPr>
            <p:ph type="body" sz="half" idx="20"/>
          </p:nvPr>
        </p:nvSpPr>
        <p:spPr>
          <a:xfrm>
            <a:off x="7973174" y="4781080"/>
            <a:ext cx="3305053" cy="1010121"/>
          </a:xfrm>
        </p:spPr>
        <p:txBody>
          <a:bodyPr anchor="t"/>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3" name="Date Placeholder 2"/>
          <p:cNvSpPr>
            <a:spLocks noGrp="1"/>
          </p:cNvSpPr>
          <p:nvPr>
            <p:ph type="dt" sz="half" idx="23"/>
          </p:nvPr>
        </p:nvSpPr>
        <p:spPr/>
        <p:txBody>
          <a:bodyPr/>
          <a:lstStyle>
            <a:lvl1pPr>
              <a:defRPr/>
            </a:lvl1pPr>
          </a:lstStyle>
          <a:p>
            <a:pPr eaLnBrk="0" fontAlgn="base" hangingPunct="0">
              <a:spcBef>
                <a:spcPct val="0"/>
              </a:spcBef>
              <a:spcAft>
                <a:spcPct val="0"/>
              </a:spcAft>
              <a:defRPr/>
            </a:pPr>
            <a:endParaRPr lang="en-US" altLang="en-US">
              <a:solidFill>
                <a:prstClr val="black"/>
              </a:solidFill>
            </a:endParaRPr>
          </a:p>
        </p:txBody>
      </p:sp>
      <p:sp>
        <p:nvSpPr>
          <p:cNvPr id="14" name="Footer Placeholder 3"/>
          <p:cNvSpPr>
            <a:spLocks noGrp="1"/>
          </p:cNvSpPr>
          <p:nvPr>
            <p:ph type="ftr" sz="quarter" idx="24"/>
          </p:nvPr>
        </p:nvSpPr>
        <p:spPr/>
        <p:txBody>
          <a:bodyPr/>
          <a:lstStyle>
            <a:lvl1pPr>
              <a:defRPr/>
            </a:lvl1pPr>
          </a:lstStyle>
          <a:p>
            <a:pPr eaLnBrk="0" fontAlgn="base" hangingPunct="0">
              <a:spcBef>
                <a:spcPct val="0"/>
              </a:spcBef>
              <a:spcAft>
                <a:spcPct val="0"/>
              </a:spcAft>
              <a:defRPr/>
            </a:pPr>
            <a:endParaRPr lang="en-US" altLang="en-US">
              <a:solidFill>
                <a:prstClr val="black"/>
              </a:solidFill>
            </a:endParaRPr>
          </a:p>
        </p:txBody>
      </p:sp>
      <p:sp>
        <p:nvSpPr>
          <p:cNvPr id="15" name="Slide Number Placeholder 4"/>
          <p:cNvSpPr>
            <a:spLocks noGrp="1"/>
          </p:cNvSpPr>
          <p:nvPr>
            <p:ph type="sldNum" sz="quarter" idx="25"/>
          </p:nvPr>
        </p:nvSpPr>
        <p:spPr/>
        <p:txBody>
          <a:bodyPr/>
          <a:lstStyle>
            <a:lvl1pPr>
              <a:defRPr/>
            </a:lvl1pPr>
          </a:lstStyle>
          <a:p>
            <a:pPr eaLnBrk="0" fontAlgn="base" hangingPunct="0">
              <a:spcBef>
                <a:spcPct val="0"/>
              </a:spcBef>
              <a:spcAft>
                <a:spcPct val="0"/>
              </a:spcAft>
            </a:pPr>
            <a:fld id="{1E2901D4-003B-4D87-AF85-4A62FB9812E5}" type="slidenum">
              <a:rPr lang="en-US" altLang="en-US" smtClean="0">
                <a:solidFill>
                  <a:prstClr val="black"/>
                </a:solidFill>
                <a:latin typeface="Arial" panose="020B0604020202020204" pitchFamily="34" charset="0"/>
              </a:rPr>
              <a:pPr eaLnBrk="0" fontAlgn="base" hangingPunct="0">
                <a:spcBef>
                  <a:spcPct val="0"/>
                </a:spcBef>
                <a:spcAft>
                  <a:spcPct val="0"/>
                </a:spcAft>
              </a:pPr>
              <a:t>‹#›</a:t>
            </a:fld>
            <a:endParaRPr lang="en-US" altLang="en-US">
              <a:solidFill>
                <a:prstClr val="black"/>
              </a:solidFill>
              <a:latin typeface="Arial" panose="020B0604020202020204" pitchFamily="34" charset="0"/>
            </a:endParaRPr>
          </a:p>
        </p:txBody>
      </p:sp>
    </p:spTree>
    <p:extLst>
      <p:ext uri="{BB962C8B-B14F-4D97-AF65-F5344CB8AC3E}">
        <p14:creationId xmlns:p14="http://schemas.microsoft.com/office/powerpoint/2010/main" val="242070169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4" name="Picture 7" descr="Droplets-SD-Content-R1d.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5"/>
            <a:ext cx="10364452" cy="342410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4"/>
          </p:nvPr>
        </p:nvSpPr>
        <p:spPr/>
        <p:txBody>
          <a:bodyPr/>
          <a:lstStyle>
            <a:lvl1pPr>
              <a:defRPr/>
            </a:lvl1pPr>
          </a:lstStyle>
          <a:p>
            <a:pPr eaLnBrk="0" fontAlgn="base" hangingPunct="0">
              <a:spcBef>
                <a:spcPct val="0"/>
              </a:spcBef>
              <a:spcAft>
                <a:spcPct val="0"/>
              </a:spcAft>
              <a:defRPr/>
            </a:pPr>
            <a:endParaRPr lang="en-US" altLang="en-US">
              <a:solidFill>
                <a:prstClr val="black"/>
              </a:solidFill>
            </a:endParaRPr>
          </a:p>
        </p:txBody>
      </p:sp>
      <p:sp>
        <p:nvSpPr>
          <p:cNvPr id="6" name="Footer Placeholder 4"/>
          <p:cNvSpPr>
            <a:spLocks noGrp="1"/>
          </p:cNvSpPr>
          <p:nvPr>
            <p:ph type="ftr" sz="quarter" idx="15"/>
          </p:nvPr>
        </p:nvSpPr>
        <p:spPr/>
        <p:txBody>
          <a:bodyPr/>
          <a:lstStyle>
            <a:lvl1pPr>
              <a:defRPr/>
            </a:lvl1pPr>
          </a:lstStyle>
          <a:p>
            <a:pPr eaLnBrk="0" fontAlgn="base" hangingPunct="0">
              <a:spcBef>
                <a:spcPct val="0"/>
              </a:spcBef>
              <a:spcAft>
                <a:spcPct val="0"/>
              </a:spcAft>
              <a:defRPr/>
            </a:pPr>
            <a:endParaRPr lang="en-US" altLang="en-US">
              <a:solidFill>
                <a:prstClr val="black"/>
              </a:solidFill>
            </a:endParaRPr>
          </a:p>
        </p:txBody>
      </p:sp>
      <p:sp>
        <p:nvSpPr>
          <p:cNvPr id="7" name="Slide Number Placeholder 5"/>
          <p:cNvSpPr>
            <a:spLocks noGrp="1"/>
          </p:cNvSpPr>
          <p:nvPr>
            <p:ph type="sldNum" sz="quarter" idx="16"/>
          </p:nvPr>
        </p:nvSpPr>
        <p:spPr/>
        <p:txBody>
          <a:bodyPr/>
          <a:lstStyle>
            <a:lvl1pPr>
              <a:defRPr/>
            </a:lvl1pPr>
          </a:lstStyle>
          <a:p>
            <a:pPr eaLnBrk="0" fontAlgn="base" hangingPunct="0">
              <a:spcBef>
                <a:spcPct val="0"/>
              </a:spcBef>
              <a:spcAft>
                <a:spcPct val="0"/>
              </a:spcAft>
            </a:pPr>
            <a:fld id="{61AD60E4-8148-4021-BCDE-20064364C2DF}" type="slidenum">
              <a:rPr lang="en-US" altLang="en-US" smtClean="0">
                <a:solidFill>
                  <a:prstClr val="black"/>
                </a:solidFill>
                <a:latin typeface="Arial" panose="020B0604020202020204" pitchFamily="34" charset="0"/>
              </a:rPr>
              <a:pPr eaLnBrk="0" fontAlgn="base" hangingPunct="0">
                <a:spcBef>
                  <a:spcPct val="0"/>
                </a:spcBef>
                <a:spcAft>
                  <a:spcPct val="0"/>
                </a:spcAft>
              </a:pPr>
              <a:t>‹#›</a:t>
            </a:fld>
            <a:endParaRPr lang="en-US" altLang="en-US">
              <a:solidFill>
                <a:prstClr val="black"/>
              </a:solidFill>
              <a:latin typeface="Arial" panose="020B0604020202020204" pitchFamily="34" charset="0"/>
            </a:endParaRPr>
          </a:p>
        </p:txBody>
      </p:sp>
    </p:spTree>
    <p:extLst>
      <p:ext uri="{BB962C8B-B14F-4D97-AF65-F5344CB8AC3E}">
        <p14:creationId xmlns:p14="http://schemas.microsoft.com/office/powerpoint/2010/main" val="219949324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4" name="Picture 7" descr="Droplets-SD-Content-R1d.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Vertical Title 1"/>
          <p:cNvSpPr>
            <a:spLocks noGrp="1"/>
          </p:cNvSpPr>
          <p:nvPr>
            <p:ph type="title" orient="vert"/>
          </p:nvPr>
        </p:nvSpPr>
        <p:spPr>
          <a:xfrm>
            <a:off x="8724901" y="609603"/>
            <a:ext cx="2553327"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3"/>
            <a:ext cx="7658724" cy="518159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4"/>
          </p:nvPr>
        </p:nvSpPr>
        <p:spPr/>
        <p:txBody>
          <a:bodyPr/>
          <a:lstStyle>
            <a:lvl1pPr>
              <a:defRPr/>
            </a:lvl1pPr>
          </a:lstStyle>
          <a:p>
            <a:pPr eaLnBrk="0" fontAlgn="base" hangingPunct="0">
              <a:spcBef>
                <a:spcPct val="0"/>
              </a:spcBef>
              <a:spcAft>
                <a:spcPct val="0"/>
              </a:spcAft>
              <a:defRPr/>
            </a:pPr>
            <a:endParaRPr lang="en-US" altLang="en-US">
              <a:solidFill>
                <a:prstClr val="black"/>
              </a:solidFill>
            </a:endParaRPr>
          </a:p>
        </p:txBody>
      </p:sp>
      <p:sp>
        <p:nvSpPr>
          <p:cNvPr id="6" name="Footer Placeholder 4"/>
          <p:cNvSpPr>
            <a:spLocks noGrp="1"/>
          </p:cNvSpPr>
          <p:nvPr>
            <p:ph type="ftr" sz="quarter" idx="15"/>
          </p:nvPr>
        </p:nvSpPr>
        <p:spPr/>
        <p:txBody>
          <a:bodyPr/>
          <a:lstStyle>
            <a:lvl1pPr>
              <a:defRPr/>
            </a:lvl1pPr>
          </a:lstStyle>
          <a:p>
            <a:pPr eaLnBrk="0" fontAlgn="base" hangingPunct="0">
              <a:spcBef>
                <a:spcPct val="0"/>
              </a:spcBef>
              <a:spcAft>
                <a:spcPct val="0"/>
              </a:spcAft>
              <a:defRPr/>
            </a:pPr>
            <a:endParaRPr lang="en-US" altLang="en-US">
              <a:solidFill>
                <a:prstClr val="black"/>
              </a:solidFill>
            </a:endParaRPr>
          </a:p>
        </p:txBody>
      </p:sp>
      <p:sp>
        <p:nvSpPr>
          <p:cNvPr id="7" name="Slide Number Placeholder 5"/>
          <p:cNvSpPr>
            <a:spLocks noGrp="1"/>
          </p:cNvSpPr>
          <p:nvPr>
            <p:ph type="sldNum" sz="quarter" idx="16"/>
          </p:nvPr>
        </p:nvSpPr>
        <p:spPr/>
        <p:txBody>
          <a:bodyPr/>
          <a:lstStyle>
            <a:lvl1pPr>
              <a:defRPr/>
            </a:lvl1pPr>
          </a:lstStyle>
          <a:p>
            <a:pPr eaLnBrk="0" fontAlgn="base" hangingPunct="0">
              <a:spcBef>
                <a:spcPct val="0"/>
              </a:spcBef>
              <a:spcAft>
                <a:spcPct val="0"/>
              </a:spcAft>
            </a:pPr>
            <a:fld id="{A4DE4B2A-4A3B-49A3-ADD4-D337F460102F}" type="slidenum">
              <a:rPr lang="en-US" altLang="en-US" smtClean="0">
                <a:solidFill>
                  <a:prstClr val="black"/>
                </a:solidFill>
                <a:latin typeface="Arial" panose="020B0604020202020204" pitchFamily="34" charset="0"/>
              </a:rPr>
              <a:pPr eaLnBrk="0" fontAlgn="base" hangingPunct="0">
                <a:spcBef>
                  <a:spcPct val="0"/>
                </a:spcBef>
                <a:spcAft>
                  <a:spcPct val="0"/>
                </a:spcAft>
              </a:pPr>
              <a:t>‹#›</a:t>
            </a:fld>
            <a:endParaRPr lang="en-US" altLang="en-US">
              <a:solidFill>
                <a:prstClr val="black"/>
              </a:solidFill>
              <a:latin typeface="Arial" panose="020B0604020202020204" pitchFamily="34" charset="0"/>
            </a:endParaRPr>
          </a:p>
        </p:txBody>
      </p:sp>
    </p:spTree>
    <p:extLst>
      <p:ext uri="{BB962C8B-B14F-4D97-AF65-F5344CB8AC3E}">
        <p14:creationId xmlns:p14="http://schemas.microsoft.com/office/powerpoint/2010/main" val="1580321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0_Title and Content">
    <p:spTree>
      <p:nvGrpSpPr>
        <p:cNvPr id="1" name=""/>
        <p:cNvGrpSpPr/>
        <p:nvPr/>
      </p:nvGrpSpPr>
      <p:grpSpPr>
        <a:xfrm>
          <a:off x="0" y="0"/>
          <a:ext cx="0" cy="0"/>
          <a:chOff x="0" y="0"/>
          <a:chExt cx="0" cy="0"/>
        </a:xfrm>
      </p:grpSpPr>
      <p:pic>
        <p:nvPicPr>
          <p:cNvPr id="4" name="Picture 7" descr="Droplets-SD-Content-R1d.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3" y="2367094"/>
            <a:ext cx="10363827"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4"/>
          </p:nvPr>
        </p:nvSpPr>
        <p:spPr/>
        <p:txBody>
          <a:bodyPr/>
          <a:lstStyle>
            <a:lvl1pPr>
              <a:defRPr/>
            </a:lvl1pPr>
          </a:lstStyle>
          <a:p>
            <a:pPr eaLnBrk="0" fontAlgn="base" hangingPunct="0">
              <a:spcBef>
                <a:spcPct val="0"/>
              </a:spcBef>
              <a:spcAft>
                <a:spcPct val="0"/>
              </a:spcAft>
              <a:defRPr/>
            </a:pPr>
            <a:endParaRPr lang="en-US" altLang="en-US">
              <a:solidFill>
                <a:prstClr val="black"/>
              </a:solidFill>
            </a:endParaRPr>
          </a:p>
        </p:txBody>
      </p:sp>
      <p:sp>
        <p:nvSpPr>
          <p:cNvPr id="6" name="Footer Placeholder 4"/>
          <p:cNvSpPr>
            <a:spLocks noGrp="1"/>
          </p:cNvSpPr>
          <p:nvPr>
            <p:ph type="ftr" sz="quarter" idx="15"/>
          </p:nvPr>
        </p:nvSpPr>
        <p:spPr/>
        <p:txBody>
          <a:bodyPr/>
          <a:lstStyle>
            <a:lvl1pPr>
              <a:defRPr/>
            </a:lvl1pPr>
          </a:lstStyle>
          <a:p>
            <a:pPr eaLnBrk="0" fontAlgn="base" hangingPunct="0">
              <a:spcBef>
                <a:spcPct val="0"/>
              </a:spcBef>
              <a:spcAft>
                <a:spcPct val="0"/>
              </a:spcAft>
              <a:defRPr/>
            </a:pPr>
            <a:endParaRPr lang="en-US" altLang="en-US">
              <a:solidFill>
                <a:prstClr val="black"/>
              </a:solidFill>
            </a:endParaRPr>
          </a:p>
        </p:txBody>
      </p:sp>
      <p:sp>
        <p:nvSpPr>
          <p:cNvPr id="7" name="Slide Number Placeholder 5"/>
          <p:cNvSpPr>
            <a:spLocks noGrp="1"/>
          </p:cNvSpPr>
          <p:nvPr>
            <p:ph type="sldNum" sz="quarter" idx="16"/>
          </p:nvPr>
        </p:nvSpPr>
        <p:spPr/>
        <p:txBody>
          <a:bodyPr/>
          <a:lstStyle>
            <a:lvl1pPr>
              <a:defRPr/>
            </a:lvl1pPr>
          </a:lstStyle>
          <a:p>
            <a:pPr eaLnBrk="0" fontAlgn="base" hangingPunct="0">
              <a:spcBef>
                <a:spcPct val="0"/>
              </a:spcBef>
              <a:spcAft>
                <a:spcPct val="0"/>
              </a:spcAft>
            </a:pPr>
            <a:fld id="{440F08DD-0984-4B9B-B3D0-BEE4EF690F46}" type="slidenum">
              <a:rPr lang="en-US" altLang="en-US" smtClean="0">
                <a:solidFill>
                  <a:prstClr val="black"/>
                </a:solidFill>
                <a:latin typeface="Arial" panose="020B0604020202020204" pitchFamily="34" charset="0"/>
              </a:rPr>
              <a:pPr eaLnBrk="0" fontAlgn="base" hangingPunct="0">
                <a:spcBef>
                  <a:spcPct val="0"/>
                </a:spcBef>
                <a:spcAft>
                  <a:spcPct val="0"/>
                </a:spcAft>
              </a:pPr>
              <a:t>‹#›</a:t>
            </a:fld>
            <a:endParaRPr lang="en-US" altLang="en-US">
              <a:solidFill>
                <a:prstClr val="black"/>
              </a:solidFill>
              <a:latin typeface="Arial" panose="020B0604020202020204" pitchFamily="34" charset="0"/>
            </a:endParaRPr>
          </a:p>
        </p:txBody>
      </p:sp>
    </p:spTree>
    <p:extLst>
      <p:ext uri="{BB962C8B-B14F-4D97-AF65-F5344CB8AC3E}">
        <p14:creationId xmlns:p14="http://schemas.microsoft.com/office/powerpoint/2010/main" val="24175904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9_Title and Content">
    <p:spTree>
      <p:nvGrpSpPr>
        <p:cNvPr id="1" name=""/>
        <p:cNvGrpSpPr/>
        <p:nvPr/>
      </p:nvGrpSpPr>
      <p:grpSpPr>
        <a:xfrm>
          <a:off x="0" y="0"/>
          <a:ext cx="0" cy="0"/>
          <a:chOff x="0" y="0"/>
          <a:chExt cx="0" cy="0"/>
        </a:xfrm>
      </p:grpSpPr>
      <p:pic>
        <p:nvPicPr>
          <p:cNvPr id="4" name="Picture 7" descr="Droplets-SD-Content-R1d.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3" y="2367094"/>
            <a:ext cx="10363827"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4"/>
          </p:nvPr>
        </p:nvSpPr>
        <p:spPr/>
        <p:txBody>
          <a:bodyPr/>
          <a:lstStyle>
            <a:lvl1pPr>
              <a:defRPr/>
            </a:lvl1pPr>
          </a:lstStyle>
          <a:p>
            <a:pPr eaLnBrk="0" fontAlgn="base" hangingPunct="0">
              <a:spcBef>
                <a:spcPct val="0"/>
              </a:spcBef>
              <a:spcAft>
                <a:spcPct val="0"/>
              </a:spcAft>
              <a:defRPr/>
            </a:pPr>
            <a:endParaRPr lang="en-US" altLang="en-US">
              <a:solidFill>
                <a:prstClr val="black"/>
              </a:solidFill>
            </a:endParaRPr>
          </a:p>
        </p:txBody>
      </p:sp>
      <p:sp>
        <p:nvSpPr>
          <p:cNvPr id="6" name="Footer Placeholder 4"/>
          <p:cNvSpPr>
            <a:spLocks noGrp="1"/>
          </p:cNvSpPr>
          <p:nvPr>
            <p:ph type="ftr" sz="quarter" idx="15"/>
          </p:nvPr>
        </p:nvSpPr>
        <p:spPr/>
        <p:txBody>
          <a:bodyPr/>
          <a:lstStyle>
            <a:lvl1pPr>
              <a:defRPr/>
            </a:lvl1pPr>
          </a:lstStyle>
          <a:p>
            <a:pPr eaLnBrk="0" fontAlgn="base" hangingPunct="0">
              <a:spcBef>
                <a:spcPct val="0"/>
              </a:spcBef>
              <a:spcAft>
                <a:spcPct val="0"/>
              </a:spcAft>
              <a:defRPr/>
            </a:pPr>
            <a:endParaRPr lang="en-US" altLang="en-US">
              <a:solidFill>
                <a:prstClr val="black"/>
              </a:solidFill>
            </a:endParaRPr>
          </a:p>
        </p:txBody>
      </p:sp>
      <p:sp>
        <p:nvSpPr>
          <p:cNvPr id="7" name="Slide Number Placeholder 5"/>
          <p:cNvSpPr>
            <a:spLocks noGrp="1"/>
          </p:cNvSpPr>
          <p:nvPr>
            <p:ph type="sldNum" sz="quarter" idx="16"/>
          </p:nvPr>
        </p:nvSpPr>
        <p:spPr/>
        <p:txBody>
          <a:bodyPr/>
          <a:lstStyle>
            <a:lvl1pPr>
              <a:defRPr/>
            </a:lvl1pPr>
          </a:lstStyle>
          <a:p>
            <a:pPr eaLnBrk="0" fontAlgn="base" hangingPunct="0">
              <a:spcBef>
                <a:spcPct val="0"/>
              </a:spcBef>
              <a:spcAft>
                <a:spcPct val="0"/>
              </a:spcAft>
            </a:pPr>
            <a:fld id="{778B9BDD-89D6-4FCB-87B3-6885A05666BE}" type="slidenum">
              <a:rPr lang="en-US" altLang="en-US" smtClean="0">
                <a:solidFill>
                  <a:prstClr val="black"/>
                </a:solidFill>
                <a:latin typeface="Arial" panose="020B0604020202020204" pitchFamily="34" charset="0"/>
              </a:rPr>
              <a:pPr eaLnBrk="0" fontAlgn="base" hangingPunct="0">
                <a:spcBef>
                  <a:spcPct val="0"/>
                </a:spcBef>
                <a:spcAft>
                  <a:spcPct val="0"/>
                </a:spcAft>
              </a:pPr>
              <a:t>‹#›</a:t>
            </a:fld>
            <a:endParaRPr lang="en-US" altLang="en-US">
              <a:solidFill>
                <a:prstClr val="black"/>
              </a:solidFill>
              <a:latin typeface="Arial" panose="020B0604020202020204" pitchFamily="34" charset="0"/>
            </a:endParaRPr>
          </a:p>
        </p:txBody>
      </p:sp>
    </p:spTree>
    <p:extLst>
      <p:ext uri="{BB962C8B-B14F-4D97-AF65-F5344CB8AC3E}">
        <p14:creationId xmlns:p14="http://schemas.microsoft.com/office/powerpoint/2010/main" val="2666456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8_Title and Content">
    <p:spTree>
      <p:nvGrpSpPr>
        <p:cNvPr id="1" name=""/>
        <p:cNvGrpSpPr/>
        <p:nvPr/>
      </p:nvGrpSpPr>
      <p:grpSpPr>
        <a:xfrm>
          <a:off x="0" y="0"/>
          <a:ext cx="0" cy="0"/>
          <a:chOff x="0" y="0"/>
          <a:chExt cx="0" cy="0"/>
        </a:xfrm>
      </p:grpSpPr>
      <p:pic>
        <p:nvPicPr>
          <p:cNvPr id="4" name="Picture 7" descr="Droplets-SD-Content-R1d.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3" y="2367094"/>
            <a:ext cx="10363827"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4"/>
          </p:nvPr>
        </p:nvSpPr>
        <p:spPr/>
        <p:txBody>
          <a:bodyPr/>
          <a:lstStyle>
            <a:lvl1pPr>
              <a:defRPr/>
            </a:lvl1pPr>
          </a:lstStyle>
          <a:p>
            <a:pPr eaLnBrk="0" fontAlgn="base" hangingPunct="0">
              <a:spcBef>
                <a:spcPct val="0"/>
              </a:spcBef>
              <a:spcAft>
                <a:spcPct val="0"/>
              </a:spcAft>
              <a:defRPr/>
            </a:pPr>
            <a:endParaRPr lang="en-US" altLang="en-US">
              <a:solidFill>
                <a:prstClr val="black"/>
              </a:solidFill>
            </a:endParaRPr>
          </a:p>
        </p:txBody>
      </p:sp>
      <p:sp>
        <p:nvSpPr>
          <p:cNvPr id="6" name="Footer Placeholder 4"/>
          <p:cNvSpPr>
            <a:spLocks noGrp="1"/>
          </p:cNvSpPr>
          <p:nvPr>
            <p:ph type="ftr" sz="quarter" idx="15"/>
          </p:nvPr>
        </p:nvSpPr>
        <p:spPr/>
        <p:txBody>
          <a:bodyPr/>
          <a:lstStyle>
            <a:lvl1pPr>
              <a:defRPr/>
            </a:lvl1pPr>
          </a:lstStyle>
          <a:p>
            <a:pPr eaLnBrk="0" fontAlgn="base" hangingPunct="0">
              <a:spcBef>
                <a:spcPct val="0"/>
              </a:spcBef>
              <a:spcAft>
                <a:spcPct val="0"/>
              </a:spcAft>
              <a:defRPr/>
            </a:pPr>
            <a:endParaRPr lang="en-US" altLang="en-US">
              <a:solidFill>
                <a:prstClr val="black"/>
              </a:solidFill>
            </a:endParaRPr>
          </a:p>
        </p:txBody>
      </p:sp>
      <p:sp>
        <p:nvSpPr>
          <p:cNvPr id="7" name="Slide Number Placeholder 5"/>
          <p:cNvSpPr>
            <a:spLocks noGrp="1"/>
          </p:cNvSpPr>
          <p:nvPr>
            <p:ph type="sldNum" sz="quarter" idx="16"/>
          </p:nvPr>
        </p:nvSpPr>
        <p:spPr/>
        <p:txBody>
          <a:bodyPr/>
          <a:lstStyle>
            <a:lvl1pPr>
              <a:defRPr/>
            </a:lvl1pPr>
          </a:lstStyle>
          <a:p>
            <a:pPr eaLnBrk="0" fontAlgn="base" hangingPunct="0">
              <a:spcBef>
                <a:spcPct val="0"/>
              </a:spcBef>
              <a:spcAft>
                <a:spcPct val="0"/>
              </a:spcAft>
            </a:pPr>
            <a:fld id="{2F0D89A3-A083-4E71-9A5B-B9FFFD75063F}" type="slidenum">
              <a:rPr lang="en-US" altLang="en-US" smtClean="0">
                <a:solidFill>
                  <a:prstClr val="black"/>
                </a:solidFill>
                <a:latin typeface="Arial" panose="020B0604020202020204" pitchFamily="34" charset="0"/>
              </a:rPr>
              <a:pPr eaLnBrk="0" fontAlgn="base" hangingPunct="0">
                <a:spcBef>
                  <a:spcPct val="0"/>
                </a:spcBef>
                <a:spcAft>
                  <a:spcPct val="0"/>
                </a:spcAft>
              </a:pPr>
              <a:t>‹#›</a:t>
            </a:fld>
            <a:endParaRPr lang="en-US" altLang="en-US">
              <a:solidFill>
                <a:prstClr val="black"/>
              </a:solidFill>
              <a:latin typeface="Arial" panose="020B0604020202020204" pitchFamily="34" charset="0"/>
            </a:endParaRPr>
          </a:p>
        </p:txBody>
      </p:sp>
    </p:spTree>
    <p:extLst>
      <p:ext uri="{BB962C8B-B14F-4D97-AF65-F5344CB8AC3E}">
        <p14:creationId xmlns:p14="http://schemas.microsoft.com/office/powerpoint/2010/main" val="69615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7_Title and Content">
    <p:spTree>
      <p:nvGrpSpPr>
        <p:cNvPr id="1" name=""/>
        <p:cNvGrpSpPr/>
        <p:nvPr/>
      </p:nvGrpSpPr>
      <p:grpSpPr>
        <a:xfrm>
          <a:off x="0" y="0"/>
          <a:ext cx="0" cy="0"/>
          <a:chOff x="0" y="0"/>
          <a:chExt cx="0" cy="0"/>
        </a:xfrm>
      </p:grpSpPr>
      <p:pic>
        <p:nvPicPr>
          <p:cNvPr id="4" name="Picture 7" descr="Droplets-SD-Content-R1d.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3" y="2367094"/>
            <a:ext cx="10363827"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4"/>
          </p:nvPr>
        </p:nvSpPr>
        <p:spPr/>
        <p:txBody>
          <a:bodyPr/>
          <a:lstStyle>
            <a:lvl1pPr>
              <a:defRPr/>
            </a:lvl1pPr>
          </a:lstStyle>
          <a:p>
            <a:pPr eaLnBrk="0" fontAlgn="base" hangingPunct="0">
              <a:spcBef>
                <a:spcPct val="0"/>
              </a:spcBef>
              <a:spcAft>
                <a:spcPct val="0"/>
              </a:spcAft>
              <a:defRPr/>
            </a:pPr>
            <a:endParaRPr lang="en-US" altLang="en-US">
              <a:solidFill>
                <a:prstClr val="black"/>
              </a:solidFill>
            </a:endParaRPr>
          </a:p>
        </p:txBody>
      </p:sp>
      <p:sp>
        <p:nvSpPr>
          <p:cNvPr id="6" name="Footer Placeholder 4"/>
          <p:cNvSpPr>
            <a:spLocks noGrp="1"/>
          </p:cNvSpPr>
          <p:nvPr>
            <p:ph type="ftr" sz="quarter" idx="15"/>
          </p:nvPr>
        </p:nvSpPr>
        <p:spPr/>
        <p:txBody>
          <a:bodyPr/>
          <a:lstStyle>
            <a:lvl1pPr>
              <a:defRPr/>
            </a:lvl1pPr>
          </a:lstStyle>
          <a:p>
            <a:pPr eaLnBrk="0" fontAlgn="base" hangingPunct="0">
              <a:spcBef>
                <a:spcPct val="0"/>
              </a:spcBef>
              <a:spcAft>
                <a:spcPct val="0"/>
              </a:spcAft>
              <a:defRPr/>
            </a:pPr>
            <a:endParaRPr lang="en-US" altLang="en-US">
              <a:solidFill>
                <a:prstClr val="black"/>
              </a:solidFill>
            </a:endParaRPr>
          </a:p>
        </p:txBody>
      </p:sp>
      <p:sp>
        <p:nvSpPr>
          <p:cNvPr id="7" name="Slide Number Placeholder 5"/>
          <p:cNvSpPr>
            <a:spLocks noGrp="1"/>
          </p:cNvSpPr>
          <p:nvPr>
            <p:ph type="sldNum" sz="quarter" idx="16"/>
          </p:nvPr>
        </p:nvSpPr>
        <p:spPr/>
        <p:txBody>
          <a:bodyPr/>
          <a:lstStyle>
            <a:lvl1pPr>
              <a:defRPr/>
            </a:lvl1pPr>
          </a:lstStyle>
          <a:p>
            <a:pPr eaLnBrk="0" fontAlgn="base" hangingPunct="0">
              <a:spcBef>
                <a:spcPct val="0"/>
              </a:spcBef>
              <a:spcAft>
                <a:spcPct val="0"/>
              </a:spcAft>
            </a:pPr>
            <a:fld id="{E1B0A269-12D3-44CF-902B-1A20577528E7}" type="slidenum">
              <a:rPr lang="en-US" altLang="en-US" smtClean="0">
                <a:solidFill>
                  <a:prstClr val="black"/>
                </a:solidFill>
                <a:latin typeface="Arial" panose="020B0604020202020204" pitchFamily="34" charset="0"/>
              </a:rPr>
              <a:pPr eaLnBrk="0" fontAlgn="base" hangingPunct="0">
                <a:spcBef>
                  <a:spcPct val="0"/>
                </a:spcBef>
                <a:spcAft>
                  <a:spcPct val="0"/>
                </a:spcAft>
              </a:pPr>
              <a:t>‹#›</a:t>
            </a:fld>
            <a:endParaRPr lang="en-US" altLang="en-US">
              <a:solidFill>
                <a:prstClr val="black"/>
              </a:solidFill>
              <a:latin typeface="Arial" panose="020B0604020202020204" pitchFamily="34" charset="0"/>
            </a:endParaRPr>
          </a:p>
        </p:txBody>
      </p:sp>
    </p:spTree>
    <p:extLst>
      <p:ext uri="{BB962C8B-B14F-4D97-AF65-F5344CB8AC3E}">
        <p14:creationId xmlns:p14="http://schemas.microsoft.com/office/powerpoint/2010/main" val="2813917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6_Title and Content">
    <p:spTree>
      <p:nvGrpSpPr>
        <p:cNvPr id="1" name=""/>
        <p:cNvGrpSpPr/>
        <p:nvPr/>
      </p:nvGrpSpPr>
      <p:grpSpPr>
        <a:xfrm>
          <a:off x="0" y="0"/>
          <a:ext cx="0" cy="0"/>
          <a:chOff x="0" y="0"/>
          <a:chExt cx="0" cy="0"/>
        </a:xfrm>
      </p:grpSpPr>
      <p:pic>
        <p:nvPicPr>
          <p:cNvPr id="4" name="Picture 7" descr="Droplets-SD-Content-R1d.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3" y="2367094"/>
            <a:ext cx="10363827"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4"/>
          </p:nvPr>
        </p:nvSpPr>
        <p:spPr/>
        <p:txBody>
          <a:bodyPr/>
          <a:lstStyle>
            <a:lvl1pPr>
              <a:defRPr/>
            </a:lvl1pPr>
          </a:lstStyle>
          <a:p>
            <a:pPr eaLnBrk="0" fontAlgn="base" hangingPunct="0">
              <a:spcBef>
                <a:spcPct val="0"/>
              </a:spcBef>
              <a:spcAft>
                <a:spcPct val="0"/>
              </a:spcAft>
              <a:defRPr/>
            </a:pPr>
            <a:endParaRPr lang="en-US" altLang="en-US">
              <a:solidFill>
                <a:prstClr val="black"/>
              </a:solidFill>
            </a:endParaRPr>
          </a:p>
        </p:txBody>
      </p:sp>
      <p:sp>
        <p:nvSpPr>
          <p:cNvPr id="6" name="Footer Placeholder 4"/>
          <p:cNvSpPr>
            <a:spLocks noGrp="1"/>
          </p:cNvSpPr>
          <p:nvPr>
            <p:ph type="ftr" sz="quarter" idx="15"/>
          </p:nvPr>
        </p:nvSpPr>
        <p:spPr/>
        <p:txBody>
          <a:bodyPr/>
          <a:lstStyle>
            <a:lvl1pPr>
              <a:defRPr/>
            </a:lvl1pPr>
          </a:lstStyle>
          <a:p>
            <a:pPr eaLnBrk="0" fontAlgn="base" hangingPunct="0">
              <a:spcBef>
                <a:spcPct val="0"/>
              </a:spcBef>
              <a:spcAft>
                <a:spcPct val="0"/>
              </a:spcAft>
              <a:defRPr/>
            </a:pPr>
            <a:endParaRPr lang="en-US" altLang="en-US">
              <a:solidFill>
                <a:prstClr val="black"/>
              </a:solidFill>
            </a:endParaRPr>
          </a:p>
        </p:txBody>
      </p:sp>
      <p:sp>
        <p:nvSpPr>
          <p:cNvPr id="7" name="Slide Number Placeholder 5"/>
          <p:cNvSpPr>
            <a:spLocks noGrp="1"/>
          </p:cNvSpPr>
          <p:nvPr>
            <p:ph type="sldNum" sz="quarter" idx="16"/>
          </p:nvPr>
        </p:nvSpPr>
        <p:spPr/>
        <p:txBody>
          <a:bodyPr/>
          <a:lstStyle>
            <a:lvl1pPr>
              <a:defRPr/>
            </a:lvl1pPr>
          </a:lstStyle>
          <a:p>
            <a:pPr eaLnBrk="0" fontAlgn="base" hangingPunct="0">
              <a:spcBef>
                <a:spcPct val="0"/>
              </a:spcBef>
              <a:spcAft>
                <a:spcPct val="0"/>
              </a:spcAft>
            </a:pPr>
            <a:fld id="{58E5897D-C2CB-4F22-8E48-345ABF75666C}" type="slidenum">
              <a:rPr lang="en-US" altLang="en-US" smtClean="0">
                <a:solidFill>
                  <a:prstClr val="black"/>
                </a:solidFill>
                <a:latin typeface="Arial" panose="020B0604020202020204" pitchFamily="34" charset="0"/>
              </a:rPr>
              <a:pPr eaLnBrk="0" fontAlgn="base" hangingPunct="0">
                <a:spcBef>
                  <a:spcPct val="0"/>
                </a:spcBef>
                <a:spcAft>
                  <a:spcPct val="0"/>
                </a:spcAft>
              </a:pPr>
              <a:t>‹#›</a:t>
            </a:fld>
            <a:endParaRPr lang="en-US" altLang="en-US">
              <a:solidFill>
                <a:prstClr val="black"/>
              </a:solidFill>
              <a:latin typeface="Arial" panose="020B0604020202020204" pitchFamily="34" charset="0"/>
            </a:endParaRPr>
          </a:p>
        </p:txBody>
      </p:sp>
    </p:spTree>
    <p:extLst>
      <p:ext uri="{BB962C8B-B14F-4D97-AF65-F5344CB8AC3E}">
        <p14:creationId xmlns:p14="http://schemas.microsoft.com/office/powerpoint/2010/main" val="1751260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5_Title and Content">
    <p:spTree>
      <p:nvGrpSpPr>
        <p:cNvPr id="1" name=""/>
        <p:cNvGrpSpPr/>
        <p:nvPr/>
      </p:nvGrpSpPr>
      <p:grpSpPr>
        <a:xfrm>
          <a:off x="0" y="0"/>
          <a:ext cx="0" cy="0"/>
          <a:chOff x="0" y="0"/>
          <a:chExt cx="0" cy="0"/>
        </a:xfrm>
      </p:grpSpPr>
      <p:pic>
        <p:nvPicPr>
          <p:cNvPr id="4" name="Picture 7" descr="Droplets-SD-Content-R1d.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3" y="2367094"/>
            <a:ext cx="10363827"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4"/>
          </p:nvPr>
        </p:nvSpPr>
        <p:spPr/>
        <p:txBody>
          <a:bodyPr/>
          <a:lstStyle>
            <a:lvl1pPr>
              <a:defRPr/>
            </a:lvl1pPr>
          </a:lstStyle>
          <a:p>
            <a:pPr eaLnBrk="0" fontAlgn="base" hangingPunct="0">
              <a:spcBef>
                <a:spcPct val="0"/>
              </a:spcBef>
              <a:spcAft>
                <a:spcPct val="0"/>
              </a:spcAft>
              <a:defRPr/>
            </a:pPr>
            <a:endParaRPr lang="en-US" altLang="en-US">
              <a:solidFill>
                <a:prstClr val="black"/>
              </a:solidFill>
            </a:endParaRPr>
          </a:p>
        </p:txBody>
      </p:sp>
      <p:sp>
        <p:nvSpPr>
          <p:cNvPr id="6" name="Footer Placeholder 4"/>
          <p:cNvSpPr>
            <a:spLocks noGrp="1"/>
          </p:cNvSpPr>
          <p:nvPr>
            <p:ph type="ftr" sz="quarter" idx="15"/>
          </p:nvPr>
        </p:nvSpPr>
        <p:spPr/>
        <p:txBody>
          <a:bodyPr/>
          <a:lstStyle>
            <a:lvl1pPr>
              <a:defRPr/>
            </a:lvl1pPr>
          </a:lstStyle>
          <a:p>
            <a:pPr eaLnBrk="0" fontAlgn="base" hangingPunct="0">
              <a:spcBef>
                <a:spcPct val="0"/>
              </a:spcBef>
              <a:spcAft>
                <a:spcPct val="0"/>
              </a:spcAft>
              <a:defRPr/>
            </a:pPr>
            <a:endParaRPr lang="en-US" altLang="en-US">
              <a:solidFill>
                <a:prstClr val="black"/>
              </a:solidFill>
            </a:endParaRPr>
          </a:p>
        </p:txBody>
      </p:sp>
      <p:sp>
        <p:nvSpPr>
          <p:cNvPr id="7" name="Slide Number Placeholder 5"/>
          <p:cNvSpPr>
            <a:spLocks noGrp="1"/>
          </p:cNvSpPr>
          <p:nvPr>
            <p:ph type="sldNum" sz="quarter" idx="16"/>
          </p:nvPr>
        </p:nvSpPr>
        <p:spPr/>
        <p:txBody>
          <a:bodyPr/>
          <a:lstStyle>
            <a:lvl1pPr>
              <a:defRPr/>
            </a:lvl1pPr>
          </a:lstStyle>
          <a:p>
            <a:pPr eaLnBrk="0" fontAlgn="base" hangingPunct="0">
              <a:spcBef>
                <a:spcPct val="0"/>
              </a:spcBef>
              <a:spcAft>
                <a:spcPct val="0"/>
              </a:spcAft>
            </a:pPr>
            <a:fld id="{55AB5858-C1BE-44AA-BEE8-98A78010FADB}" type="slidenum">
              <a:rPr lang="en-US" altLang="en-US" smtClean="0">
                <a:solidFill>
                  <a:prstClr val="black"/>
                </a:solidFill>
                <a:latin typeface="Arial" panose="020B0604020202020204" pitchFamily="34" charset="0"/>
              </a:rPr>
              <a:pPr eaLnBrk="0" fontAlgn="base" hangingPunct="0">
                <a:spcBef>
                  <a:spcPct val="0"/>
                </a:spcBef>
                <a:spcAft>
                  <a:spcPct val="0"/>
                </a:spcAft>
              </a:pPr>
              <a:t>‹#›</a:t>
            </a:fld>
            <a:endParaRPr lang="en-US" altLang="en-US">
              <a:solidFill>
                <a:prstClr val="black"/>
              </a:solidFill>
              <a:latin typeface="Arial" panose="020B0604020202020204" pitchFamily="34" charset="0"/>
            </a:endParaRPr>
          </a:p>
        </p:txBody>
      </p:sp>
    </p:spTree>
    <p:extLst>
      <p:ext uri="{BB962C8B-B14F-4D97-AF65-F5344CB8AC3E}">
        <p14:creationId xmlns:p14="http://schemas.microsoft.com/office/powerpoint/2010/main" val="18985231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pic>
        <p:nvPicPr>
          <p:cNvPr id="4" name="Picture 7" descr="Droplets-SD-Content-R1d.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3" y="2367094"/>
            <a:ext cx="10363827"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4"/>
          </p:nvPr>
        </p:nvSpPr>
        <p:spPr/>
        <p:txBody>
          <a:bodyPr/>
          <a:lstStyle>
            <a:lvl1pPr>
              <a:defRPr/>
            </a:lvl1pPr>
          </a:lstStyle>
          <a:p>
            <a:pPr eaLnBrk="0" fontAlgn="base" hangingPunct="0">
              <a:spcBef>
                <a:spcPct val="0"/>
              </a:spcBef>
              <a:spcAft>
                <a:spcPct val="0"/>
              </a:spcAft>
              <a:defRPr/>
            </a:pPr>
            <a:endParaRPr lang="en-US" altLang="en-US">
              <a:solidFill>
                <a:prstClr val="black"/>
              </a:solidFill>
            </a:endParaRPr>
          </a:p>
        </p:txBody>
      </p:sp>
      <p:sp>
        <p:nvSpPr>
          <p:cNvPr id="6" name="Footer Placeholder 4"/>
          <p:cNvSpPr>
            <a:spLocks noGrp="1"/>
          </p:cNvSpPr>
          <p:nvPr>
            <p:ph type="ftr" sz="quarter" idx="15"/>
          </p:nvPr>
        </p:nvSpPr>
        <p:spPr/>
        <p:txBody>
          <a:bodyPr/>
          <a:lstStyle>
            <a:lvl1pPr>
              <a:defRPr/>
            </a:lvl1pPr>
          </a:lstStyle>
          <a:p>
            <a:pPr eaLnBrk="0" fontAlgn="base" hangingPunct="0">
              <a:spcBef>
                <a:spcPct val="0"/>
              </a:spcBef>
              <a:spcAft>
                <a:spcPct val="0"/>
              </a:spcAft>
              <a:defRPr/>
            </a:pPr>
            <a:endParaRPr lang="en-US" altLang="en-US">
              <a:solidFill>
                <a:prstClr val="black"/>
              </a:solidFill>
            </a:endParaRPr>
          </a:p>
        </p:txBody>
      </p:sp>
      <p:sp>
        <p:nvSpPr>
          <p:cNvPr id="7" name="Slide Number Placeholder 5"/>
          <p:cNvSpPr>
            <a:spLocks noGrp="1"/>
          </p:cNvSpPr>
          <p:nvPr>
            <p:ph type="sldNum" sz="quarter" idx="16"/>
          </p:nvPr>
        </p:nvSpPr>
        <p:spPr/>
        <p:txBody>
          <a:bodyPr/>
          <a:lstStyle>
            <a:lvl1pPr>
              <a:defRPr/>
            </a:lvl1pPr>
          </a:lstStyle>
          <a:p>
            <a:pPr eaLnBrk="0" fontAlgn="base" hangingPunct="0">
              <a:spcBef>
                <a:spcPct val="0"/>
              </a:spcBef>
              <a:spcAft>
                <a:spcPct val="0"/>
              </a:spcAft>
            </a:pPr>
            <a:fld id="{C7E985EB-D06E-43C8-8A0F-2EFD406D6332}" type="slidenum">
              <a:rPr lang="en-US" altLang="en-US" smtClean="0">
                <a:solidFill>
                  <a:prstClr val="black"/>
                </a:solidFill>
                <a:latin typeface="Arial" panose="020B0604020202020204" pitchFamily="34" charset="0"/>
              </a:rPr>
              <a:pPr eaLnBrk="0" fontAlgn="base" hangingPunct="0">
                <a:spcBef>
                  <a:spcPct val="0"/>
                </a:spcBef>
                <a:spcAft>
                  <a:spcPct val="0"/>
                </a:spcAft>
              </a:pPr>
              <a:t>‹#›</a:t>
            </a:fld>
            <a:endParaRPr lang="en-US" altLang="en-US">
              <a:solidFill>
                <a:prstClr val="black"/>
              </a:solidFill>
              <a:latin typeface="Arial" panose="020B0604020202020204" pitchFamily="34" charset="0"/>
            </a:endParaRPr>
          </a:p>
        </p:txBody>
      </p:sp>
    </p:spTree>
    <p:extLst>
      <p:ext uri="{BB962C8B-B14F-4D97-AF65-F5344CB8AC3E}">
        <p14:creationId xmlns:p14="http://schemas.microsoft.com/office/powerpoint/2010/main" val="3913362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FFFFFF"/>
            </a:gs>
            <a:gs pos="100000">
              <a:srgbClr val="B8B8B8"/>
            </a:gs>
          </a:gsLst>
          <a:lin ang="5400000"/>
        </a:gradFill>
        <a:effectLst/>
      </p:bgPr>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914400" y="619125"/>
            <a:ext cx="10363200" cy="15954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4400" y="2366964"/>
            <a:ext cx="10363200" cy="3424237"/>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9267" y="5883276"/>
            <a:ext cx="2743200" cy="365125"/>
          </a:xfrm>
          <a:prstGeom prst="rect">
            <a:avLst/>
          </a:prstGeom>
        </p:spPr>
        <p:txBody>
          <a:bodyPr vert="horz" lIns="91440" tIns="45720" rIns="91440" bIns="45720" rtlCol="0" anchor="ctr"/>
          <a:lstStyle>
            <a:lvl1pPr algn="r">
              <a:defRPr sz="1000">
                <a:solidFill>
                  <a:schemeClr val="tx1"/>
                </a:solidFill>
                <a:latin typeface="Arial" panose="020B0604020202020204" pitchFamily="34" charset="0"/>
              </a:defRPr>
            </a:lvl1pPr>
          </a:lstStyle>
          <a:p>
            <a:pPr eaLnBrk="0" fontAlgn="base" hangingPunct="0">
              <a:spcBef>
                <a:spcPct val="0"/>
              </a:spcBef>
              <a:spcAft>
                <a:spcPct val="0"/>
              </a:spcAft>
              <a:defRPr/>
            </a:pPr>
            <a:endParaRPr lang="en-US" altLang="en-US">
              <a:solidFill>
                <a:prstClr val="black"/>
              </a:solidFill>
            </a:endParaRPr>
          </a:p>
        </p:txBody>
      </p:sp>
      <p:sp>
        <p:nvSpPr>
          <p:cNvPr id="5" name="Footer Placeholder 4"/>
          <p:cNvSpPr>
            <a:spLocks noGrp="1"/>
          </p:cNvSpPr>
          <p:nvPr>
            <p:ph type="ftr" sz="quarter" idx="3"/>
          </p:nvPr>
        </p:nvSpPr>
        <p:spPr>
          <a:xfrm>
            <a:off x="914400" y="5883276"/>
            <a:ext cx="6671733" cy="365125"/>
          </a:xfrm>
          <a:prstGeom prst="rect">
            <a:avLst/>
          </a:prstGeom>
        </p:spPr>
        <p:txBody>
          <a:bodyPr vert="horz" lIns="91440" tIns="45720" rIns="91440" bIns="45720" rtlCol="0" anchor="ctr"/>
          <a:lstStyle>
            <a:lvl1pPr algn="l">
              <a:defRPr sz="1000">
                <a:solidFill>
                  <a:schemeClr val="tx1"/>
                </a:solidFill>
                <a:latin typeface="Arial" panose="020B0604020202020204" pitchFamily="34" charset="0"/>
              </a:defRPr>
            </a:lvl1pPr>
          </a:lstStyle>
          <a:p>
            <a:pPr eaLnBrk="0" fontAlgn="base" hangingPunct="0">
              <a:spcBef>
                <a:spcPct val="0"/>
              </a:spcBef>
              <a:spcAft>
                <a:spcPct val="0"/>
              </a:spcAft>
              <a:defRPr/>
            </a:pPr>
            <a:endParaRPr lang="en-US" altLang="en-US">
              <a:solidFill>
                <a:prstClr val="black"/>
              </a:solidFill>
            </a:endParaRPr>
          </a:p>
        </p:txBody>
      </p:sp>
      <p:sp>
        <p:nvSpPr>
          <p:cNvPr id="6" name="Slide Number Placeholder 5"/>
          <p:cNvSpPr>
            <a:spLocks noGrp="1"/>
          </p:cNvSpPr>
          <p:nvPr>
            <p:ph type="sldNum" sz="quarter" idx="4"/>
          </p:nvPr>
        </p:nvSpPr>
        <p:spPr>
          <a:xfrm>
            <a:off x="10513485" y="5883276"/>
            <a:ext cx="764116" cy="365125"/>
          </a:xfrm>
          <a:prstGeom prst="rect">
            <a:avLst/>
          </a:prstGeom>
        </p:spPr>
        <p:txBody>
          <a:bodyPr vert="horz" wrap="square" lIns="91440" tIns="45720" rIns="91440" bIns="45720" numCol="1" anchor="ctr" anchorCtr="0" compatLnSpc="1">
            <a:prstTxWarp prst="textNoShape">
              <a:avLst/>
            </a:prstTxWarp>
          </a:bodyPr>
          <a:lstStyle>
            <a:lvl1pPr algn="r">
              <a:defRPr sz="1000"/>
            </a:lvl1pPr>
          </a:lstStyle>
          <a:p>
            <a:pPr eaLnBrk="0" fontAlgn="base" hangingPunct="0">
              <a:spcBef>
                <a:spcPct val="0"/>
              </a:spcBef>
              <a:spcAft>
                <a:spcPct val="0"/>
              </a:spcAft>
            </a:pPr>
            <a:fld id="{7BEEE6A1-C594-43BB-8E2E-A2CD53126406}" type="slidenum">
              <a:rPr lang="en-US" altLang="en-US" smtClean="0">
                <a:solidFill>
                  <a:prstClr val="black"/>
                </a:solidFill>
                <a:latin typeface="Arial" panose="020B0604020202020204" pitchFamily="34" charset="0"/>
              </a:rPr>
              <a:pPr eaLnBrk="0" fontAlgn="base" hangingPunct="0">
                <a:spcBef>
                  <a:spcPct val="0"/>
                </a:spcBef>
                <a:spcAft>
                  <a:spcPct val="0"/>
                </a:spcAft>
              </a:pPr>
              <a:t>‹#›</a:t>
            </a:fld>
            <a:endParaRPr lang="en-US" altLang="en-US">
              <a:solidFill>
                <a:prstClr val="black"/>
              </a:solidFill>
              <a:latin typeface="Arial" panose="020B0604020202020204" pitchFamily="34" charset="0"/>
            </a:endParaRPr>
          </a:p>
        </p:txBody>
      </p:sp>
    </p:spTree>
    <p:extLst>
      <p:ext uri="{BB962C8B-B14F-4D97-AF65-F5344CB8AC3E}">
        <p14:creationId xmlns:p14="http://schemas.microsoft.com/office/powerpoint/2010/main" val="17451655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Lst>
  <p:txStyles>
    <p:titleStyle>
      <a:lvl1pPr algn="ctr" rtl="0" eaLnBrk="0" fontAlgn="base" hangingPunct="0">
        <a:lnSpc>
          <a:spcPct val="90000"/>
        </a:lnSpc>
        <a:spcBef>
          <a:spcPct val="0"/>
        </a:spcBef>
        <a:spcAft>
          <a:spcPct val="0"/>
        </a:spcAft>
        <a:defRPr sz="3600" kern="1200" cap="all">
          <a:solidFill>
            <a:schemeClr val="tx1"/>
          </a:solidFill>
          <a:latin typeface="+mj-lt"/>
          <a:ea typeface="+mj-ea"/>
          <a:cs typeface="+mj-cs"/>
        </a:defRPr>
      </a:lvl1pPr>
      <a:lvl2pPr algn="ctr" rtl="0" eaLnBrk="0" fontAlgn="base" hangingPunct="0">
        <a:lnSpc>
          <a:spcPct val="90000"/>
        </a:lnSpc>
        <a:spcBef>
          <a:spcPct val="0"/>
        </a:spcBef>
        <a:spcAft>
          <a:spcPct val="0"/>
        </a:spcAft>
        <a:defRPr sz="3600">
          <a:solidFill>
            <a:schemeClr val="tx1"/>
          </a:solidFill>
          <a:latin typeface="Tw Cen MT" panose="020B0602020104020603" pitchFamily="34" charset="0"/>
        </a:defRPr>
      </a:lvl2pPr>
      <a:lvl3pPr algn="ctr" rtl="0" eaLnBrk="0" fontAlgn="base" hangingPunct="0">
        <a:lnSpc>
          <a:spcPct val="90000"/>
        </a:lnSpc>
        <a:spcBef>
          <a:spcPct val="0"/>
        </a:spcBef>
        <a:spcAft>
          <a:spcPct val="0"/>
        </a:spcAft>
        <a:defRPr sz="3600">
          <a:solidFill>
            <a:schemeClr val="tx1"/>
          </a:solidFill>
          <a:latin typeface="Tw Cen MT" panose="020B0602020104020603" pitchFamily="34" charset="0"/>
        </a:defRPr>
      </a:lvl3pPr>
      <a:lvl4pPr algn="ctr" rtl="0" eaLnBrk="0" fontAlgn="base" hangingPunct="0">
        <a:lnSpc>
          <a:spcPct val="90000"/>
        </a:lnSpc>
        <a:spcBef>
          <a:spcPct val="0"/>
        </a:spcBef>
        <a:spcAft>
          <a:spcPct val="0"/>
        </a:spcAft>
        <a:defRPr sz="3600">
          <a:solidFill>
            <a:schemeClr val="tx1"/>
          </a:solidFill>
          <a:latin typeface="Tw Cen MT" panose="020B0602020104020603" pitchFamily="34" charset="0"/>
        </a:defRPr>
      </a:lvl4pPr>
      <a:lvl5pPr algn="ctr" rtl="0" eaLnBrk="0" fontAlgn="base" hangingPunct="0">
        <a:lnSpc>
          <a:spcPct val="90000"/>
        </a:lnSpc>
        <a:spcBef>
          <a:spcPct val="0"/>
        </a:spcBef>
        <a:spcAft>
          <a:spcPct val="0"/>
        </a:spcAft>
        <a:defRPr sz="3600">
          <a:solidFill>
            <a:schemeClr val="tx1"/>
          </a:solidFill>
          <a:latin typeface="Tw Cen MT" panose="020B0602020104020603" pitchFamily="34" charset="0"/>
        </a:defRPr>
      </a:lvl5pPr>
      <a:lvl6pPr marL="457200" algn="ctr" rtl="0" fontAlgn="base">
        <a:lnSpc>
          <a:spcPct val="90000"/>
        </a:lnSpc>
        <a:spcBef>
          <a:spcPct val="0"/>
        </a:spcBef>
        <a:spcAft>
          <a:spcPct val="0"/>
        </a:spcAft>
        <a:defRPr sz="3600">
          <a:solidFill>
            <a:schemeClr val="tx1"/>
          </a:solidFill>
          <a:latin typeface="Tw Cen MT" panose="020B0602020104020603" pitchFamily="34" charset="0"/>
        </a:defRPr>
      </a:lvl6pPr>
      <a:lvl7pPr marL="914400" algn="ctr" rtl="0" fontAlgn="base">
        <a:lnSpc>
          <a:spcPct val="90000"/>
        </a:lnSpc>
        <a:spcBef>
          <a:spcPct val="0"/>
        </a:spcBef>
        <a:spcAft>
          <a:spcPct val="0"/>
        </a:spcAft>
        <a:defRPr sz="3600">
          <a:solidFill>
            <a:schemeClr val="tx1"/>
          </a:solidFill>
          <a:latin typeface="Tw Cen MT" panose="020B0602020104020603" pitchFamily="34" charset="0"/>
        </a:defRPr>
      </a:lvl7pPr>
      <a:lvl8pPr marL="1371600" algn="ctr" rtl="0" fontAlgn="base">
        <a:lnSpc>
          <a:spcPct val="90000"/>
        </a:lnSpc>
        <a:spcBef>
          <a:spcPct val="0"/>
        </a:spcBef>
        <a:spcAft>
          <a:spcPct val="0"/>
        </a:spcAft>
        <a:defRPr sz="3600">
          <a:solidFill>
            <a:schemeClr val="tx1"/>
          </a:solidFill>
          <a:latin typeface="Tw Cen MT" panose="020B0602020104020603" pitchFamily="34" charset="0"/>
        </a:defRPr>
      </a:lvl8pPr>
      <a:lvl9pPr marL="1828800" algn="ctr" rtl="0" fontAlgn="base">
        <a:lnSpc>
          <a:spcPct val="90000"/>
        </a:lnSpc>
        <a:spcBef>
          <a:spcPct val="0"/>
        </a:spcBef>
        <a:spcAft>
          <a:spcPct val="0"/>
        </a:spcAft>
        <a:defRPr sz="3600">
          <a:solidFill>
            <a:schemeClr val="tx1"/>
          </a:solidFill>
          <a:latin typeface="Tw Cen MT" panose="020B0602020104020603" pitchFamily="34" charset="0"/>
        </a:defRPr>
      </a:lvl9pPr>
    </p:titleStyle>
    <p:bodyStyle>
      <a:lvl1pPr marL="228600" indent="-228600" algn="l" rtl="0" eaLnBrk="0" fontAlgn="base" hangingPunct="0">
        <a:lnSpc>
          <a:spcPct val="120000"/>
        </a:lnSpc>
        <a:spcBef>
          <a:spcPts val="1000"/>
        </a:spcBef>
        <a:spcAft>
          <a:spcPct val="0"/>
        </a:spcAft>
        <a:buClr>
          <a:schemeClr val="tx1"/>
        </a:buClr>
        <a:buFont typeface="Arial" panose="020B0604020202020204" pitchFamily="34" charset="0"/>
        <a:buChar char="•"/>
        <a:defRPr sz="2000" kern="1200" cap="all">
          <a:solidFill>
            <a:schemeClr val="tx1"/>
          </a:solidFill>
          <a:latin typeface="+mn-lt"/>
          <a:ea typeface="+mn-ea"/>
          <a:cs typeface="+mn-cs"/>
        </a:defRPr>
      </a:lvl1pPr>
      <a:lvl2pPr marL="685800" indent="-228600" algn="l" rtl="0" eaLnBrk="0" fontAlgn="base" hangingPunct="0">
        <a:lnSpc>
          <a:spcPct val="120000"/>
        </a:lnSpc>
        <a:spcBef>
          <a:spcPts val="500"/>
        </a:spcBef>
        <a:spcAft>
          <a:spcPct val="0"/>
        </a:spcAft>
        <a:buClr>
          <a:schemeClr val="tx1"/>
        </a:buClr>
        <a:buFont typeface="Arial" panose="020B0604020202020204" pitchFamily="34" charset="0"/>
        <a:buChar char="•"/>
        <a:defRPr sz="2800" kern="1200" cap="all">
          <a:solidFill>
            <a:schemeClr val="tx1"/>
          </a:solidFill>
          <a:latin typeface="+mn-lt"/>
          <a:ea typeface="+mn-ea"/>
          <a:cs typeface="+mn-cs"/>
        </a:defRPr>
      </a:lvl2pPr>
      <a:lvl3pPr marL="1143000" indent="-228600" algn="l" rtl="0" eaLnBrk="0" fontAlgn="base" hangingPunct="0">
        <a:lnSpc>
          <a:spcPct val="120000"/>
        </a:lnSpc>
        <a:spcBef>
          <a:spcPts val="500"/>
        </a:spcBef>
        <a:spcAft>
          <a:spcPct val="0"/>
        </a:spcAft>
        <a:buClr>
          <a:schemeClr val="tx1"/>
        </a:buClr>
        <a:buFont typeface="Arial" panose="020B0604020202020204" pitchFamily="34" charset="0"/>
        <a:buChar char="•"/>
        <a:defRPr sz="1600" kern="1200" cap="all">
          <a:solidFill>
            <a:schemeClr val="tx1"/>
          </a:solidFill>
          <a:latin typeface="+mn-lt"/>
          <a:ea typeface="+mn-ea"/>
          <a:cs typeface="+mn-cs"/>
        </a:defRPr>
      </a:lvl3pPr>
      <a:lvl4pPr marL="1600200" indent="-228600" algn="l" rtl="0" eaLnBrk="0" fontAlgn="base" hangingPunct="0">
        <a:lnSpc>
          <a:spcPct val="120000"/>
        </a:lnSpc>
        <a:spcBef>
          <a:spcPts val="500"/>
        </a:spcBef>
        <a:spcAft>
          <a:spcPct val="0"/>
        </a:spcAft>
        <a:buClr>
          <a:schemeClr val="tx1"/>
        </a:buClr>
        <a:buFont typeface="Arial" panose="020B0604020202020204" pitchFamily="34" charset="0"/>
        <a:buChar char="•"/>
        <a:defRPr sz="1400" kern="1200" cap="all">
          <a:solidFill>
            <a:schemeClr val="tx1"/>
          </a:solidFill>
          <a:latin typeface="+mn-lt"/>
          <a:ea typeface="+mn-ea"/>
          <a:cs typeface="+mn-cs"/>
        </a:defRPr>
      </a:lvl4pPr>
      <a:lvl5pPr marL="2057400" indent="-228600" algn="l" rtl="0" eaLnBrk="0" fontAlgn="base" hangingPunct="0">
        <a:lnSpc>
          <a:spcPct val="120000"/>
        </a:lnSpc>
        <a:spcBef>
          <a:spcPts val="500"/>
        </a:spcBef>
        <a:spcAft>
          <a:spcPct val="0"/>
        </a:spcAft>
        <a:buClr>
          <a:schemeClr val="tx1"/>
        </a:buClr>
        <a:buFont typeface="Arial" panose="020B0604020202020204" pitchFamily="34" charset="0"/>
        <a:buChar char="•"/>
        <a:defRPr sz="1400" kern="1200" cap="all">
          <a:solidFill>
            <a:schemeClr val="tx1"/>
          </a:solidFill>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209800" y="2130426"/>
            <a:ext cx="7772400" cy="1470025"/>
          </a:xfrm>
        </p:spPr>
        <p:txBody>
          <a:bodyPr anchor="ctr"/>
          <a:lstStyle/>
          <a:p>
            <a:pPr eaLnBrk="1" fontAlgn="auto" hangingPunct="1">
              <a:spcAft>
                <a:spcPts val="0"/>
              </a:spcAft>
              <a:defRPr/>
            </a:pPr>
            <a:endParaRPr lang="en-US" altLang="en-US" sz="4400"/>
          </a:p>
        </p:txBody>
      </p:sp>
      <p:sp>
        <p:nvSpPr>
          <p:cNvPr id="2051" name="Rectangle 3"/>
          <p:cNvSpPr>
            <a:spLocks noGrp="1" noChangeArrowheads="1"/>
          </p:cNvSpPr>
          <p:nvPr>
            <p:ph type="subTitle" idx="1"/>
          </p:nvPr>
        </p:nvSpPr>
        <p:spPr>
          <a:xfrm>
            <a:off x="2895600" y="3886200"/>
            <a:ext cx="6400800" cy="1752600"/>
          </a:xfrm>
        </p:spPr>
        <p:txBody>
          <a:bodyPr/>
          <a:lstStyle/>
          <a:p>
            <a:pPr eaLnBrk="1" fontAlgn="auto" hangingPunct="1">
              <a:spcAft>
                <a:spcPts val="0"/>
              </a:spcAft>
              <a:defRPr/>
            </a:pPr>
            <a:endParaRPr lang="en-US" altLang="en-US" sz="3200"/>
          </a:p>
        </p:txBody>
      </p:sp>
      <p:pic>
        <p:nvPicPr>
          <p:cNvPr id="29700" name="Picture 6" descr="305862"/>
          <p:cNvPicPr>
            <a:picLocks noChangeAspect="1" noChangeArrowheads="1" noCrop="1"/>
          </p:cNvPicPr>
          <p:nvPr/>
        </p:nvPicPr>
        <p:blipFill>
          <a:blip r:embed="rId2">
            <a:lum bright="48000"/>
            <a:extLst>
              <a:ext uri="{28A0092B-C50C-407E-A947-70E740481C1C}">
                <a14:useLocalDpi xmlns:a14="http://schemas.microsoft.com/office/drawing/2010/main" val="0"/>
              </a:ext>
            </a:extLst>
          </a:blip>
          <a:srcRect/>
          <a:stretch>
            <a:fillRect/>
          </a:stretch>
        </p:blipFill>
        <p:spPr bwMode="auto">
          <a:xfrm>
            <a:off x="152400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6" name="Text Box 8"/>
          <p:cNvSpPr txBox="1">
            <a:spLocks noChangeArrowheads="1"/>
          </p:cNvSpPr>
          <p:nvPr/>
        </p:nvSpPr>
        <p:spPr bwMode="auto">
          <a:xfrm>
            <a:off x="261257" y="-304800"/>
            <a:ext cx="11930743" cy="7725192"/>
          </a:xfrm>
          <a:prstGeom prst="rect">
            <a:avLst/>
          </a:prstGeom>
          <a:noFill/>
          <a:ln>
            <a:noFill/>
          </a:ln>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fontAlgn="base">
              <a:spcBef>
                <a:spcPct val="50000"/>
              </a:spcBef>
              <a:spcAft>
                <a:spcPct val="0"/>
              </a:spcAft>
              <a:defRPr/>
            </a:pPr>
            <a:endParaRPr lang="en-US" altLang="en-US" sz="3600" b="1" dirty="0">
              <a:solidFill>
                <a:srgbClr val="0000FF"/>
              </a:solidFill>
              <a:latin typeface="Times New Roman" panose="02020603050405020304" pitchFamily="18" charset="0"/>
              <a:cs typeface="Times New Roman" panose="02020603050405020304" pitchFamily="18" charset="0"/>
            </a:endParaRPr>
          </a:p>
          <a:p>
            <a:pPr algn="ctr" fontAlgn="base">
              <a:spcBef>
                <a:spcPct val="50000"/>
              </a:spcBef>
              <a:spcAft>
                <a:spcPct val="0"/>
              </a:spcAft>
              <a:defRPr/>
            </a:pPr>
            <a:r>
              <a:rPr lang="en-US" altLang="en-US" sz="2800" b="1" smtClean="0">
                <a:solidFill>
                  <a:srgbClr val="0000FF"/>
                </a:solidFill>
                <a:latin typeface="Times New Roman" panose="02020603050405020304" pitchFamily="18" charset="0"/>
                <a:cs typeface="Times New Roman" panose="02020603050405020304" pitchFamily="18" charset="0"/>
              </a:rPr>
              <a:t>Thứ</a:t>
            </a:r>
            <a:r>
              <a:rPr lang="en-US" altLang="en-US" sz="2800" b="1" dirty="0" smtClean="0">
                <a:solidFill>
                  <a:srgbClr val="0000FF"/>
                </a:solidFill>
                <a:latin typeface="Times New Roman" panose="02020603050405020304" pitchFamily="18" charset="0"/>
                <a:cs typeface="Times New Roman" panose="02020603050405020304" pitchFamily="18" charset="0"/>
              </a:rPr>
              <a:t> </a:t>
            </a:r>
            <a:r>
              <a:rPr lang="en-US" altLang="en-US" sz="2800" b="1" dirty="0" err="1" smtClean="0">
                <a:solidFill>
                  <a:srgbClr val="0000FF"/>
                </a:solidFill>
                <a:latin typeface="Times New Roman" panose="02020603050405020304" pitchFamily="18" charset="0"/>
                <a:cs typeface="Times New Roman" panose="02020603050405020304" pitchFamily="18" charset="0"/>
              </a:rPr>
              <a:t>sáu</a:t>
            </a:r>
            <a:r>
              <a:rPr lang="en-US" altLang="en-US" sz="2800" b="1" dirty="0" smtClean="0">
                <a:solidFill>
                  <a:srgbClr val="0000FF"/>
                </a:solidFill>
                <a:latin typeface="Times New Roman" panose="02020603050405020304" pitchFamily="18" charset="0"/>
                <a:cs typeface="Times New Roman" panose="02020603050405020304" pitchFamily="18" charset="0"/>
              </a:rPr>
              <a:t> </a:t>
            </a:r>
            <a:r>
              <a:rPr lang="en-US" altLang="en-US" sz="2800" b="1" dirty="0" err="1" smtClean="0">
                <a:solidFill>
                  <a:srgbClr val="0000FF"/>
                </a:solidFill>
                <a:latin typeface="Times New Roman" panose="02020603050405020304" pitchFamily="18" charset="0"/>
                <a:cs typeface="Times New Roman" panose="02020603050405020304" pitchFamily="18" charset="0"/>
              </a:rPr>
              <a:t>ngày</a:t>
            </a:r>
            <a:r>
              <a:rPr lang="en-US" altLang="en-US" sz="2800" b="1" dirty="0" smtClean="0">
                <a:solidFill>
                  <a:srgbClr val="0000FF"/>
                </a:solidFill>
                <a:latin typeface="Times New Roman" panose="02020603050405020304" pitchFamily="18" charset="0"/>
                <a:cs typeface="Times New Roman" panose="02020603050405020304" pitchFamily="18" charset="0"/>
              </a:rPr>
              <a:t> 30 </a:t>
            </a:r>
            <a:r>
              <a:rPr lang="en-US" altLang="en-US" sz="2800" b="1" dirty="0" err="1" smtClean="0">
                <a:solidFill>
                  <a:srgbClr val="0000FF"/>
                </a:solidFill>
                <a:latin typeface="Times New Roman" panose="02020603050405020304" pitchFamily="18" charset="0"/>
                <a:cs typeface="Times New Roman" panose="02020603050405020304" pitchFamily="18" charset="0"/>
              </a:rPr>
              <a:t>tháng</a:t>
            </a:r>
            <a:r>
              <a:rPr lang="en-US" altLang="en-US" sz="2800" b="1" dirty="0" smtClean="0">
                <a:solidFill>
                  <a:srgbClr val="0000FF"/>
                </a:solidFill>
                <a:latin typeface="Times New Roman" panose="02020603050405020304" pitchFamily="18" charset="0"/>
                <a:cs typeface="Times New Roman" panose="02020603050405020304" pitchFamily="18" charset="0"/>
              </a:rPr>
              <a:t> 12 </a:t>
            </a:r>
            <a:r>
              <a:rPr lang="en-US" altLang="en-US" sz="2800" b="1" dirty="0" err="1" smtClean="0">
                <a:solidFill>
                  <a:srgbClr val="0000FF"/>
                </a:solidFill>
                <a:latin typeface="Times New Roman" panose="02020603050405020304" pitchFamily="18" charset="0"/>
                <a:cs typeface="Times New Roman" panose="02020603050405020304" pitchFamily="18" charset="0"/>
              </a:rPr>
              <a:t>năm</a:t>
            </a:r>
            <a:r>
              <a:rPr lang="en-US" altLang="en-US" sz="2800" b="1" dirty="0" smtClean="0">
                <a:solidFill>
                  <a:srgbClr val="0000FF"/>
                </a:solidFill>
                <a:latin typeface="Times New Roman" panose="02020603050405020304" pitchFamily="18" charset="0"/>
                <a:cs typeface="Times New Roman" panose="02020603050405020304" pitchFamily="18" charset="0"/>
              </a:rPr>
              <a:t> 2022</a:t>
            </a:r>
          </a:p>
          <a:p>
            <a:pPr algn="ctr" fontAlgn="base">
              <a:spcBef>
                <a:spcPct val="50000"/>
              </a:spcBef>
              <a:spcAft>
                <a:spcPct val="0"/>
              </a:spcAft>
              <a:defRPr/>
            </a:pPr>
            <a:r>
              <a:rPr lang="en-US" altLang="en-US" sz="2800" b="1" dirty="0" err="1" smtClean="0">
                <a:solidFill>
                  <a:srgbClr val="0000FF"/>
                </a:solidFill>
                <a:latin typeface="Times New Roman" panose="02020603050405020304" pitchFamily="18" charset="0"/>
                <a:cs typeface="Times New Roman" panose="02020603050405020304" pitchFamily="18" charset="0"/>
              </a:rPr>
              <a:t>Địa</a:t>
            </a:r>
            <a:r>
              <a:rPr lang="en-US" altLang="en-US" sz="2800" b="1" dirty="0" smtClean="0">
                <a:solidFill>
                  <a:srgbClr val="0000FF"/>
                </a:solidFill>
                <a:latin typeface="Times New Roman" panose="02020603050405020304" pitchFamily="18" charset="0"/>
                <a:cs typeface="Times New Roman" panose="02020603050405020304" pitchFamily="18" charset="0"/>
              </a:rPr>
              <a:t> </a:t>
            </a:r>
            <a:r>
              <a:rPr lang="en-US" altLang="en-US" sz="2800" b="1" dirty="0" err="1" smtClean="0">
                <a:solidFill>
                  <a:srgbClr val="0000FF"/>
                </a:solidFill>
                <a:latin typeface="Times New Roman" panose="02020603050405020304" pitchFamily="18" charset="0"/>
                <a:cs typeface="Times New Roman" panose="02020603050405020304" pitchFamily="18" charset="0"/>
              </a:rPr>
              <a:t>lí</a:t>
            </a:r>
            <a:r>
              <a:rPr lang="en-US" altLang="en-US" sz="2800" b="1" dirty="0" smtClean="0">
                <a:solidFill>
                  <a:srgbClr val="0000FF"/>
                </a:solidFill>
                <a:latin typeface="Times New Roman" panose="02020603050405020304" pitchFamily="18" charset="0"/>
                <a:cs typeface="Times New Roman" panose="02020603050405020304" pitchFamily="18" charset="0"/>
              </a:rPr>
              <a:t> : </a:t>
            </a:r>
            <a:r>
              <a:rPr lang="en-US" altLang="en-US" sz="2800" b="1" dirty="0" err="1" smtClean="0">
                <a:solidFill>
                  <a:srgbClr val="0000FF"/>
                </a:solidFill>
                <a:latin typeface="Times New Roman" panose="02020603050405020304" pitchFamily="18" charset="0"/>
                <a:cs typeface="Times New Roman" panose="02020603050405020304" pitchFamily="18" charset="0"/>
              </a:rPr>
              <a:t>Ôn</a:t>
            </a:r>
            <a:r>
              <a:rPr lang="en-US" altLang="en-US" sz="2800" b="1" dirty="0" smtClean="0">
                <a:solidFill>
                  <a:srgbClr val="0000FF"/>
                </a:solidFill>
                <a:latin typeface="Times New Roman" panose="02020603050405020304" pitchFamily="18" charset="0"/>
                <a:cs typeface="Times New Roman" panose="02020603050405020304" pitchFamily="18" charset="0"/>
              </a:rPr>
              <a:t> </a:t>
            </a:r>
            <a:r>
              <a:rPr lang="en-US" altLang="en-US" sz="2800" b="1" dirty="0" err="1" smtClean="0">
                <a:solidFill>
                  <a:srgbClr val="0000FF"/>
                </a:solidFill>
                <a:latin typeface="Times New Roman" panose="02020603050405020304" pitchFamily="18" charset="0"/>
                <a:cs typeface="Times New Roman" panose="02020603050405020304" pitchFamily="18" charset="0"/>
              </a:rPr>
              <a:t>tập</a:t>
            </a:r>
            <a:endParaRPr lang="en-US" altLang="en-US" sz="2800" b="1" dirty="0" smtClean="0">
              <a:solidFill>
                <a:srgbClr val="0000FF"/>
              </a:solidFill>
              <a:latin typeface="Times New Roman" panose="02020603050405020304" pitchFamily="18" charset="0"/>
              <a:cs typeface="Times New Roman" panose="02020603050405020304" pitchFamily="18" charset="0"/>
            </a:endParaRPr>
          </a:p>
          <a:p>
            <a:pPr algn="ctr" fontAlgn="base">
              <a:spcBef>
                <a:spcPct val="50000"/>
              </a:spcBef>
              <a:spcAft>
                <a:spcPct val="0"/>
              </a:spcAft>
              <a:defRPr/>
            </a:pPr>
            <a:r>
              <a:rPr lang="en-US" altLang="en-US" sz="2800" b="1" dirty="0" err="1" smtClean="0">
                <a:solidFill>
                  <a:srgbClr val="0000FF"/>
                </a:solidFill>
                <a:latin typeface="Times New Roman" panose="02020603050405020304" pitchFamily="18" charset="0"/>
                <a:cs typeface="Times New Roman" panose="02020603050405020304" pitchFamily="18" charset="0"/>
              </a:rPr>
              <a:t>Nội</a:t>
            </a:r>
            <a:r>
              <a:rPr lang="en-US" altLang="en-US" sz="2800" b="1" dirty="0" smtClean="0">
                <a:solidFill>
                  <a:srgbClr val="0000FF"/>
                </a:solidFill>
                <a:latin typeface="Times New Roman" panose="02020603050405020304" pitchFamily="18" charset="0"/>
                <a:cs typeface="Times New Roman" panose="02020603050405020304" pitchFamily="18" charset="0"/>
              </a:rPr>
              <a:t> </a:t>
            </a:r>
            <a:r>
              <a:rPr lang="en-US" altLang="en-US" sz="2800" b="1" dirty="0">
                <a:solidFill>
                  <a:srgbClr val="0000FF"/>
                </a:solidFill>
                <a:latin typeface="Times New Roman" panose="02020603050405020304" pitchFamily="18" charset="0"/>
                <a:cs typeface="Times New Roman" panose="02020603050405020304" pitchFamily="18" charset="0"/>
              </a:rPr>
              <a:t>dung </a:t>
            </a:r>
            <a:r>
              <a:rPr lang="en-US" altLang="en-US" sz="2800" b="1" dirty="0" err="1">
                <a:solidFill>
                  <a:srgbClr val="0000FF"/>
                </a:solidFill>
                <a:latin typeface="Times New Roman" panose="02020603050405020304" pitchFamily="18" charset="0"/>
                <a:cs typeface="Times New Roman" panose="02020603050405020304" pitchFamily="18" charset="0"/>
              </a:rPr>
              <a:t>ôn</a:t>
            </a:r>
            <a:r>
              <a:rPr lang="en-US" altLang="en-US" sz="2800" b="1" dirty="0">
                <a:solidFill>
                  <a:srgbClr val="0000FF"/>
                </a:solidFill>
                <a:latin typeface="Times New Roman" panose="02020603050405020304" pitchFamily="18" charset="0"/>
                <a:cs typeface="Times New Roman" panose="02020603050405020304" pitchFamily="18" charset="0"/>
              </a:rPr>
              <a:t> </a:t>
            </a:r>
            <a:r>
              <a:rPr lang="en-US" altLang="en-US" sz="2800" b="1" dirty="0" err="1">
                <a:solidFill>
                  <a:srgbClr val="0000FF"/>
                </a:solidFill>
                <a:latin typeface="Times New Roman" panose="02020603050405020304" pitchFamily="18" charset="0"/>
                <a:cs typeface="Times New Roman" panose="02020603050405020304" pitchFamily="18" charset="0"/>
              </a:rPr>
              <a:t>tập</a:t>
            </a:r>
            <a:r>
              <a:rPr lang="en-US" altLang="en-US" sz="2800" b="1" dirty="0">
                <a:solidFill>
                  <a:srgbClr val="0000FF"/>
                </a:solidFill>
                <a:latin typeface="Times New Roman" panose="02020603050405020304" pitchFamily="18" charset="0"/>
                <a:cs typeface="Times New Roman" panose="02020603050405020304" pitchFamily="18" charset="0"/>
              </a:rPr>
              <a:t>:</a:t>
            </a:r>
          </a:p>
          <a:p>
            <a:pPr fontAlgn="base">
              <a:spcBef>
                <a:spcPct val="50000"/>
              </a:spcBef>
              <a:spcAft>
                <a:spcPct val="0"/>
              </a:spcAft>
              <a:defRPr/>
            </a:pPr>
            <a:r>
              <a:rPr lang="en-US" altLang="en-US" sz="2800" dirty="0">
                <a:solidFill>
                  <a:srgbClr val="0000FF"/>
                </a:solidFill>
                <a:latin typeface="Times New Roman" panose="02020603050405020304" pitchFamily="18" charset="0"/>
                <a:cs typeface="Times New Roman" panose="02020603050405020304" pitchFamily="18" charset="0"/>
              </a:rPr>
              <a:t>   </a:t>
            </a:r>
            <a:r>
              <a:rPr lang="en-US" altLang="en-US" sz="2800" dirty="0" err="1">
                <a:solidFill>
                  <a:srgbClr val="0000FF"/>
                </a:solidFill>
                <a:latin typeface="Times New Roman" panose="02020603050405020304" pitchFamily="18" charset="0"/>
                <a:cs typeface="Times New Roman" panose="02020603050405020304" pitchFamily="18" charset="0"/>
              </a:rPr>
              <a:t>Hệ</a:t>
            </a:r>
            <a:r>
              <a:rPr lang="en-US" altLang="en-US" sz="2800" dirty="0">
                <a:solidFill>
                  <a:srgbClr val="0000FF"/>
                </a:solidFill>
                <a:latin typeface="Times New Roman" panose="02020603050405020304" pitchFamily="18" charset="0"/>
                <a:cs typeface="Times New Roman" panose="02020603050405020304" pitchFamily="18" charset="0"/>
              </a:rPr>
              <a:t> </a:t>
            </a:r>
            <a:r>
              <a:rPr lang="en-US" altLang="en-US" sz="2800" dirty="0" err="1">
                <a:solidFill>
                  <a:srgbClr val="0000FF"/>
                </a:solidFill>
                <a:latin typeface="Times New Roman" panose="02020603050405020304" pitchFamily="18" charset="0"/>
                <a:cs typeface="Times New Roman" panose="02020603050405020304" pitchFamily="18" charset="0"/>
              </a:rPr>
              <a:t>thống</a:t>
            </a:r>
            <a:r>
              <a:rPr lang="en-US" altLang="en-US" sz="2800" dirty="0">
                <a:solidFill>
                  <a:srgbClr val="0000FF"/>
                </a:solidFill>
                <a:latin typeface="Times New Roman" panose="02020603050405020304" pitchFamily="18" charset="0"/>
                <a:cs typeface="Times New Roman" panose="02020603050405020304" pitchFamily="18" charset="0"/>
              </a:rPr>
              <a:t> </a:t>
            </a:r>
            <a:r>
              <a:rPr lang="en-US" altLang="en-US" sz="2800" dirty="0" err="1">
                <a:solidFill>
                  <a:srgbClr val="0000FF"/>
                </a:solidFill>
                <a:latin typeface="Times New Roman" panose="02020603050405020304" pitchFamily="18" charset="0"/>
                <a:cs typeface="Times New Roman" panose="02020603050405020304" pitchFamily="18" charset="0"/>
              </a:rPr>
              <a:t>lại</a:t>
            </a:r>
            <a:r>
              <a:rPr lang="en-US" altLang="en-US" sz="2800" dirty="0">
                <a:solidFill>
                  <a:srgbClr val="0000FF"/>
                </a:solidFill>
                <a:latin typeface="Times New Roman" panose="02020603050405020304" pitchFamily="18" charset="0"/>
                <a:cs typeface="Times New Roman" panose="02020603050405020304" pitchFamily="18" charset="0"/>
              </a:rPr>
              <a:t> </a:t>
            </a:r>
            <a:r>
              <a:rPr lang="en-US" altLang="en-US" sz="2800" dirty="0" err="1">
                <a:solidFill>
                  <a:srgbClr val="0000FF"/>
                </a:solidFill>
                <a:latin typeface="Times New Roman" panose="02020603050405020304" pitchFamily="18" charset="0"/>
                <a:cs typeface="Times New Roman" panose="02020603050405020304" pitchFamily="18" charset="0"/>
              </a:rPr>
              <a:t>những</a:t>
            </a:r>
            <a:r>
              <a:rPr lang="en-US" altLang="en-US" sz="2800" dirty="0">
                <a:solidFill>
                  <a:srgbClr val="0000FF"/>
                </a:solidFill>
                <a:latin typeface="Times New Roman" panose="02020603050405020304" pitchFamily="18" charset="0"/>
                <a:cs typeface="Times New Roman" panose="02020603050405020304" pitchFamily="18" charset="0"/>
              </a:rPr>
              <a:t> </a:t>
            </a:r>
            <a:r>
              <a:rPr lang="en-US" altLang="en-US" sz="2800" dirty="0" err="1">
                <a:solidFill>
                  <a:srgbClr val="0000FF"/>
                </a:solidFill>
                <a:latin typeface="Times New Roman" panose="02020603050405020304" pitchFamily="18" charset="0"/>
                <a:cs typeface="Times New Roman" panose="02020603050405020304" pitchFamily="18" charset="0"/>
              </a:rPr>
              <a:t>đặc</a:t>
            </a:r>
            <a:r>
              <a:rPr lang="en-US" altLang="en-US" sz="2800" dirty="0">
                <a:solidFill>
                  <a:srgbClr val="0000FF"/>
                </a:solidFill>
                <a:latin typeface="Times New Roman" panose="02020603050405020304" pitchFamily="18" charset="0"/>
                <a:cs typeface="Times New Roman" panose="02020603050405020304" pitchFamily="18" charset="0"/>
              </a:rPr>
              <a:t> </a:t>
            </a:r>
            <a:r>
              <a:rPr lang="en-US" altLang="en-US" sz="2800" dirty="0" err="1">
                <a:solidFill>
                  <a:srgbClr val="0000FF"/>
                </a:solidFill>
                <a:latin typeface="Times New Roman" panose="02020603050405020304" pitchFamily="18" charset="0"/>
                <a:cs typeface="Times New Roman" panose="02020603050405020304" pitchFamily="18" charset="0"/>
              </a:rPr>
              <a:t>điểm</a:t>
            </a:r>
            <a:r>
              <a:rPr lang="en-US" altLang="en-US" sz="2800" dirty="0">
                <a:solidFill>
                  <a:srgbClr val="0000FF"/>
                </a:solidFill>
                <a:latin typeface="Times New Roman" panose="02020603050405020304" pitchFamily="18" charset="0"/>
                <a:cs typeface="Times New Roman" panose="02020603050405020304" pitchFamily="18" charset="0"/>
              </a:rPr>
              <a:t> </a:t>
            </a:r>
            <a:r>
              <a:rPr lang="en-US" altLang="en-US" sz="2800" dirty="0" err="1">
                <a:solidFill>
                  <a:srgbClr val="0000FF"/>
                </a:solidFill>
                <a:latin typeface="Times New Roman" panose="02020603050405020304" pitchFamily="18" charset="0"/>
                <a:cs typeface="Times New Roman" panose="02020603050405020304" pitchFamily="18" charset="0"/>
              </a:rPr>
              <a:t>tiêu</a:t>
            </a:r>
            <a:r>
              <a:rPr lang="en-US" altLang="en-US" sz="2800" dirty="0">
                <a:solidFill>
                  <a:srgbClr val="0000FF"/>
                </a:solidFill>
                <a:latin typeface="Times New Roman" panose="02020603050405020304" pitchFamily="18" charset="0"/>
                <a:cs typeface="Times New Roman" panose="02020603050405020304" pitchFamily="18" charset="0"/>
              </a:rPr>
              <a:t> </a:t>
            </a:r>
            <a:r>
              <a:rPr lang="en-US" altLang="en-US" sz="2800" dirty="0" err="1">
                <a:solidFill>
                  <a:srgbClr val="0000FF"/>
                </a:solidFill>
                <a:latin typeface="Times New Roman" panose="02020603050405020304" pitchFamily="18" charset="0"/>
                <a:cs typeface="Times New Roman" panose="02020603050405020304" pitchFamily="18" charset="0"/>
              </a:rPr>
              <a:t>biểu</a:t>
            </a:r>
            <a:r>
              <a:rPr lang="en-US" altLang="en-US" sz="2800" dirty="0">
                <a:solidFill>
                  <a:srgbClr val="0000FF"/>
                </a:solidFill>
                <a:latin typeface="Times New Roman" panose="02020603050405020304" pitchFamily="18" charset="0"/>
                <a:cs typeface="Times New Roman" panose="02020603050405020304" pitchFamily="18" charset="0"/>
              </a:rPr>
              <a:t> </a:t>
            </a:r>
            <a:r>
              <a:rPr lang="en-US" altLang="en-US" sz="2800" dirty="0" err="1">
                <a:solidFill>
                  <a:srgbClr val="0000FF"/>
                </a:solidFill>
                <a:latin typeface="Times New Roman" panose="02020603050405020304" pitchFamily="18" charset="0"/>
                <a:cs typeface="Times New Roman" panose="02020603050405020304" pitchFamily="18" charset="0"/>
              </a:rPr>
              <a:t>về</a:t>
            </a:r>
            <a:r>
              <a:rPr lang="en-US" altLang="en-US" sz="2800" dirty="0">
                <a:solidFill>
                  <a:srgbClr val="0000FF"/>
                </a:solidFill>
                <a:latin typeface="Times New Roman" panose="02020603050405020304" pitchFamily="18" charset="0"/>
                <a:cs typeface="Times New Roman" panose="02020603050405020304" pitchFamily="18" charset="0"/>
              </a:rPr>
              <a:t> </a:t>
            </a:r>
            <a:r>
              <a:rPr lang="en-US" altLang="en-US" sz="2800" dirty="0" err="1">
                <a:solidFill>
                  <a:srgbClr val="0000FF"/>
                </a:solidFill>
                <a:latin typeface="Times New Roman" panose="02020603050405020304" pitchFamily="18" charset="0"/>
                <a:cs typeface="Times New Roman" panose="02020603050405020304" pitchFamily="18" charset="0"/>
              </a:rPr>
              <a:t>thiên</a:t>
            </a:r>
            <a:r>
              <a:rPr lang="en-US" altLang="en-US" sz="2800" dirty="0">
                <a:solidFill>
                  <a:srgbClr val="0000FF"/>
                </a:solidFill>
                <a:latin typeface="Times New Roman" panose="02020603050405020304" pitchFamily="18" charset="0"/>
                <a:cs typeface="Times New Roman" panose="02020603050405020304" pitchFamily="18" charset="0"/>
              </a:rPr>
              <a:t> </a:t>
            </a:r>
            <a:r>
              <a:rPr lang="en-US" altLang="en-US" sz="2800" dirty="0" err="1">
                <a:solidFill>
                  <a:srgbClr val="0000FF"/>
                </a:solidFill>
                <a:latin typeface="Times New Roman" panose="02020603050405020304" pitchFamily="18" charset="0"/>
                <a:cs typeface="Times New Roman" panose="02020603050405020304" pitchFamily="18" charset="0"/>
              </a:rPr>
              <a:t>nhiên</a:t>
            </a:r>
            <a:r>
              <a:rPr lang="en-US" altLang="en-US" sz="2800" dirty="0">
                <a:solidFill>
                  <a:srgbClr val="0000FF"/>
                </a:solidFill>
                <a:latin typeface="Times New Roman" panose="02020603050405020304" pitchFamily="18" charset="0"/>
                <a:cs typeface="Times New Roman" panose="02020603050405020304" pitchFamily="18" charset="0"/>
              </a:rPr>
              <a:t>, </a:t>
            </a:r>
            <a:r>
              <a:rPr lang="en-US" altLang="en-US" sz="2800" dirty="0" err="1">
                <a:solidFill>
                  <a:srgbClr val="0000FF"/>
                </a:solidFill>
                <a:latin typeface="Times New Roman" panose="02020603050405020304" pitchFamily="18" charset="0"/>
                <a:cs typeface="Times New Roman" panose="02020603050405020304" pitchFamily="18" charset="0"/>
              </a:rPr>
              <a:t>địa</a:t>
            </a:r>
            <a:r>
              <a:rPr lang="en-US" altLang="en-US" sz="2800" dirty="0">
                <a:solidFill>
                  <a:srgbClr val="0000FF"/>
                </a:solidFill>
                <a:latin typeface="Times New Roman" panose="02020603050405020304" pitchFamily="18" charset="0"/>
                <a:cs typeface="Times New Roman" panose="02020603050405020304" pitchFamily="18" charset="0"/>
              </a:rPr>
              <a:t> </a:t>
            </a:r>
            <a:r>
              <a:rPr lang="en-US" altLang="en-US" sz="2800" dirty="0" err="1">
                <a:solidFill>
                  <a:srgbClr val="0000FF"/>
                </a:solidFill>
                <a:latin typeface="Times New Roman" panose="02020603050405020304" pitchFamily="18" charset="0"/>
                <a:cs typeface="Times New Roman" panose="02020603050405020304" pitchFamily="18" charset="0"/>
              </a:rPr>
              <a:t>hình</a:t>
            </a:r>
            <a:r>
              <a:rPr lang="en-US" altLang="en-US" sz="2800" dirty="0">
                <a:solidFill>
                  <a:srgbClr val="0000FF"/>
                </a:solidFill>
                <a:latin typeface="Times New Roman" panose="02020603050405020304" pitchFamily="18" charset="0"/>
                <a:cs typeface="Times New Roman" panose="02020603050405020304" pitchFamily="18" charset="0"/>
              </a:rPr>
              <a:t>, </a:t>
            </a:r>
            <a:r>
              <a:rPr lang="en-US" altLang="en-US" sz="2800" dirty="0" err="1">
                <a:solidFill>
                  <a:srgbClr val="0000FF"/>
                </a:solidFill>
                <a:latin typeface="Times New Roman" panose="02020603050405020304" pitchFamily="18" charset="0"/>
                <a:cs typeface="Times New Roman" panose="02020603050405020304" pitchFamily="18" charset="0"/>
              </a:rPr>
              <a:t>khí</a:t>
            </a:r>
            <a:r>
              <a:rPr lang="en-US" altLang="en-US" sz="2800" dirty="0">
                <a:solidFill>
                  <a:srgbClr val="0000FF"/>
                </a:solidFill>
                <a:latin typeface="Times New Roman" panose="02020603050405020304" pitchFamily="18" charset="0"/>
                <a:cs typeface="Times New Roman" panose="02020603050405020304" pitchFamily="18" charset="0"/>
              </a:rPr>
              <a:t> </a:t>
            </a:r>
            <a:r>
              <a:rPr lang="en-US" altLang="en-US" sz="2800" dirty="0" err="1">
                <a:solidFill>
                  <a:srgbClr val="0000FF"/>
                </a:solidFill>
                <a:latin typeface="Times New Roman" panose="02020603050405020304" pitchFamily="18" charset="0"/>
                <a:cs typeface="Times New Roman" panose="02020603050405020304" pitchFamily="18" charset="0"/>
              </a:rPr>
              <a:t>hậu</a:t>
            </a:r>
            <a:r>
              <a:rPr lang="en-US" altLang="en-US" sz="2800" dirty="0">
                <a:solidFill>
                  <a:srgbClr val="0000FF"/>
                </a:solidFill>
                <a:latin typeface="Times New Roman" panose="02020603050405020304" pitchFamily="18" charset="0"/>
                <a:cs typeface="Times New Roman" panose="02020603050405020304" pitchFamily="18" charset="0"/>
              </a:rPr>
              <a:t>, </a:t>
            </a:r>
            <a:r>
              <a:rPr lang="en-US" altLang="en-US" sz="2800" dirty="0" err="1">
                <a:solidFill>
                  <a:srgbClr val="0000FF"/>
                </a:solidFill>
                <a:latin typeface="Times New Roman" panose="02020603050405020304" pitchFamily="18" charset="0"/>
                <a:cs typeface="Times New Roman" panose="02020603050405020304" pitchFamily="18" charset="0"/>
              </a:rPr>
              <a:t>sông</a:t>
            </a:r>
            <a:r>
              <a:rPr lang="en-US" altLang="en-US" sz="2800" dirty="0">
                <a:solidFill>
                  <a:srgbClr val="0000FF"/>
                </a:solidFill>
                <a:latin typeface="Times New Roman" panose="02020603050405020304" pitchFamily="18" charset="0"/>
                <a:cs typeface="Times New Roman" panose="02020603050405020304" pitchFamily="18" charset="0"/>
              </a:rPr>
              <a:t> </a:t>
            </a:r>
            <a:r>
              <a:rPr lang="en-US" altLang="en-US" sz="2800" dirty="0" err="1">
                <a:solidFill>
                  <a:srgbClr val="0000FF"/>
                </a:solidFill>
                <a:latin typeface="Times New Roman" panose="02020603050405020304" pitchFamily="18" charset="0"/>
                <a:cs typeface="Times New Roman" panose="02020603050405020304" pitchFamily="18" charset="0"/>
              </a:rPr>
              <a:t>ngòi</a:t>
            </a:r>
            <a:r>
              <a:rPr lang="en-US" altLang="en-US" sz="2800" dirty="0">
                <a:solidFill>
                  <a:srgbClr val="0000FF"/>
                </a:solidFill>
                <a:latin typeface="Times New Roman" panose="02020603050405020304" pitchFamily="18" charset="0"/>
                <a:cs typeface="Times New Roman" panose="02020603050405020304" pitchFamily="18" charset="0"/>
              </a:rPr>
              <a:t>, </a:t>
            </a:r>
            <a:r>
              <a:rPr lang="en-US" altLang="en-US" sz="2800" dirty="0" err="1">
                <a:solidFill>
                  <a:srgbClr val="0000FF"/>
                </a:solidFill>
                <a:latin typeface="Times New Roman" panose="02020603050405020304" pitchFamily="18" charset="0"/>
                <a:cs typeface="Times New Roman" panose="02020603050405020304" pitchFamily="18" charset="0"/>
              </a:rPr>
              <a:t>dân</a:t>
            </a:r>
            <a:r>
              <a:rPr lang="en-US" altLang="en-US" sz="2800" dirty="0">
                <a:solidFill>
                  <a:srgbClr val="0000FF"/>
                </a:solidFill>
                <a:latin typeface="Times New Roman" panose="02020603050405020304" pitchFamily="18" charset="0"/>
                <a:cs typeface="Times New Roman" panose="02020603050405020304" pitchFamily="18" charset="0"/>
              </a:rPr>
              <a:t> </a:t>
            </a:r>
            <a:r>
              <a:rPr lang="en-US" altLang="en-US" sz="2800" dirty="0" err="1">
                <a:solidFill>
                  <a:srgbClr val="0000FF"/>
                </a:solidFill>
                <a:latin typeface="Times New Roman" panose="02020603050405020304" pitchFamily="18" charset="0"/>
                <a:cs typeface="Times New Roman" panose="02020603050405020304" pitchFamily="18" charset="0"/>
              </a:rPr>
              <a:t>tộc</a:t>
            </a:r>
            <a:r>
              <a:rPr lang="en-US" altLang="en-US" sz="2800" dirty="0">
                <a:solidFill>
                  <a:srgbClr val="0000FF"/>
                </a:solidFill>
                <a:latin typeface="Times New Roman" panose="02020603050405020304" pitchFamily="18" charset="0"/>
                <a:cs typeface="Times New Roman" panose="02020603050405020304" pitchFamily="18" charset="0"/>
              </a:rPr>
              <a:t>, </a:t>
            </a:r>
            <a:r>
              <a:rPr lang="en-US" altLang="en-US" sz="2800" dirty="0" err="1">
                <a:solidFill>
                  <a:srgbClr val="0000FF"/>
                </a:solidFill>
                <a:latin typeface="Times New Roman" panose="02020603050405020304" pitchFamily="18" charset="0"/>
                <a:cs typeface="Times New Roman" panose="02020603050405020304" pitchFamily="18" charset="0"/>
              </a:rPr>
              <a:t>trang</a:t>
            </a:r>
            <a:r>
              <a:rPr lang="en-US" altLang="en-US" sz="2800" dirty="0">
                <a:solidFill>
                  <a:srgbClr val="0000FF"/>
                </a:solidFill>
                <a:latin typeface="Times New Roman" panose="02020603050405020304" pitchFamily="18" charset="0"/>
                <a:cs typeface="Times New Roman" panose="02020603050405020304" pitchFamily="18" charset="0"/>
              </a:rPr>
              <a:t> </a:t>
            </a:r>
            <a:r>
              <a:rPr lang="en-US" altLang="en-US" sz="2800" dirty="0" err="1">
                <a:solidFill>
                  <a:srgbClr val="0000FF"/>
                </a:solidFill>
                <a:latin typeface="Times New Roman" panose="02020603050405020304" pitchFamily="18" charset="0"/>
                <a:cs typeface="Times New Roman" panose="02020603050405020304" pitchFamily="18" charset="0"/>
              </a:rPr>
              <a:t>phục</a:t>
            </a:r>
            <a:r>
              <a:rPr lang="en-US" altLang="en-US" sz="2800" dirty="0">
                <a:solidFill>
                  <a:srgbClr val="0000FF"/>
                </a:solidFill>
                <a:latin typeface="Times New Roman" panose="02020603050405020304" pitchFamily="18" charset="0"/>
                <a:cs typeface="Times New Roman" panose="02020603050405020304" pitchFamily="18" charset="0"/>
              </a:rPr>
              <a:t> </a:t>
            </a:r>
            <a:r>
              <a:rPr lang="en-US" altLang="en-US" sz="2800" dirty="0" err="1">
                <a:solidFill>
                  <a:srgbClr val="0000FF"/>
                </a:solidFill>
                <a:latin typeface="Times New Roman" panose="02020603050405020304" pitchFamily="18" charset="0"/>
                <a:cs typeface="Times New Roman" panose="02020603050405020304" pitchFamily="18" charset="0"/>
              </a:rPr>
              <a:t>và</a:t>
            </a:r>
            <a:r>
              <a:rPr lang="en-US" altLang="en-US" sz="2800" dirty="0">
                <a:solidFill>
                  <a:srgbClr val="0000FF"/>
                </a:solidFill>
                <a:latin typeface="Times New Roman" panose="02020603050405020304" pitchFamily="18" charset="0"/>
                <a:cs typeface="Times New Roman" panose="02020603050405020304" pitchFamily="18" charset="0"/>
              </a:rPr>
              <a:t> </a:t>
            </a:r>
            <a:r>
              <a:rPr lang="en-US" altLang="en-US" sz="2800" dirty="0" err="1">
                <a:solidFill>
                  <a:srgbClr val="0000FF"/>
                </a:solidFill>
                <a:latin typeface="Times New Roman" panose="02020603050405020304" pitchFamily="18" charset="0"/>
                <a:cs typeface="Times New Roman" panose="02020603050405020304" pitchFamily="18" charset="0"/>
              </a:rPr>
              <a:t>hoạt</a:t>
            </a:r>
            <a:r>
              <a:rPr lang="en-US" altLang="en-US" sz="2800" dirty="0">
                <a:solidFill>
                  <a:srgbClr val="0000FF"/>
                </a:solidFill>
                <a:latin typeface="Times New Roman" panose="02020603050405020304" pitchFamily="18" charset="0"/>
                <a:cs typeface="Times New Roman" panose="02020603050405020304" pitchFamily="18" charset="0"/>
              </a:rPr>
              <a:t> </a:t>
            </a:r>
            <a:r>
              <a:rPr lang="en-US" altLang="en-US" sz="2800" dirty="0" err="1">
                <a:solidFill>
                  <a:srgbClr val="0000FF"/>
                </a:solidFill>
                <a:latin typeface="Times New Roman" panose="02020603050405020304" pitchFamily="18" charset="0"/>
                <a:cs typeface="Times New Roman" panose="02020603050405020304" pitchFamily="18" charset="0"/>
              </a:rPr>
              <a:t>động</a:t>
            </a:r>
            <a:r>
              <a:rPr lang="en-US" altLang="en-US" sz="2800" dirty="0">
                <a:solidFill>
                  <a:srgbClr val="0000FF"/>
                </a:solidFill>
                <a:latin typeface="Times New Roman" panose="02020603050405020304" pitchFamily="18" charset="0"/>
                <a:cs typeface="Times New Roman" panose="02020603050405020304" pitchFamily="18" charset="0"/>
              </a:rPr>
              <a:t> </a:t>
            </a:r>
            <a:r>
              <a:rPr lang="en-US" altLang="en-US" sz="2800" dirty="0" err="1">
                <a:solidFill>
                  <a:srgbClr val="0000FF"/>
                </a:solidFill>
                <a:latin typeface="Times New Roman" panose="02020603050405020304" pitchFamily="18" charset="0"/>
                <a:cs typeface="Times New Roman" panose="02020603050405020304" pitchFamily="18" charset="0"/>
              </a:rPr>
              <a:t>sản</a:t>
            </a:r>
            <a:r>
              <a:rPr lang="en-US" altLang="en-US" sz="2800" dirty="0">
                <a:solidFill>
                  <a:srgbClr val="0000FF"/>
                </a:solidFill>
                <a:latin typeface="Times New Roman" panose="02020603050405020304" pitchFamily="18" charset="0"/>
                <a:cs typeface="Times New Roman" panose="02020603050405020304" pitchFamily="18" charset="0"/>
              </a:rPr>
              <a:t> </a:t>
            </a:r>
            <a:r>
              <a:rPr lang="en-US" altLang="en-US" sz="2800" dirty="0" err="1">
                <a:solidFill>
                  <a:srgbClr val="0000FF"/>
                </a:solidFill>
                <a:latin typeface="Times New Roman" panose="02020603050405020304" pitchFamily="18" charset="0"/>
                <a:cs typeface="Times New Roman" panose="02020603050405020304" pitchFamily="18" charset="0"/>
              </a:rPr>
              <a:t>xuất</a:t>
            </a:r>
            <a:r>
              <a:rPr lang="en-US" altLang="en-US" sz="2800" dirty="0">
                <a:solidFill>
                  <a:srgbClr val="0000FF"/>
                </a:solidFill>
                <a:latin typeface="Times New Roman" panose="02020603050405020304" pitchFamily="18" charset="0"/>
                <a:cs typeface="Times New Roman" panose="02020603050405020304" pitchFamily="18" charset="0"/>
              </a:rPr>
              <a:t> </a:t>
            </a:r>
            <a:r>
              <a:rPr lang="en-US" altLang="en-US" sz="2800" dirty="0" err="1">
                <a:solidFill>
                  <a:srgbClr val="0000FF"/>
                </a:solidFill>
                <a:latin typeface="Times New Roman" panose="02020603050405020304" pitchFamily="18" charset="0"/>
                <a:cs typeface="Times New Roman" panose="02020603050405020304" pitchFamily="18" charset="0"/>
              </a:rPr>
              <a:t>chính</a:t>
            </a:r>
            <a:r>
              <a:rPr lang="en-US" altLang="en-US" sz="2800" dirty="0">
                <a:solidFill>
                  <a:srgbClr val="0000FF"/>
                </a:solidFill>
                <a:latin typeface="Times New Roman" panose="02020603050405020304" pitchFamily="18" charset="0"/>
                <a:cs typeface="Times New Roman" panose="02020603050405020304" pitchFamily="18" charset="0"/>
              </a:rPr>
              <a:t> </a:t>
            </a:r>
            <a:r>
              <a:rPr lang="en-US" altLang="en-US" sz="2800" dirty="0" err="1">
                <a:solidFill>
                  <a:srgbClr val="0000FF"/>
                </a:solidFill>
                <a:latin typeface="Times New Roman" panose="02020603050405020304" pitchFamily="18" charset="0"/>
                <a:cs typeface="Times New Roman" panose="02020603050405020304" pitchFamily="18" charset="0"/>
              </a:rPr>
              <a:t>của</a:t>
            </a:r>
            <a:r>
              <a:rPr lang="en-US" altLang="en-US" sz="2800" dirty="0">
                <a:solidFill>
                  <a:srgbClr val="0000FF"/>
                </a:solidFill>
                <a:latin typeface="Times New Roman" panose="02020603050405020304" pitchFamily="18" charset="0"/>
                <a:cs typeface="Times New Roman" panose="02020603050405020304" pitchFamily="18" charset="0"/>
              </a:rPr>
              <a:t>:</a:t>
            </a:r>
          </a:p>
          <a:p>
            <a:pPr marL="457200" indent="-457200" fontAlgn="base">
              <a:spcBef>
                <a:spcPct val="50000"/>
              </a:spcBef>
              <a:spcAft>
                <a:spcPct val="0"/>
              </a:spcAft>
              <a:buFontTx/>
              <a:buChar char="-"/>
              <a:defRPr/>
            </a:pPr>
            <a:r>
              <a:rPr lang="en-US" altLang="en-US" sz="2800" dirty="0" err="1">
                <a:solidFill>
                  <a:srgbClr val="0000FF"/>
                </a:solidFill>
                <a:latin typeface="Times New Roman" panose="02020603050405020304" pitchFamily="18" charset="0"/>
                <a:cs typeface="Times New Roman" panose="02020603050405020304" pitchFamily="18" charset="0"/>
              </a:rPr>
              <a:t>Hoàng</a:t>
            </a:r>
            <a:r>
              <a:rPr lang="en-US" altLang="en-US" sz="2800" dirty="0">
                <a:solidFill>
                  <a:srgbClr val="0000FF"/>
                </a:solidFill>
                <a:latin typeface="Times New Roman" panose="02020603050405020304" pitchFamily="18" charset="0"/>
                <a:cs typeface="Times New Roman" panose="02020603050405020304" pitchFamily="18" charset="0"/>
              </a:rPr>
              <a:t> </a:t>
            </a:r>
            <a:r>
              <a:rPr lang="en-US" altLang="en-US" sz="2800" dirty="0" err="1">
                <a:solidFill>
                  <a:srgbClr val="0000FF"/>
                </a:solidFill>
                <a:latin typeface="Times New Roman" panose="02020603050405020304" pitchFamily="18" charset="0"/>
                <a:cs typeface="Times New Roman" panose="02020603050405020304" pitchFamily="18" charset="0"/>
              </a:rPr>
              <a:t>Liên</a:t>
            </a:r>
            <a:r>
              <a:rPr lang="en-US" altLang="en-US" sz="2800" dirty="0">
                <a:solidFill>
                  <a:srgbClr val="0000FF"/>
                </a:solidFill>
                <a:latin typeface="Times New Roman" panose="02020603050405020304" pitchFamily="18" charset="0"/>
                <a:cs typeface="Times New Roman" panose="02020603050405020304" pitchFamily="18" charset="0"/>
              </a:rPr>
              <a:t> </a:t>
            </a:r>
            <a:r>
              <a:rPr lang="en-US" altLang="en-US" sz="2800" dirty="0" err="1">
                <a:solidFill>
                  <a:srgbClr val="0000FF"/>
                </a:solidFill>
                <a:latin typeface="Times New Roman" panose="02020603050405020304" pitchFamily="18" charset="0"/>
                <a:cs typeface="Times New Roman" panose="02020603050405020304" pitchFamily="18" charset="0"/>
              </a:rPr>
              <a:t>Sơn</a:t>
            </a:r>
            <a:r>
              <a:rPr lang="en-US" altLang="en-US" sz="2800" dirty="0">
                <a:solidFill>
                  <a:srgbClr val="0000FF"/>
                </a:solidFill>
                <a:latin typeface="Times New Roman" panose="02020603050405020304" pitchFamily="18" charset="0"/>
                <a:cs typeface="Times New Roman" panose="02020603050405020304" pitchFamily="18" charset="0"/>
              </a:rPr>
              <a:t>.</a:t>
            </a:r>
          </a:p>
          <a:p>
            <a:pPr marL="457200" indent="-457200" fontAlgn="base">
              <a:spcBef>
                <a:spcPct val="50000"/>
              </a:spcBef>
              <a:spcAft>
                <a:spcPct val="0"/>
              </a:spcAft>
              <a:buFontTx/>
              <a:buChar char="-"/>
              <a:defRPr/>
            </a:pPr>
            <a:r>
              <a:rPr lang="en-US" altLang="en-US" sz="2800" dirty="0" err="1">
                <a:solidFill>
                  <a:srgbClr val="0000FF"/>
                </a:solidFill>
                <a:latin typeface="Times New Roman" panose="02020603050405020304" pitchFamily="18" charset="0"/>
                <a:cs typeface="Times New Roman" panose="02020603050405020304" pitchFamily="18" charset="0"/>
              </a:rPr>
              <a:t>Tây</a:t>
            </a:r>
            <a:r>
              <a:rPr lang="en-US" altLang="en-US" sz="2800" dirty="0">
                <a:solidFill>
                  <a:srgbClr val="0000FF"/>
                </a:solidFill>
                <a:latin typeface="Times New Roman" panose="02020603050405020304" pitchFamily="18" charset="0"/>
                <a:cs typeface="Times New Roman" panose="02020603050405020304" pitchFamily="18" charset="0"/>
              </a:rPr>
              <a:t> </a:t>
            </a:r>
            <a:r>
              <a:rPr lang="en-US" altLang="en-US" sz="2800" dirty="0" err="1">
                <a:solidFill>
                  <a:srgbClr val="0000FF"/>
                </a:solidFill>
                <a:latin typeface="Times New Roman" panose="02020603050405020304" pitchFamily="18" charset="0"/>
                <a:cs typeface="Times New Roman" panose="02020603050405020304" pitchFamily="18" charset="0"/>
              </a:rPr>
              <a:t>Nguyên</a:t>
            </a:r>
            <a:endParaRPr lang="en-US" altLang="en-US" sz="2800" dirty="0">
              <a:solidFill>
                <a:srgbClr val="0000FF"/>
              </a:solidFill>
              <a:latin typeface="Times New Roman" panose="02020603050405020304" pitchFamily="18" charset="0"/>
              <a:cs typeface="Times New Roman" panose="02020603050405020304" pitchFamily="18" charset="0"/>
            </a:endParaRPr>
          </a:p>
          <a:p>
            <a:pPr marL="457200" indent="-457200" fontAlgn="base">
              <a:spcBef>
                <a:spcPct val="50000"/>
              </a:spcBef>
              <a:spcAft>
                <a:spcPct val="0"/>
              </a:spcAft>
              <a:buFontTx/>
              <a:buChar char="-"/>
              <a:defRPr/>
            </a:pPr>
            <a:r>
              <a:rPr lang="en-US" altLang="en-US" sz="2800" dirty="0" err="1">
                <a:solidFill>
                  <a:srgbClr val="0000FF"/>
                </a:solidFill>
                <a:latin typeface="Times New Roman" panose="02020603050405020304" pitchFamily="18" charset="0"/>
                <a:cs typeface="Times New Roman" panose="02020603050405020304" pitchFamily="18" charset="0"/>
              </a:rPr>
              <a:t>Trung</a:t>
            </a:r>
            <a:r>
              <a:rPr lang="en-US" altLang="en-US" sz="2800" dirty="0">
                <a:solidFill>
                  <a:srgbClr val="0000FF"/>
                </a:solidFill>
                <a:latin typeface="Times New Roman" panose="02020603050405020304" pitchFamily="18" charset="0"/>
                <a:cs typeface="Times New Roman" panose="02020603050405020304" pitchFamily="18" charset="0"/>
              </a:rPr>
              <a:t> du </a:t>
            </a:r>
            <a:r>
              <a:rPr lang="en-US" altLang="en-US" sz="2800" dirty="0" err="1">
                <a:solidFill>
                  <a:srgbClr val="0000FF"/>
                </a:solidFill>
                <a:latin typeface="Times New Roman" panose="02020603050405020304" pitchFamily="18" charset="0"/>
                <a:cs typeface="Times New Roman" panose="02020603050405020304" pitchFamily="18" charset="0"/>
              </a:rPr>
              <a:t>Bắc</a:t>
            </a:r>
            <a:r>
              <a:rPr lang="en-US" altLang="en-US" sz="2800" dirty="0">
                <a:solidFill>
                  <a:srgbClr val="0000FF"/>
                </a:solidFill>
                <a:latin typeface="Times New Roman" panose="02020603050405020304" pitchFamily="18" charset="0"/>
                <a:cs typeface="Times New Roman" panose="02020603050405020304" pitchFamily="18" charset="0"/>
              </a:rPr>
              <a:t> </a:t>
            </a:r>
            <a:r>
              <a:rPr lang="en-US" altLang="en-US" sz="2800" dirty="0" err="1">
                <a:solidFill>
                  <a:srgbClr val="0000FF"/>
                </a:solidFill>
                <a:latin typeface="Times New Roman" panose="02020603050405020304" pitchFamily="18" charset="0"/>
                <a:cs typeface="Times New Roman" panose="02020603050405020304" pitchFamily="18" charset="0"/>
              </a:rPr>
              <a:t>Bộ</a:t>
            </a:r>
            <a:endParaRPr lang="en-US" altLang="en-US" sz="2800" dirty="0">
              <a:solidFill>
                <a:srgbClr val="0000FF"/>
              </a:solidFill>
              <a:latin typeface="Times New Roman" panose="02020603050405020304" pitchFamily="18" charset="0"/>
              <a:cs typeface="Times New Roman" panose="02020603050405020304" pitchFamily="18" charset="0"/>
            </a:endParaRPr>
          </a:p>
          <a:p>
            <a:pPr marL="457200" indent="-457200" fontAlgn="base">
              <a:spcBef>
                <a:spcPct val="50000"/>
              </a:spcBef>
              <a:spcAft>
                <a:spcPct val="0"/>
              </a:spcAft>
              <a:buFontTx/>
              <a:buChar char="-"/>
              <a:defRPr/>
            </a:pPr>
            <a:r>
              <a:rPr lang="en-US" altLang="en-US" sz="2800" dirty="0" err="1">
                <a:solidFill>
                  <a:srgbClr val="0000FF"/>
                </a:solidFill>
                <a:latin typeface="Times New Roman" panose="02020603050405020304" pitchFamily="18" charset="0"/>
                <a:cs typeface="Times New Roman" panose="02020603050405020304" pitchFamily="18" charset="0"/>
              </a:rPr>
              <a:t>Đồng</a:t>
            </a:r>
            <a:r>
              <a:rPr lang="en-US" altLang="en-US" sz="2800" dirty="0">
                <a:solidFill>
                  <a:srgbClr val="0000FF"/>
                </a:solidFill>
                <a:latin typeface="Times New Roman" panose="02020603050405020304" pitchFamily="18" charset="0"/>
                <a:cs typeface="Times New Roman" panose="02020603050405020304" pitchFamily="18" charset="0"/>
              </a:rPr>
              <a:t> </a:t>
            </a:r>
            <a:r>
              <a:rPr lang="en-US" altLang="en-US" sz="2800" dirty="0" err="1">
                <a:solidFill>
                  <a:srgbClr val="0000FF"/>
                </a:solidFill>
                <a:latin typeface="Times New Roman" panose="02020603050405020304" pitchFamily="18" charset="0"/>
                <a:cs typeface="Times New Roman" panose="02020603050405020304" pitchFamily="18" charset="0"/>
              </a:rPr>
              <a:t>bằng</a:t>
            </a:r>
            <a:r>
              <a:rPr lang="en-US" altLang="en-US" sz="2800" dirty="0">
                <a:solidFill>
                  <a:srgbClr val="0000FF"/>
                </a:solidFill>
                <a:latin typeface="Times New Roman" panose="02020603050405020304" pitchFamily="18" charset="0"/>
                <a:cs typeface="Times New Roman" panose="02020603050405020304" pitchFamily="18" charset="0"/>
              </a:rPr>
              <a:t> </a:t>
            </a:r>
            <a:r>
              <a:rPr lang="en-US" altLang="en-US" sz="2800" dirty="0" err="1">
                <a:solidFill>
                  <a:srgbClr val="0000FF"/>
                </a:solidFill>
                <a:latin typeface="Times New Roman" panose="02020603050405020304" pitchFamily="18" charset="0"/>
                <a:cs typeface="Times New Roman" panose="02020603050405020304" pitchFamily="18" charset="0"/>
              </a:rPr>
              <a:t>Bắc</a:t>
            </a:r>
            <a:r>
              <a:rPr lang="en-US" altLang="en-US" sz="2800" dirty="0">
                <a:solidFill>
                  <a:srgbClr val="0000FF"/>
                </a:solidFill>
                <a:latin typeface="Times New Roman" panose="02020603050405020304" pitchFamily="18" charset="0"/>
                <a:cs typeface="Times New Roman" panose="02020603050405020304" pitchFamily="18" charset="0"/>
              </a:rPr>
              <a:t> </a:t>
            </a:r>
            <a:r>
              <a:rPr lang="en-US" altLang="en-US" sz="2800" dirty="0" err="1">
                <a:solidFill>
                  <a:srgbClr val="0000FF"/>
                </a:solidFill>
                <a:latin typeface="Times New Roman" panose="02020603050405020304" pitchFamily="18" charset="0"/>
                <a:cs typeface="Times New Roman" panose="02020603050405020304" pitchFamily="18" charset="0"/>
              </a:rPr>
              <a:t>Bộ</a:t>
            </a:r>
            <a:endParaRPr lang="en-US" altLang="en-US" sz="2800" dirty="0">
              <a:solidFill>
                <a:srgbClr val="0000FF"/>
              </a:solidFill>
              <a:latin typeface="Times New Roman" panose="02020603050405020304" pitchFamily="18" charset="0"/>
              <a:cs typeface="Times New Roman" panose="02020603050405020304" pitchFamily="18" charset="0"/>
            </a:endParaRPr>
          </a:p>
          <a:p>
            <a:pPr marL="571500" indent="-571500" fontAlgn="base">
              <a:spcBef>
                <a:spcPct val="50000"/>
              </a:spcBef>
              <a:spcAft>
                <a:spcPct val="0"/>
              </a:spcAft>
              <a:buFontTx/>
              <a:buChar char="-"/>
              <a:defRPr/>
            </a:pPr>
            <a:endParaRPr lang="en-US" altLang="en-US" sz="2800" dirty="0">
              <a:solidFill>
                <a:srgbClr val="0000FF"/>
              </a:solidFill>
              <a:latin typeface="Times New Roman" panose="02020603050405020304" pitchFamily="18" charset="0"/>
              <a:cs typeface="Times New Roman" panose="02020603050405020304" pitchFamily="18" charset="0"/>
            </a:endParaRPr>
          </a:p>
          <a:p>
            <a:pPr marL="571500" indent="-571500" fontAlgn="base">
              <a:spcBef>
                <a:spcPct val="50000"/>
              </a:spcBef>
              <a:spcAft>
                <a:spcPct val="0"/>
              </a:spcAft>
              <a:buFontTx/>
              <a:buChar char="-"/>
              <a:defRPr/>
            </a:pPr>
            <a:endParaRPr lang="en-US" altLang="en-US" sz="3600" b="1" dirty="0">
              <a:solidFill>
                <a:srgbClr val="0000FF"/>
              </a:solidFill>
              <a:latin typeface="Times New Roman" panose="02020603050405020304" pitchFamily="18" charset="0"/>
              <a:cs typeface="Times New Roman" panose="02020603050405020304" pitchFamily="18" charset="0"/>
            </a:endParaRPr>
          </a:p>
        </p:txBody>
      </p:sp>
      <p:sp>
        <p:nvSpPr>
          <p:cNvPr id="2" name="TextBox 1"/>
          <p:cNvSpPr txBox="1"/>
          <p:nvPr/>
        </p:nvSpPr>
        <p:spPr>
          <a:xfrm>
            <a:off x="6204857" y="-261257"/>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48963033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056"/>
                                        </p:tgtEl>
                                        <p:attrNameLst>
                                          <p:attrName>style.visibility</p:attrName>
                                        </p:attrNameLst>
                                      </p:cBhvr>
                                      <p:to>
                                        <p:strVal val="visible"/>
                                      </p:to>
                                    </p:set>
                                    <p:animEffect transition="in" filter="blinds(horizontal)">
                                      <p:cBhvr>
                                        <p:cTn id="7" dur="2000"/>
                                        <p:tgtEl>
                                          <p:spTgt spid="20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fontAlgn="auto" hangingPunct="1">
              <a:spcAft>
                <a:spcPts val="0"/>
              </a:spcAft>
              <a:defRPr/>
            </a:pPr>
            <a:endParaRPr lang="en-US" altLang="en-US">
              <a:solidFill>
                <a:schemeClr val="tx1">
                  <a:lumMod val="75000"/>
                  <a:lumOff val="25000"/>
                </a:schemeClr>
              </a:solidFill>
            </a:endParaRPr>
          </a:p>
        </p:txBody>
      </p:sp>
      <p:sp>
        <p:nvSpPr>
          <p:cNvPr id="9219" name="Rectangle 3"/>
          <p:cNvSpPr>
            <a:spLocks noGrp="1" noChangeArrowheads="1"/>
          </p:cNvSpPr>
          <p:nvPr>
            <p:ph sz="quarter" idx="13"/>
          </p:nvPr>
        </p:nvSpPr>
        <p:spPr>
          <a:xfrm>
            <a:off x="2209800" y="2366964"/>
            <a:ext cx="7772400" cy="3424237"/>
          </a:xfrm>
        </p:spPr>
        <p:txBody>
          <a:bodyPr/>
          <a:lstStyle/>
          <a:p>
            <a:pPr eaLnBrk="1" fontAlgn="auto" hangingPunct="1">
              <a:spcAft>
                <a:spcPts val="0"/>
              </a:spcAft>
              <a:defRPr/>
            </a:pPr>
            <a:endParaRPr lang="en-US" altLang="en-US"/>
          </a:p>
        </p:txBody>
      </p:sp>
      <p:pic>
        <p:nvPicPr>
          <p:cNvPr id="30724" name="Picture 5" descr="Picture5"/>
          <p:cNvPicPr>
            <a:picLocks noChangeAspect="1" noChangeArrowheads="1"/>
          </p:cNvPicPr>
          <p:nvPr/>
        </p:nvPicPr>
        <p:blipFill>
          <a:blip r:embed="rId2">
            <a:lum bright="48000"/>
            <a:extLst>
              <a:ext uri="{28A0092B-C50C-407E-A947-70E740481C1C}">
                <a14:useLocalDpi xmlns:a14="http://schemas.microsoft.com/office/drawing/2010/main" val="0"/>
              </a:ext>
            </a:extLst>
          </a:blip>
          <a:srcRect/>
          <a:stretch>
            <a:fillRect/>
          </a:stretch>
        </p:blipFill>
        <p:spPr bwMode="auto">
          <a:xfrm>
            <a:off x="182880" y="0"/>
            <a:ext cx="1200912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8" name="Text Box 6"/>
          <p:cNvSpPr txBox="1">
            <a:spLocks noChangeArrowheads="1"/>
          </p:cNvSpPr>
          <p:nvPr/>
        </p:nvSpPr>
        <p:spPr bwMode="auto">
          <a:xfrm>
            <a:off x="1752600" y="1789114"/>
            <a:ext cx="8763000" cy="2554287"/>
          </a:xfrm>
          <a:prstGeom prst="rect">
            <a:avLst/>
          </a:prstGeom>
          <a:noFill/>
          <a:ln>
            <a:noFill/>
          </a:ln>
          <a:effectLst/>
        </p:spPr>
        <p:txBody>
          <a:bodyPr>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eaLnBrk="0" fontAlgn="base" hangingPunct="0">
              <a:spcBef>
                <a:spcPct val="0"/>
              </a:spcBef>
              <a:spcAft>
                <a:spcPct val="0"/>
              </a:spcAft>
              <a:defRPr>
                <a:solidFill>
                  <a:schemeClr val="tx1"/>
                </a:solidFill>
                <a:latin typeface="Arial" panose="020B0604020202020204" pitchFamily="34" charset="0"/>
              </a:defRPr>
            </a:lvl6pPr>
            <a:lvl7pPr marL="3086100" indent="-342900" eaLnBrk="0" fontAlgn="base" hangingPunct="0">
              <a:spcBef>
                <a:spcPct val="0"/>
              </a:spcBef>
              <a:spcAft>
                <a:spcPct val="0"/>
              </a:spcAft>
              <a:defRPr>
                <a:solidFill>
                  <a:schemeClr val="tx1"/>
                </a:solidFill>
                <a:latin typeface="Arial" panose="020B0604020202020204" pitchFamily="34" charset="0"/>
              </a:defRPr>
            </a:lvl7pPr>
            <a:lvl8pPr marL="3543300" indent="-342900" eaLnBrk="0" fontAlgn="base" hangingPunct="0">
              <a:spcBef>
                <a:spcPct val="0"/>
              </a:spcBef>
              <a:spcAft>
                <a:spcPct val="0"/>
              </a:spcAft>
              <a:defRPr>
                <a:solidFill>
                  <a:schemeClr val="tx1"/>
                </a:solidFill>
                <a:latin typeface="Arial" panose="020B0604020202020204" pitchFamily="34" charset="0"/>
              </a:defRPr>
            </a:lvl8pPr>
            <a:lvl9pPr marL="4000500" indent="-342900" eaLnBrk="0" fontAlgn="base" hangingPunct="0">
              <a:spcBef>
                <a:spcPct val="0"/>
              </a:spcBef>
              <a:spcAft>
                <a:spcPct val="0"/>
              </a:spcAft>
              <a:defRPr>
                <a:solidFill>
                  <a:schemeClr val="tx1"/>
                </a:solidFill>
                <a:latin typeface="Arial" panose="020B0604020202020204" pitchFamily="34" charset="0"/>
              </a:defRPr>
            </a:lvl9pPr>
          </a:lstStyle>
          <a:p>
            <a:pPr eaLnBrk="0" fontAlgn="base" hangingPunct="0">
              <a:spcBef>
                <a:spcPct val="0"/>
              </a:spcBef>
              <a:spcAft>
                <a:spcPct val="0"/>
              </a:spcAft>
              <a:defRPr/>
            </a:pPr>
            <a:r>
              <a:rPr lang="en-US" altLang="en-US" sz="3200" b="1" u="sng" dirty="0" err="1">
                <a:solidFill>
                  <a:srgbClr val="CC3300"/>
                </a:solidFill>
                <a:latin typeface="Times New Roman" panose="02020603050405020304" pitchFamily="18" charset="0"/>
                <a:cs typeface="Times New Roman" panose="02020603050405020304" pitchFamily="18" charset="0"/>
              </a:rPr>
              <a:t>Câu</a:t>
            </a:r>
            <a:r>
              <a:rPr lang="en-US" altLang="en-US" sz="3200" b="1" u="sng" dirty="0">
                <a:solidFill>
                  <a:srgbClr val="CC3300"/>
                </a:solidFill>
                <a:latin typeface="Times New Roman" panose="02020603050405020304" pitchFamily="18" charset="0"/>
                <a:cs typeface="Times New Roman" panose="02020603050405020304" pitchFamily="18" charset="0"/>
              </a:rPr>
              <a:t> 1</a:t>
            </a:r>
            <a:r>
              <a:rPr lang="en-US" altLang="en-US" sz="3200" b="1" dirty="0">
                <a:solidFill>
                  <a:srgbClr val="CC33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Khí</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hậu</a:t>
            </a:r>
            <a:r>
              <a:rPr lang="en-US" sz="3200" b="1" dirty="0">
                <a:solidFill>
                  <a:srgbClr val="FF0000"/>
                </a:solidFill>
                <a:latin typeface="Times New Roman" panose="02020603050405020304" pitchFamily="18" charset="0"/>
                <a:cs typeface="Times New Roman" panose="02020603050405020304" pitchFamily="18" charset="0"/>
              </a:rPr>
              <a:t> ở </a:t>
            </a:r>
            <a:r>
              <a:rPr lang="en-US" sz="3200" b="1" dirty="0" err="1">
                <a:solidFill>
                  <a:srgbClr val="FF0000"/>
                </a:solidFill>
                <a:latin typeface="Times New Roman" panose="02020603050405020304" pitchFamily="18" charset="0"/>
                <a:cs typeface="Times New Roman" panose="02020603050405020304" pitchFamily="18" charset="0"/>
              </a:rPr>
              <a:t>Tây</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Nguyên</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có</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đặc</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điểm</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là</a:t>
            </a:r>
            <a:r>
              <a:rPr lang="en-US" sz="3200" b="1" dirty="0">
                <a:solidFill>
                  <a:srgbClr val="FF0000"/>
                </a:solidFill>
                <a:latin typeface="Times New Roman" panose="02020603050405020304" pitchFamily="18" charset="0"/>
                <a:cs typeface="Times New Roman" panose="02020603050405020304" pitchFamily="18" charset="0"/>
              </a:rPr>
              <a:t>:</a:t>
            </a:r>
          </a:p>
          <a:p>
            <a:pPr eaLnBrk="0" fontAlgn="base" hangingPunct="0">
              <a:spcBef>
                <a:spcPct val="0"/>
              </a:spcBef>
              <a:spcAft>
                <a:spcPct val="0"/>
              </a:spcAft>
              <a:buFontTx/>
              <a:buAutoNum type="alphaUcPeriod"/>
              <a:defRPr/>
            </a:pPr>
            <a:r>
              <a:rPr lang="en-US" sz="3200" b="1" dirty="0">
                <a:solidFill>
                  <a:prstClr val="black"/>
                </a:solidFill>
                <a:latin typeface="Times New Roman" panose="02020603050405020304" pitchFamily="18" charset="0"/>
                <a:cs typeface="Times New Roman" panose="02020603050405020304" pitchFamily="18" charset="0"/>
              </a:rPr>
              <a:t>  </a:t>
            </a:r>
            <a:r>
              <a:rPr lang="en-US" sz="3200" b="1" dirty="0" err="1">
                <a:solidFill>
                  <a:prstClr val="black"/>
                </a:solidFill>
                <a:latin typeface="Times New Roman" panose="02020603050405020304" pitchFamily="18" charset="0"/>
                <a:cs typeface="Times New Roman" panose="02020603050405020304" pitchFamily="18" charset="0"/>
              </a:rPr>
              <a:t>Có</a:t>
            </a:r>
            <a:r>
              <a:rPr lang="en-US" sz="3200" b="1" dirty="0">
                <a:solidFill>
                  <a:prstClr val="black"/>
                </a:solidFill>
                <a:latin typeface="Times New Roman" panose="02020603050405020304" pitchFamily="18" charset="0"/>
                <a:cs typeface="Times New Roman" panose="02020603050405020304" pitchFamily="18" charset="0"/>
              </a:rPr>
              <a:t> 4 </a:t>
            </a:r>
            <a:r>
              <a:rPr lang="en-US" sz="3200" b="1" dirty="0" err="1">
                <a:solidFill>
                  <a:prstClr val="black"/>
                </a:solidFill>
                <a:latin typeface="Times New Roman" panose="02020603050405020304" pitchFamily="18" charset="0"/>
                <a:cs typeface="Times New Roman" panose="02020603050405020304" pitchFamily="18" charset="0"/>
              </a:rPr>
              <a:t>mùa</a:t>
            </a:r>
            <a:r>
              <a:rPr lang="en-US" sz="3200" b="1" dirty="0">
                <a:solidFill>
                  <a:prstClr val="black"/>
                </a:solidFill>
                <a:latin typeface="Times New Roman" panose="02020603050405020304" pitchFamily="18" charset="0"/>
                <a:cs typeface="Times New Roman" panose="02020603050405020304" pitchFamily="18" charset="0"/>
              </a:rPr>
              <a:t>: </a:t>
            </a:r>
            <a:r>
              <a:rPr lang="en-US" sz="3200" b="1" dirty="0" err="1">
                <a:solidFill>
                  <a:prstClr val="black"/>
                </a:solidFill>
                <a:latin typeface="Times New Roman" panose="02020603050405020304" pitchFamily="18" charset="0"/>
                <a:cs typeface="Times New Roman" panose="02020603050405020304" pitchFamily="18" charset="0"/>
              </a:rPr>
              <a:t>Xuân</a:t>
            </a:r>
            <a:r>
              <a:rPr lang="en-US" sz="3200" b="1" dirty="0">
                <a:solidFill>
                  <a:prstClr val="black"/>
                </a:solidFill>
                <a:latin typeface="Times New Roman" panose="02020603050405020304" pitchFamily="18" charset="0"/>
                <a:cs typeface="Times New Roman" panose="02020603050405020304" pitchFamily="18" charset="0"/>
              </a:rPr>
              <a:t>, </a:t>
            </a:r>
            <a:r>
              <a:rPr lang="en-US" sz="3200" b="1" dirty="0" err="1">
                <a:solidFill>
                  <a:prstClr val="black"/>
                </a:solidFill>
                <a:latin typeface="Times New Roman" panose="02020603050405020304" pitchFamily="18" charset="0"/>
                <a:cs typeface="Times New Roman" panose="02020603050405020304" pitchFamily="18" charset="0"/>
              </a:rPr>
              <a:t>Hạ</a:t>
            </a:r>
            <a:r>
              <a:rPr lang="en-US" sz="3200" b="1" dirty="0">
                <a:solidFill>
                  <a:prstClr val="black"/>
                </a:solidFill>
                <a:latin typeface="Times New Roman" panose="02020603050405020304" pitchFamily="18" charset="0"/>
                <a:cs typeface="Times New Roman" panose="02020603050405020304" pitchFamily="18" charset="0"/>
              </a:rPr>
              <a:t>, Thu, </a:t>
            </a:r>
            <a:r>
              <a:rPr lang="en-US" sz="3200" b="1" dirty="0" err="1">
                <a:solidFill>
                  <a:prstClr val="black"/>
                </a:solidFill>
                <a:latin typeface="Times New Roman" panose="02020603050405020304" pitchFamily="18" charset="0"/>
                <a:cs typeface="Times New Roman" panose="02020603050405020304" pitchFamily="18" charset="0"/>
              </a:rPr>
              <a:t>Đông</a:t>
            </a:r>
            <a:r>
              <a:rPr lang="en-US" sz="3200" b="1" dirty="0">
                <a:solidFill>
                  <a:prstClr val="black"/>
                </a:solidFill>
                <a:latin typeface="Times New Roman" panose="02020603050405020304" pitchFamily="18" charset="0"/>
                <a:cs typeface="Times New Roman" panose="02020603050405020304" pitchFamily="18" charset="0"/>
              </a:rPr>
              <a:t>. </a:t>
            </a:r>
          </a:p>
          <a:p>
            <a:pPr marL="0" indent="0" eaLnBrk="0" fontAlgn="base" hangingPunct="0">
              <a:spcBef>
                <a:spcPct val="0"/>
              </a:spcBef>
              <a:spcAft>
                <a:spcPct val="0"/>
              </a:spcAft>
              <a:defRPr/>
            </a:pPr>
            <a:r>
              <a:rPr lang="en-US" sz="3200" b="1" dirty="0">
                <a:solidFill>
                  <a:prstClr val="black"/>
                </a:solidFill>
                <a:latin typeface="Times New Roman" panose="02020603050405020304" pitchFamily="18" charset="0"/>
                <a:cs typeface="Times New Roman" panose="02020603050405020304" pitchFamily="18" charset="0"/>
              </a:rPr>
              <a:t>B. </a:t>
            </a:r>
            <a:r>
              <a:rPr lang="en-US" sz="3200" b="1" dirty="0" err="1">
                <a:solidFill>
                  <a:prstClr val="black"/>
                </a:solidFill>
                <a:latin typeface="Times New Roman" panose="02020603050405020304" pitchFamily="18" charset="0"/>
                <a:cs typeface="Times New Roman" panose="02020603050405020304" pitchFamily="18" charset="0"/>
              </a:rPr>
              <a:t>Có</a:t>
            </a:r>
            <a:r>
              <a:rPr lang="en-US" sz="3200" b="1" dirty="0">
                <a:solidFill>
                  <a:prstClr val="black"/>
                </a:solidFill>
                <a:latin typeface="Times New Roman" panose="02020603050405020304" pitchFamily="18" charset="0"/>
                <a:cs typeface="Times New Roman" panose="02020603050405020304" pitchFamily="18" charset="0"/>
              </a:rPr>
              <a:t> </a:t>
            </a:r>
            <a:r>
              <a:rPr lang="en-US" sz="3200" b="1" dirty="0" err="1">
                <a:solidFill>
                  <a:prstClr val="black"/>
                </a:solidFill>
                <a:latin typeface="Times New Roman" panose="02020603050405020304" pitchFamily="18" charset="0"/>
                <a:cs typeface="Times New Roman" panose="02020603050405020304" pitchFamily="18" charset="0"/>
              </a:rPr>
              <a:t>hai</a:t>
            </a:r>
            <a:r>
              <a:rPr lang="en-US" sz="3200" b="1" dirty="0">
                <a:solidFill>
                  <a:prstClr val="black"/>
                </a:solidFill>
                <a:latin typeface="Times New Roman" panose="02020603050405020304" pitchFamily="18" charset="0"/>
                <a:cs typeface="Times New Roman" panose="02020603050405020304" pitchFamily="18" charset="0"/>
              </a:rPr>
              <a:t> </a:t>
            </a:r>
            <a:r>
              <a:rPr lang="en-US" sz="3200" b="1" dirty="0" err="1">
                <a:solidFill>
                  <a:prstClr val="black"/>
                </a:solidFill>
                <a:latin typeface="Times New Roman" panose="02020603050405020304" pitchFamily="18" charset="0"/>
                <a:cs typeface="Times New Roman" panose="02020603050405020304" pitchFamily="18" charset="0"/>
              </a:rPr>
              <a:t>mùa</a:t>
            </a:r>
            <a:r>
              <a:rPr lang="en-US" sz="3200" b="1" dirty="0">
                <a:solidFill>
                  <a:prstClr val="black"/>
                </a:solidFill>
                <a:latin typeface="Times New Roman" panose="02020603050405020304" pitchFamily="18" charset="0"/>
                <a:cs typeface="Times New Roman" panose="02020603050405020304" pitchFamily="18" charset="0"/>
              </a:rPr>
              <a:t> </a:t>
            </a:r>
            <a:r>
              <a:rPr lang="en-US" sz="3200" b="1" dirty="0" err="1">
                <a:solidFill>
                  <a:prstClr val="black"/>
                </a:solidFill>
                <a:latin typeface="Times New Roman" panose="02020603050405020304" pitchFamily="18" charset="0"/>
                <a:cs typeface="Times New Roman" panose="02020603050405020304" pitchFamily="18" charset="0"/>
              </a:rPr>
              <a:t>rõ</a:t>
            </a:r>
            <a:r>
              <a:rPr lang="en-US" sz="3200" b="1" dirty="0">
                <a:solidFill>
                  <a:prstClr val="black"/>
                </a:solidFill>
                <a:latin typeface="Times New Roman" panose="02020603050405020304" pitchFamily="18" charset="0"/>
                <a:cs typeface="Times New Roman" panose="02020603050405020304" pitchFamily="18" charset="0"/>
              </a:rPr>
              <a:t> </a:t>
            </a:r>
            <a:r>
              <a:rPr lang="en-US" sz="3200" b="1" dirty="0" err="1">
                <a:solidFill>
                  <a:prstClr val="black"/>
                </a:solidFill>
                <a:latin typeface="Times New Roman" panose="02020603050405020304" pitchFamily="18" charset="0"/>
                <a:cs typeface="Times New Roman" panose="02020603050405020304" pitchFamily="18" charset="0"/>
              </a:rPr>
              <a:t>rệt</a:t>
            </a:r>
            <a:r>
              <a:rPr lang="en-US" sz="3200" b="1" dirty="0">
                <a:solidFill>
                  <a:prstClr val="black"/>
                </a:solidFill>
                <a:latin typeface="Times New Roman" panose="02020603050405020304" pitchFamily="18" charset="0"/>
                <a:cs typeface="Times New Roman" panose="02020603050405020304" pitchFamily="18" charset="0"/>
              </a:rPr>
              <a:t> </a:t>
            </a:r>
            <a:r>
              <a:rPr lang="en-US" sz="3200" b="1" dirty="0" err="1">
                <a:solidFill>
                  <a:prstClr val="black"/>
                </a:solidFill>
                <a:latin typeface="Times New Roman" panose="02020603050405020304" pitchFamily="18" charset="0"/>
                <a:cs typeface="Times New Roman" panose="02020603050405020304" pitchFamily="18" charset="0"/>
              </a:rPr>
              <a:t>là</a:t>
            </a:r>
            <a:r>
              <a:rPr lang="en-US" sz="3200" b="1" dirty="0">
                <a:solidFill>
                  <a:prstClr val="black"/>
                </a:solidFill>
                <a:latin typeface="Times New Roman" panose="02020603050405020304" pitchFamily="18" charset="0"/>
                <a:cs typeface="Times New Roman" panose="02020603050405020304" pitchFamily="18" charset="0"/>
              </a:rPr>
              <a:t> </a:t>
            </a:r>
            <a:r>
              <a:rPr lang="en-US" sz="3200" b="1" dirty="0" err="1">
                <a:solidFill>
                  <a:prstClr val="black"/>
                </a:solidFill>
                <a:latin typeface="Times New Roman" panose="02020603050405020304" pitchFamily="18" charset="0"/>
                <a:cs typeface="Times New Roman" panose="02020603050405020304" pitchFamily="18" charset="0"/>
              </a:rPr>
              <a:t>mùa</a:t>
            </a:r>
            <a:r>
              <a:rPr lang="en-US" sz="3200" b="1" dirty="0">
                <a:solidFill>
                  <a:prstClr val="black"/>
                </a:solidFill>
                <a:latin typeface="Times New Roman" panose="02020603050405020304" pitchFamily="18" charset="0"/>
                <a:cs typeface="Times New Roman" panose="02020603050405020304" pitchFamily="18" charset="0"/>
              </a:rPr>
              <a:t> </a:t>
            </a:r>
            <a:r>
              <a:rPr lang="en-US" sz="3200" b="1" dirty="0" err="1">
                <a:solidFill>
                  <a:prstClr val="black"/>
                </a:solidFill>
                <a:latin typeface="Times New Roman" panose="02020603050405020304" pitchFamily="18" charset="0"/>
                <a:cs typeface="Times New Roman" panose="02020603050405020304" pitchFamily="18" charset="0"/>
              </a:rPr>
              <a:t>mưa</a:t>
            </a:r>
            <a:r>
              <a:rPr lang="en-US" sz="3200" b="1" dirty="0">
                <a:solidFill>
                  <a:prstClr val="black"/>
                </a:solidFill>
                <a:latin typeface="Times New Roman" panose="02020603050405020304" pitchFamily="18" charset="0"/>
                <a:cs typeface="Times New Roman" panose="02020603050405020304" pitchFamily="18" charset="0"/>
              </a:rPr>
              <a:t> </a:t>
            </a:r>
            <a:r>
              <a:rPr lang="en-US" sz="3200" b="1" dirty="0" err="1">
                <a:solidFill>
                  <a:prstClr val="black"/>
                </a:solidFill>
                <a:latin typeface="Times New Roman" panose="02020603050405020304" pitchFamily="18" charset="0"/>
                <a:cs typeface="Times New Roman" panose="02020603050405020304" pitchFamily="18" charset="0"/>
              </a:rPr>
              <a:t>và</a:t>
            </a:r>
            <a:r>
              <a:rPr lang="en-US" sz="3200" b="1" dirty="0">
                <a:solidFill>
                  <a:prstClr val="black"/>
                </a:solidFill>
                <a:latin typeface="Times New Roman" panose="02020603050405020304" pitchFamily="18" charset="0"/>
                <a:cs typeface="Times New Roman" panose="02020603050405020304" pitchFamily="18" charset="0"/>
              </a:rPr>
              <a:t> </a:t>
            </a:r>
            <a:r>
              <a:rPr lang="en-US" sz="3200" b="1" dirty="0" err="1">
                <a:solidFill>
                  <a:prstClr val="black"/>
                </a:solidFill>
                <a:latin typeface="Times New Roman" panose="02020603050405020304" pitchFamily="18" charset="0"/>
                <a:cs typeface="Times New Roman" panose="02020603050405020304" pitchFamily="18" charset="0"/>
              </a:rPr>
              <a:t>mùa</a:t>
            </a:r>
            <a:r>
              <a:rPr lang="en-US" sz="3200" b="1" dirty="0">
                <a:solidFill>
                  <a:prstClr val="black"/>
                </a:solidFill>
                <a:latin typeface="Times New Roman" panose="02020603050405020304" pitchFamily="18" charset="0"/>
                <a:cs typeface="Times New Roman" panose="02020603050405020304" pitchFamily="18" charset="0"/>
              </a:rPr>
              <a:t> </a:t>
            </a:r>
            <a:r>
              <a:rPr lang="en-US" sz="3200" b="1" dirty="0" err="1">
                <a:solidFill>
                  <a:prstClr val="black"/>
                </a:solidFill>
                <a:latin typeface="Times New Roman" panose="02020603050405020304" pitchFamily="18" charset="0"/>
                <a:cs typeface="Times New Roman" panose="02020603050405020304" pitchFamily="18" charset="0"/>
              </a:rPr>
              <a:t>khô</a:t>
            </a:r>
            <a:r>
              <a:rPr lang="en-US" sz="3200" b="1" dirty="0">
                <a:solidFill>
                  <a:prstClr val="black"/>
                </a:solidFill>
                <a:latin typeface="Times New Roman" panose="02020603050405020304" pitchFamily="18" charset="0"/>
                <a:cs typeface="Times New Roman" panose="02020603050405020304" pitchFamily="18" charset="0"/>
              </a:rPr>
              <a:t>.     </a:t>
            </a:r>
          </a:p>
          <a:p>
            <a:pPr eaLnBrk="0" fontAlgn="base" hangingPunct="0">
              <a:spcBef>
                <a:spcPct val="0"/>
              </a:spcBef>
              <a:spcAft>
                <a:spcPct val="0"/>
              </a:spcAft>
              <a:defRPr/>
            </a:pPr>
            <a:r>
              <a:rPr lang="en-US" sz="3200" b="1" dirty="0">
                <a:solidFill>
                  <a:prstClr val="black"/>
                </a:solidFill>
                <a:latin typeface="Times New Roman" panose="02020603050405020304" pitchFamily="18" charset="0"/>
                <a:cs typeface="Times New Roman" panose="02020603050405020304" pitchFamily="18" charset="0"/>
              </a:rPr>
              <a:t>C. </a:t>
            </a:r>
            <a:r>
              <a:rPr lang="en-US" sz="3200" b="1" dirty="0" err="1">
                <a:solidFill>
                  <a:prstClr val="black"/>
                </a:solidFill>
                <a:latin typeface="Times New Roman" panose="02020603050405020304" pitchFamily="18" charset="0"/>
                <a:cs typeface="Times New Roman" panose="02020603050405020304" pitchFamily="18" charset="0"/>
              </a:rPr>
              <a:t>Cả</a:t>
            </a:r>
            <a:r>
              <a:rPr lang="en-US" sz="3200" b="1" dirty="0">
                <a:solidFill>
                  <a:prstClr val="black"/>
                </a:solidFill>
                <a:latin typeface="Times New Roman" panose="02020603050405020304" pitchFamily="18" charset="0"/>
                <a:cs typeface="Times New Roman" panose="02020603050405020304" pitchFamily="18" charset="0"/>
              </a:rPr>
              <a:t> A </a:t>
            </a:r>
            <a:r>
              <a:rPr lang="en-US" sz="3200" b="1" dirty="0" err="1">
                <a:solidFill>
                  <a:prstClr val="black"/>
                </a:solidFill>
                <a:latin typeface="Times New Roman" panose="02020603050405020304" pitchFamily="18" charset="0"/>
                <a:cs typeface="Times New Roman" panose="02020603050405020304" pitchFamily="18" charset="0"/>
              </a:rPr>
              <a:t>và</a:t>
            </a:r>
            <a:r>
              <a:rPr lang="en-US" sz="3200" b="1" dirty="0">
                <a:solidFill>
                  <a:prstClr val="black"/>
                </a:solidFill>
                <a:latin typeface="Times New Roman" panose="02020603050405020304" pitchFamily="18" charset="0"/>
                <a:cs typeface="Times New Roman" panose="02020603050405020304" pitchFamily="18" charset="0"/>
              </a:rPr>
              <a:t> B </a:t>
            </a:r>
            <a:r>
              <a:rPr lang="en-US" sz="3200" b="1" dirty="0" err="1">
                <a:solidFill>
                  <a:prstClr val="black"/>
                </a:solidFill>
                <a:latin typeface="Times New Roman" panose="02020603050405020304" pitchFamily="18" charset="0"/>
                <a:cs typeface="Times New Roman" panose="02020603050405020304" pitchFamily="18" charset="0"/>
              </a:rPr>
              <a:t>đều</a:t>
            </a:r>
            <a:r>
              <a:rPr lang="en-US" sz="3200" b="1" dirty="0">
                <a:solidFill>
                  <a:prstClr val="black"/>
                </a:solidFill>
                <a:latin typeface="Times New Roman" panose="02020603050405020304" pitchFamily="18" charset="0"/>
                <a:cs typeface="Times New Roman" panose="02020603050405020304" pitchFamily="18" charset="0"/>
              </a:rPr>
              <a:t> </a:t>
            </a:r>
            <a:r>
              <a:rPr lang="en-US" sz="3200" b="1" dirty="0" err="1">
                <a:solidFill>
                  <a:prstClr val="black"/>
                </a:solidFill>
                <a:latin typeface="Times New Roman" panose="02020603050405020304" pitchFamily="18" charset="0"/>
                <a:cs typeface="Times New Roman" panose="02020603050405020304" pitchFamily="18" charset="0"/>
              </a:rPr>
              <a:t>đúng</a:t>
            </a:r>
            <a:endParaRPr lang="en-US" sz="3200" b="1" dirty="0">
              <a:solidFill>
                <a:prstClr val="black"/>
              </a:solidFill>
              <a:latin typeface="Times New Roman" panose="02020603050405020304" pitchFamily="18" charset="0"/>
              <a:cs typeface="Times New Roman" panose="02020603050405020304" pitchFamily="18" charset="0"/>
            </a:endParaRPr>
          </a:p>
          <a:p>
            <a:pPr eaLnBrk="0" fontAlgn="base" hangingPunct="0">
              <a:spcBef>
                <a:spcPct val="0"/>
              </a:spcBef>
              <a:spcAft>
                <a:spcPct val="0"/>
              </a:spcAft>
              <a:defRPr/>
            </a:pPr>
            <a:r>
              <a:rPr lang="en-US" sz="3200" b="1" dirty="0">
                <a:solidFill>
                  <a:prstClr val="black"/>
                </a:solidFill>
                <a:latin typeface="Times New Roman" panose="02020603050405020304" pitchFamily="18" charset="0"/>
                <a:cs typeface="Times New Roman" panose="02020603050405020304" pitchFamily="18" charset="0"/>
              </a:rPr>
              <a:t>D. </a:t>
            </a:r>
            <a:r>
              <a:rPr lang="en-US" sz="3200" b="1" dirty="0" err="1">
                <a:solidFill>
                  <a:prstClr val="black"/>
                </a:solidFill>
                <a:latin typeface="Times New Roman" panose="02020603050405020304" pitchFamily="18" charset="0"/>
                <a:cs typeface="Times New Roman" panose="02020603050405020304" pitchFamily="18" charset="0"/>
              </a:rPr>
              <a:t>Cả</a:t>
            </a:r>
            <a:r>
              <a:rPr lang="en-US" sz="3200" b="1" dirty="0">
                <a:solidFill>
                  <a:prstClr val="black"/>
                </a:solidFill>
                <a:latin typeface="Times New Roman" panose="02020603050405020304" pitchFamily="18" charset="0"/>
                <a:cs typeface="Times New Roman" panose="02020603050405020304" pitchFamily="18" charset="0"/>
              </a:rPr>
              <a:t> A </a:t>
            </a:r>
            <a:r>
              <a:rPr lang="en-US" sz="3200" b="1" dirty="0" err="1">
                <a:solidFill>
                  <a:prstClr val="black"/>
                </a:solidFill>
                <a:latin typeface="Times New Roman" panose="02020603050405020304" pitchFamily="18" charset="0"/>
                <a:cs typeface="Times New Roman" panose="02020603050405020304" pitchFamily="18" charset="0"/>
              </a:rPr>
              <a:t>và</a:t>
            </a:r>
            <a:r>
              <a:rPr lang="en-US" sz="3200" b="1" dirty="0">
                <a:solidFill>
                  <a:prstClr val="black"/>
                </a:solidFill>
                <a:latin typeface="Times New Roman" panose="02020603050405020304" pitchFamily="18" charset="0"/>
                <a:cs typeface="Times New Roman" panose="02020603050405020304" pitchFamily="18" charset="0"/>
              </a:rPr>
              <a:t> B </a:t>
            </a:r>
            <a:r>
              <a:rPr lang="en-US" sz="3200" b="1" dirty="0" err="1">
                <a:solidFill>
                  <a:prstClr val="black"/>
                </a:solidFill>
                <a:latin typeface="Times New Roman" panose="02020603050405020304" pitchFamily="18" charset="0"/>
                <a:cs typeface="Times New Roman" panose="02020603050405020304" pitchFamily="18" charset="0"/>
              </a:rPr>
              <a:t>đều</a:t>
            </a:r>
            <a:r>
              <a:rPr lang="en-US" sz="3200" b="1" dirty="0">
                <a:solidFill>
                  <a:prstClr val="black"/>
                </a:solidFill>
                <a:latin typeface="Times New Roman" panose="02020603050405020304" pitchFamily="18" charset="0"/>
                <a:cs typeface="Times New Roman" panose="02020603050405020304" pitchFamily="18" charset="0"/>
              </a:rPr>
              <a:t> </a:t>
            </a:r>
            <a:r>
              <a:rPr lang="en-US" sz="3200" b="1" dirty="0" err="1">
                <a:solidFill>
                  <a:prstClr val="black"/>
                </a:solidFill>
                <a:latin typeface="Times New Roman" panose="02020603050405020304" pitchFamily="18" charset="0"/>
                <a:cs typeface="Times New Roman" panose="02020603050405020304" pitchFamily="18" charset="0"/>
              </a:rPr>
              <a:t>sai</a:t>
            </a:r>
            <a:endParaRPr lang="en-US" sz="3200" b="1" dirty="0">
              <a:solidFill>
                <a:prstClr val="black"/>
              </a:solidFill>
              <a:latin typeface="Times New Roman" panose="02020603050405020304" pitchFamily="18" charset="0"/>
              <a:cs typeface="Times New Roman" panose="02020603050405020304" pitchFamily="18" charset="0"/>
            </a:endParaRPr>
          </a:p>
        </p:txBody>
      </p:sp>
      <p:sp>
        <p:nvSpPr>
          <p:cNvPr id="3" name="TextBox 2"/>
          <p:cNvSpPr txBox="1">
            <a:spLocks noChangeArrowheads="1"/>
          </p:cNvSpPr>
          <p:nvPr/>
        </p:nvSpPr>
        <p:spPr bwMode="auto">
          <a:xfrm>
            <a:off x="1752600" y="2749550"/>
            <a:ext cx="5334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0" fontAlgn="base" hangingPunct="0">
              <a:spcBef>
                <a:spcPct val="0"/>
              </a:spcBef>
              <a:spcAft>
                <a:spcPct val="0"/>
              </a:spcAft>
            </a:pPr>
            <a:r>
              <a:rPr lang="en-US" altLang="en-US" sz="3200" b="1">
                <a:solidFill>
                  <a:srgbClr val="FF0000"/>
                </a:solidFill>
                <a:latin typeface="Times New Roman" panose="02020603050405020304" pitchFamily="18" charset="0"/>
                <a:cs typeface="Times New Roman" panose="02020603050405020304" pitchFamily="18" charset="0"/>
              </a:rPr>
              <a:t>B</a:t>
            </a:r>
          </a:p>
        </p:txBody>
      </p:sp>
    </p:spTree>
    <p:extLst>
      <p:ext uri="{BB962C8B-B14F-4D97-AF65-F5344CB8AC3E}">
        <p14:creationId xmlns:p14="http://schemas.microsoft.com/office/powerpoint/2010/main" val="295243356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3078">
                                            <p:txEl>
                                              <p:pRg st="0" end="0"/>
                                            </p:txEl>
                                          </p:spTgt>
                                        </p:tgtEl>
                                        <p:attrNameLst>
                                          <p:attrName>style.visibility</p:attrName>
                                        </p:attrNameLst>
                                      </p:cBhvr>
                                      <p:to>
                                        <p:strVal val="visible"/>
                                      </p:to>
                                    </p:set>
                                    <p:animEffect transition="in" filter="fade">
                                      <p:cBhvr>
                                        <p:cTn id="7" dur="1000"/>
                                        <p:tgtEl>
                                          <p:spTgt spid="3078">
                                            <p:txEl>
                                              <p:pRg st="0" end="0"/>
                                            </p:txEl>
                                          </p:spTgt>
                                        </p:tgtEl>
                                      </p:cBhvr>
                                    </p:animEffect>
                                    <p:anim calcmode="lin" valueType="num">
                                      <p:cBhvr>
                                        <p:cTn id="8" dur="1000" fill="hold"/>
                                        <p:tgtEl>
                                          <p:spTgt spid="307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078">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078">
                                            <p:txEl>
                                              <p:pRg st="1" end="1"/>
                                            </p:txEl>
                                          </p:spTgt>
                                        </p:tgtEl>
                                        <p:attrNameLst>
                                          <p:attrName>style.visibility</p:attrName>
                                        </p:attrNameLst>
                                      </p:cBhvr>
                                      <p:to>
                                        <p:strVal val="visible"/>
                                      </p:to>
                                    </p:set>
                                    <p:animEffect transition="in" filter="fade">
                                      <p:cBhvr>
                                        <p:cTn id="12" dur="1000"/>
                                        <p:tgtEl>
                                          <p:spTgt spid="3078">
                                            <p:txEl>
                                              <p:pRg st="1" end="1"/>
                                            </p:txEl>
                                          </p:spTgt>
                                        </p:tgtEl>
                                      </p:cBhvr>
                                    </p:animEffect>
                                    <p:anim calcmode="lin" valueType="num">
                                      <p:cBhvr>
                                        <p:cTn id="13" dur="1000" fill="hold"/>
                                        <p:tgtEl>
                                          <p:spTgt spid="3078">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078">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078">
                                            <p:txEl>
                                              <p:pRg st="2" end="2"/>
                                            </p:txEl>
                                          </p:spTgt>
                                        </p:tgtEl>
                                        <p:attrNameLst>
                                          <p:attrName>style.visibility</p:attrName>
                                        </p:attrNameLst>
                                      </p:cBhvr>
                                      <p:to>
                                        <p:strVal val="visible"/>
                                      </p:to>
                                    </p:set>
                                    <p:animEffect transition="in" filter="fade">
                                      <p:cBhvr>
                                        <p:cTn id="17" dur="1000"/>
                                        <p:tgtEl>
                                          <p:spTgt spid="3078">
                                            <p:txEl>
                                              <p:pRg st="2" end="2"/>
                                            </p:txEl>
                                          </p:spTgt>
                                        </p:tgtEl>
                                      </p:cBhvr>
                                    </p:animEffect>
                                    <p:anim calcmode="lin" valueType="num">
                                      <p:cBhvr>
                                        <p:cTn id="18" dur="1000" fill="hold"/>
                                        <p:tgtEl>
                                          <p:spTgt spid="3078">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078">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078">
                                            <p:txEl>
                                              <p:pRg st="3" end="3"/>
                                            </p:txEl>
                                          </p:spTgt>
                                        </p:tgtEl>
                                        <p:attrNameLst>
                                          <p:attrName>style.visibility</p:attrName>
                                        </p:attrNameLst>
                                      </p:cBhvr>
                                      <p:to>
                                        <p:strVal val="visible"/>
                                      </p:to>
                                    </p:set>
                                    <p:animEffect transition="in" filter="fade">
                                      <p:cBhvr>
                                        <p:cTn id="22" dur="1000"/>
                                        <p:tgtEl>
                                          <p:spTgt spid="3078">
                                            <p:txEl>
                                              <p:pRg st="3" end="3"/>
                                            </p:txEl>
                                          </p:spTgt>
                                        </p:tgtEl>
                                      </p:cBhvr>
                                    </p:animEffect>
                                    <p:anim calcmode="lin" valueType="num">
                                      <p:cBhvr>
                                        <p:cTn id="23" dur="1000" fill="hold"/>
                                        <p:tgtEl>
                                          <p:spTgt spid="3078">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078">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078">
                                            <p:txEl>
                                              <p:pRg st="4" end="4"/>
                                            </p:txEl>
                                          </p:spTgt>
                                        </p:tgtEl>
                                        <p:attrNameLst>
                                          <p:attrName>style.visibility</p:attrName>
                                        </p:attrNameLst>
                                      </p:cBhvr>
                                      <p:to>
                                        <p:strVal val="visible"/>
                                      </p:to>
                                    </p:set>
                                    <p:animEffect transition="in" filter="fade">
                                      <p:cBhvr>
                                        <p:cTn id="27" dur="1000"/>
                                        <p:tgtEl>
                                          <p:spTgt spid="3078">
                                            <p:txEl>
                                              <p:pRg st="4" end="4"/>
                                            </p:txEl>
                                          </p:spTgt>
                                        </p:tgtEl>
                                      </p:cBhvr>
                                    </p:animEffect>
                                    <p:anim calcmode="lin" valueType="num">
                                      <p:cBhvr>
                                        <p:cTn id="28" dur="1000" fill="hold"/>
                                        <p:tgtEl>
                                          <p:spTgt spid="3078">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078">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42" presetClass="entr" presetSubtype="0" fill="hold" nodeType="clickEffect">
                                  <p:stCondLst>
                                    <p:cond delay="0"/>
                                  </p:stCondLst>
                                  <p:childTnLst>
                                    <p:set>
                                      <p:cBhvr>
                                        <p:cTn id="33" dur="1" fill="hold">
                                          <p:stCondLst>
                                            <p:cond delay="0"/>
                                          </p:stCondLst>
                                        </p:cTn>
                                        <p:tgtEl>
                                          <p:spTgt spid="3">
                                            <p:txEl>
                                              <p:pRg st="0" end="0"/>
                                            </p:txEl>
                                          </p:spTgt>
                                        </p:tgtEl>
                                        <p:attrNameLst>
                                          <p:attrName>style.visibility</p:attrName>
                                        </p:attrNameLst>
                                      </p:cBhvr>
                                      <p:to>
                                        <p:strVal val="visible"/>
                                      </p:to>
                                    </p:set>
                                    <p:animEffect transition="in" filter="fade">
                                      <p:cBhvr>
                                        <p:cTn id="34" dur="1000"/>
                                        <p:tgtEl>
                                          <p:spTgt spid="3">
                                            <p:txEl>
                                              <p:pRg st="0" end="0"/>
                                            </p:txEl>
                                          </p:spTgt>
                                        </p:tgtEl>
                                      </p:cBhvr>
                                    </p:animEffect>
                                    <p:anim calcmode="lin" valueType="num">
                                      <p:cBhvr>
                                        <p:cTn id="3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fontAlgn="auto" hangingPunct="1">
              <a:spcAft>
                <a:spcPts val="0"/>
              </a:spcAft>
              <a:defRPr/>
            </a:pPr>
            <a:endParaRPr lang="en-US" altLang="en-US">
              <a:solidFill>
                <a:schemeClr val="tx1">
                  <a:lumMod val="75000"/>
                  <a:lumOff val="25000"/>
                </a:schemeClr>
              </a:solidFill>
            </a:endParaRPr>
          </a:p>
        </p:txBody>
      </p:sp>
      <p:sp>
        <p:nvSpPr>
          <p:cNvPr id="9219" name="Rectangle 3"/>
          <p:cNvSpPr>
            <a:spLocks noGrp="1" noChangeArrowheads="1"/>
          </p:cNvSpPr>
          <p:nvPr>
            <p:ph sz="quarter" idx="13"/>
          </p:nvPr>
        </p:nvSpPr>
        <p:spPr>
          <a:xfrm>
            <a:off x="2209800" y="2366964"/>
            <a:ext cx="7772400" cy="3424237"/>
          </a:xfrm>
        </p:spPr>
        <p:txBody>
          <a:bodyPr/>
          <a:lstStyle/>
          <a:p>
            <a:pPr eaLnBrk="1" fontAlgn="auto" hangingPunct="1">
              <a:spcAft>
                <a:spcPts val="0"/>
              </a:spcAft>
              <a:defRPr/>
            </a:pPr>
            <a:endParaRPr lang="en-US" altLang="en-US"/>
          </a:p>
        </p:txBody>
      </p:sp>
      <p:pic>
        <p:nvPicPr>
          <p:cNvPr id="31748" name="Picture 5" descr="Picture5"/>
          <p:cNvPicPr>
            <a:picLocks noChangeAspect="1" noChangeArrowheads="1"/>
          </p:cNvPicPr>
          <p:nvPr/>
        </p:nvPicPr>
        <p:blipFill>
          <a:blip r:embed="rId2">
            <a:lum bright="48000"/>
            <a:extLst>
              <a:ext uri="{28A0092B-C50C-407E-A947-70E740481C1C}">
                <a14:useLocalDpi xmlns:a14="http://schemas.microsoft.com/office/drawing/2010/main" val="0"/>
              </a:ext>
            </a:extLst>
          </a:blip>
          <a:srcRect/>
          <a:stretch>
            <a:fillRect/>
          </a:stretch>
        </p:blipFill>
        <p:spPr bwMode="auto">
          <a:xfrm>
            <a:off x="-130628" y="0"/>
            <a:ext cx="12448902" cy="6858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8" name="Text Box 6"/>
          <p:cNvSpPr txBox="1">
            <a:spLocks noChangeArrowheads="1"/>
          </p:cNvSpPr>
          <p:nvPr/>
        </p:nvSpPr>
        <p:spPr bwMode="auto">
          <a:xfrm>
            <a:off x="1752600" y="339725"/>
            <a:ext cx="8763000" cy="2554288"/>
          </a:xfrm>
          <a:prstGeom prst="rect">
            <a:avLst/>
          </a:prstGeom>
          <a:noFill/>
          <a:ln>
            <a:noFill/>
          </a:ln>
          <a:effectLst/>
        </p:spPr>
        <p:txBody>
          <a:bodyPr>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eaLnBrk="0" fontAlgn="base" hangingPunct="0">
              <a:spcBef>
                <a:spcPct val="0"/>
              </a:spcBef>
              <a:spcAft>
                <a:spcPct val="0"/>
              </a:spcAft>
              <a:defRPr>
                <a:solidFill>
                  <a:schemeClr val="tx1"/>
                </a:solidFill>
                <a:latin typeface="Arial" panose="020B0604020202020204" pitchFamily="34" charset="0"/>
              </a:defRPr>
            </a:lvl6pPr>
            <a:lvl7pPr marL="3086100" indent="-342900" eaLnBrk="0" fontAlgn="base" hangingPunct="0">
              <a:spcBef>
                <a:spcPct val="0"/>
              </a:spcBef>
              <a:spcAft>
                <a:spcPct val="0"/>
              </a:spcAft>
              <a:defRPr>
                <a:solidFill>
                  <a:schemeClr val="tx1"/>
                </a:solidFill>
                <a:latin typeface="Arial" panose="020B0604020202020204" pitchFamily="34" charset="0"/>
              </a:defRPr>
            </a:lvl7pPr>
            <a:lvl8pPr marL="3543300" indent="-342900" eaLnBrk="0" fontAlgn="base" hangingPunct="0">
              <a:spcBef>
                <a:spcPct val="0"/>
              </a:spcBef>
              <a:spcAft>
                <a:spcPct val="0"/>
              </a:spcAft>
              <a:defRPr>
                <a:solidFill>
                  <a:schemeClr val="tx1"/>
                </a:solidFill>
                <a:latin typeface="Arial" panose="020B0604020202020204" pitchFamily="34" charset="0"/>
              </a:defRPr>
            </a:lvl8pPr>
            <a:lvl9pPr marL="4000500" indent="-3429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50000"/>
              </a:spcBef>
              <a:spcAft>
                <a:spcPct val="0"/>
              </a:spcAft>
              <a:defRPr/>
            </a:pPr>
            <a:r>
              <a:rPr lang="en-US" altLang="en-US" sz="3200" b="1" u="sng" dirty="0" err="1">
                <a:solidFill>
                  <a:srgbClr val="CC3300"/>
                </a:solidFill>
                <a:latin typeface="Times New Roman" panose="02020603050405020304" pitchFamily="18" charset="0"/>
                <a:cs typeface="Times New Roman" panose="02020603050405020304" pitchFamily="18" charset="0"/>
              </a:rPr>
              <a:t>Câu</a:t>
            </a:r>
            <a:r>
              <a:rPr lang="en-US" altLang="en-US" sz="3200" b="1" u="sng" dirty="0">
                <a:solidFill>
                  <a:srgbClr val="CC3300"/>
                </a:solidFill>
                <a:latin typeface="Times New Roman" panose="02020603050405020304" pitchFamily="18" charset="0"/>
                <a:cs typeface="Times New Roman" panose="02020603050405020304" pitchFamily="18" charset="0"/>
              </a:rPr>
              <a:t> 2</a:t>
            </a:r>
            <a:r>
              <a:rPr lang="en-US" altLang="en-US" sz="3200" b="1" dirty="0">
                <a:solidFill>
                  <a:srgbClr val="CC33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Trung</a:t>
            </a:r>
            <a:r>
              <a:rPr lang="en-US" sz="3200" b="1" dirty="0">
                <a:solidFill>
                  <a:srgbClr val="FF0000"/>
                </a:solidFill>
                <a:latin typeface="Times New Roman" panose="02020603050405020304" pitchFamily="18" charset="0"/>
                <a:cs typeface="Times New Roman" panose="02020603050405020304" pitchFamily="18" charset="0"/>
              </a:rPr>
              <a:t> du </a:t>
            </a:r>
            <a:r>
              <a:rPr lang="en-US" sz="3200" b="1" dirty="0" err="1">
                <a:solidFill>
                  <a:srgbClr val="FF0000"/>
                </a:solidFill>
                <a:latin typeface="Times New Roman" panose="02020603050405020304" pitchFamily="18" charset="0"/>
                <a:cs typeface="Times New Roman" panose="02020603050405020304" pitchFamily="18" charset="0"/>
              </a:rPr>
              <a:t>Bắc</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Bộ</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là</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vùng</a:t>
            </a:r>
            <a:r>
              <a:rPr lang="en-US" sz="3200" dirty="0">
                <a:solidFill>
                  <a:srgbClr val="FF0000"/>
                </a:solidFill>
                <a:latin typeface="Times New Roman" panose="02020603050405020304" pitchFamily="18" charset="0"/>
                <a:cs typeface="Times New Roman" panose="02020603050405020304" pitchFamily="18" charset="0"/>
              </a:rPr>
              <a:t>:</a:t>
            </a:r>
            <a:endParaRPr lang="en-US" altLang="en-US" sz="3200" dirty="0">
              <a:solidFill>
                <a:srgbClr val="FF0000"/>
              </a:solidFill>
              <a:latin typeface="Times New Roman" panose="02020603050405020304" pitchFamily="18" charset="0"/>
              <a:cs typeface="Times New Roman" panose="02020603050405020304" pitchFamily="18" charset="0"/>
            </a:endParaRPr>
          </a:p>
          <a:p>
            <a:pPr eaLnBrk="0" fontAlgn="base" hangingPunct="0">
              <a:spcBef>
                <a:spcPct val="0"/>
              </a:spcBef>
              <a:spcAft>
                <a:spcPct val="0"/>
              </a:spcAft>
              <a:buFontTx/>
              <a:buAutoNum type="alphaUcPeriod"/>
              <a:defRPr/>
            </a:pPr>
            <a:r>
              <a:rPr lang="en-US" sz="3200" b="1" dirty="0">
                <a:solidFill>
                  <a:prstClr val="black"/>
                </a:solidFill>
                <a:latin typeface="Times New Roman" panose="02020603050405020304" pitchFamily="18" charset="0"/>
                <a:cs typeface="Times New Roman" panose="02020603050405020304" pitchFamily="18" charset="0"/>
              </a:rPr>
              <a:t>  </a:t>
            </a:r>
            <a:r>
              <a:rPr lang="en-US" sz="3200" b="1" dirty="0" err="1">
                <a:solidFill>
                  <a:prstClr val="black"/>
                </a:solidFill>
                <a:latin typeface="Times New Roman" panose="02020603050405020304" pitchFamily="18" charset="0"/>
                <a:cs typeface="Times New Roman" panose="02020603050405020304" pitchFamily="18" charset="0"/>
              </a:rPr>
              <a:t>Có</a:t>
            </a:r>
            <a:r>
              <a:rPr lang="en-US" sz="3200" b="1" dirty="0">
                <a:solidFill>
                  <a:prstClr val="black"/>
                </a:solidFill>
                <a:latin typeface="Times New Roman" panose="02020603050405020304" pitchFamily="18" charset="0"/>
                <a:cs typeface="Times New Roman" panose="02020603050405020304" pitchFamily="18" charset="0"/>
              </a:rPr>
              <a:t> </a:t>
            </a:r>
            <a:r>
              <a:rPr lang="en-US" sz="3200" b="1" dirty="0" err="1">
                <a:solidFill>
                  <a:prstClr val="black"/>
                </a:solidFill>
                <a:latin typeface="Times New Roman" panose="02020603050405020304" pitchFamily="18" charset="0"/>
                <a:cs typeface="Times New Roman" panose="02020603050405020304" pitchFamily="18" charset="0"/>
              </a:rPr>
              <a:t>thế</a:t>
            </a:r>
            <a:r>
              <a:rPr lang="en-US" sz="3200" b="1" dirty="0">
                <a:solidFill>
                  <a:prstClr val="black"/>
                </a:solidFill>
                <a:latin typeface="Times New Roman" panose="02020603050405020304" pitchFamily="18" charset="0"/>
                <a:cs typeface="Times New Roman" panose="02020603050405020304" pitchFamily="18" charset="0"/>
              </a:rPr>
              <a:t> </a:t>
            </a:r>
            <a:r>
              <a:rPr lang="en-US" sz="3200" b="1" dirty="0" err="1">
                <a:solidFill>
                  <a:prstClr val="black"/>
                </a:solidFill>
                <a:latin typeface="Times New Roman" panose="02020603050405020304" pitchFamily="18" charset="0"/>
                <a:cs typeface="Times New Roman" panose="02020603050405020304" pitchFamily="18" charset="0"/>
              </a:rPr>
              <a:t>mạnh</a:t>
            </a:r>
            <a:r>
              <a:rPr lang="en-US" sz="3200" b="1" dirty="0">
                <a:solidFill>
                  <a:prstClr val="black"/>
                </a:solidFill>
                <a:latin typeface="Times New Roman" panose="02020603050405020304" pitchFamily="18" charset="0"/>
                <a:cs typeface="Times New Roman" panose="02020603050405020304" pitchFamily="18" charset="0"/>
              </a:rPr>
              <a:t> </a:t>
            </a:r>
            <a:r>
              <a:rPr lang="en-US" sz="3200" b="1" dirty="0" err="1">
                <a:solidFill>
                  <a:prstClr val="black"/>
                </a:solidFill>
                <a:latin typeface="Times New Roman" panose="02020603050405020304" pitchFamily="18" charset="0"/>
                <a:cs typeface="Times New Roman" panose="02020603050405020304" pitchFamily="18" charset="0"/>
              </a:rPr>
              <a:t>về</a:t>
            </a:r>
            <a:r>
              <a:rPr lang="en-US" sz="3200" b="1" dirty="0">
                <a:solidFill>
                  <a:prstClr val="black"/>
                </a:solidFill>
                <a:latin typeface="Times New Roman" panose="02020603050405020304" pitchFamily="18" charset="0"/>
                <a:cs typeface="Times New Roman" panose="02020603050405020304" pitchFamily="18" charset="0"/>
              </a:rPr>
              <a:t> </a:t>
            </a:r>
            <a:r>
              <a:rPr lang="en-US" sz="3200" b="1" dirty="0" err="1">
                <a:solidFill>
                  <a:prstClr val="black"/>
                </a:solidFill>
                <a:latin typeface="Times New Roman" panose="02020603050405020304" pitchFamily="18" charset="0"/>
                <a:cs typeface="Times New Roman" panose="02020603050405020304" pitchFamily="18" charset="0"/>
              </a:rPr>
              <a:t>đánh</a:t>
            </a:r>
            <a:r>
              <a:rPr lang="en-US" sz="3200" b="1" dirty="0">
                <a:solidFill>
                  <a:prstClr val="black"/>
                </a:solidFill>
                <a:latin typeface="Times New Roman" panose="02020603050405020304" pitchFamily="18" charset="0"/>
                <a:cs typeface="Times New Roman" panose="02020603050405020304" pitchFamily="18" charset="0"/>
              </a:rPr>
              <a:t> </a:t>
            </a:r>
            <a:r>
              <a:rPr lang="en-US" sz="3200" b="1" dirty="0" err="1">
                <a:solidFill>
                  <a:prstClr val="black"/>
                </a:solidFill>
                <a:latin typeface="Times New Roman" panose="02020603050405020304" pitchFamily="18" charset="0"/>
                <a:cs typeface="Times New Roman" panose="02020603050405020304" pitchFamily="18" charset="0"/>
              </a:rPr>
              <a:t>cá</a:t>
            </a:r>
            <a:r>
              <a:rPr lang="en-US" sz="3200" b="1" dirty="0">
                <a:solidFill>
                  <a:prstClr val="black"/>
                </a:solidFill>
                <a:latin typeface="Times New Roman" panose="02020603050405020304" pitchFamily="18" charset="0"/>
                <a:cs typeface="Times New Roman" panose="02020603050405020304" pitchFamily="18" charset="0"/>
              </a:rPr>
              <a:t>.                         </a:t>
            </a:r>
          </a:p>
          <a:p>
            <a:pPr marL="0" indent="0" eaLnBrk="0" fontAlgn="base" hangingPunct="0">
              <a:spcBef>
                <a:spcPct val="0"/>
              </a:spcBef>
              <a:spcAft>
                <a:spcPct val="0"/>
              </a:spcAft>
              <a:defRPr/>
            </a:pPr>
            <a:r>
              <a:rPr lang="en-US" sz="3200" b="1" dirty="0">
                <a:solidFill>
                  <a:prstClr val="black"/>
                </a:solidFill>
                <a:latin typeface="Times New Roman" panose="02020603050405020304" pitchFamily="18" charset="0"/>
                <a:cs typeface="Times New Roman" panose="02020603050405020304" pitchFamily="18" charset="0"/>
              </a:rPr>
              <a:t>B.  </a:t>
            </a:r>
            <a:r>
              <a:rPr lang="en-US" sz="3200" b="1" dirty="0" err="1">
                <a:solidFill>
                  <a:prstClr val="black"/>
                </a:solidFill>
                <a:latin typeface="Times New Roman" panose="02020603050405020304" pitchFamily="18" charset="0"/>
                <a:cs typeface="Times New Roman" panose="02020603050405020304" pitchFamily="18" charset="0"/>
              </a:rPr>
              <a:t>Có</a:t>
            </a:r>
            <a:r>
              <a:rPr lang="en-US" sz="3200" b="1" dirty="0">
                <a:solidFill>
                  <a:prstClr val="black"/>
                </a:solidFill>
                <a:latin typeface="Times New Roman" panose="02020603050405020304" pitchFamily="18" charset="0"/>
                <a:cs typeface="Times New Roman" panose="02020603050405020304" pitchFamily="18" charset="0"/>
              </a:rPr>
              <a:t> </a:t>
            </a:r>
            <a:r>
              <a:rPr lang="en-US" sz="3200" b="1" dirty="0" err="1">
                <a:solidFill>
                  <a:prstClr val="black"/>
                </a:solidFill>
                <a:latin typeface="Times New Roman" panose="02020603050405020304" pitchFamily="18" charset="0"/>
                <a:cs typeface="Times New Roman" panose="02020603050405020304" pitchFamily="18" charset="0"/>
              </a:rPr>
              <a:t>diện</a:t>
            </a:r>
            <a:r>
              <a:rPr lang="en-US" sz="3200" b="1" dirty="0">
                <a:solidFill>
                  <a:prstClr val="black"/>
                </a:solidFill>
                <a:latin typeface="Times New Roman" panose="02020603050405020304" pitchFamily="18" charset="0"/>
                <a:cs typeface="Times New Roman" panose="02020603050405020304" pitchFamily="18" charset="0"/>
              </a:rPr>
              <a:t> </a:t>
            </a:r>
            <a:r>
              <a:rPr lang="en-US" sz="3200" b="1" dirty="0" err="1">
                <a:solidFill>
                  <a:prstClr val="black"/>
                </a:solidFill>
                <a:latin typeface="Times New Roman" panose="02020603050405020304" pitchFamily="18" charset="0"/>
                <a:cs typeface="Times New Roman" panose="02020603050405020304" pitchFamily="18" charset="0"/>
              </a:rPr>
              <a:t>tích</a:t>
            </a:r>
            <a:r>
              <a:rPr lang="en-US" sz="3200" b="1" dirty="0">
                <a:solidFill>
                  <a:prstClr val="black"/>
                </a:solidFill>
                <a:latin typeface="Times New Roman" panose="02020603050405020304" pitchFamily="18" charset="0"/>
                <a:cs typeface="Times New Roman" panose="02020603050405020304" pitchFamily="18" charset="0"/>
              </a:rPr>
              <a:t> </a:t>
            </a:r>
            <a:r>
              <a:rPr lang="en-US" sz="3200" b="1" dirty="0" err="1">
                <a:solidFill>
                  <a:prstClr val="black"/>
                </a:solidFill>
                <a:latin typeface="Times New Roman" panose="02020603050405020304" pitchFamily="18" charset="0"/>
                <a:cs typeface="Times New Roman" panose="02020603050405020304" pitchFamily="18" charset="0"/>
              </a:rPr>
              <a:t>trồng</a:t>
            </a:r>
            <a:r>
              <a:rPr lang="en-US" sz="3200" b="1" dirty="0">
                <a:solidFill>
                  <a:prstClr val="black"/>
                </a:solidFill>
                <a:latin typeface="Times New Roman" panose="02020603050405020304" pitchFamily="18" charset="0"/>
                <a:cs typeface="Times New Roman" panose="02020603050405020304" pitchFamily="18" charset="0"/>
              </a:rPr>
              <a:t> </a:t>
            </a:r>
            <a:r>
              <a:rPr lang="en-US" sz="3200" b="1" dirty="0" err="1">
                <a:solidFill>
                  <a:prstClr val="black"/>
                </a:solidFill>
                <a:latin typeface="Times New Roman" panose="02020603050405020304" pitchFamily="18" charset="0"/>
                <a:cs typeface="Times New Roman" panose="02020603050405020304" pitchFamily="18" charset="0"/>
              </a:rPr>
              <a:t>cà</a:t>
            </a:r>
            <a:r>
              <a:rPr lang="en-US" sz="3200" b="1" dirty="0">
                <a:solidFill>
                  <a:prstClr val="black"/>
                </a:solidFill>
                <a:latin typeface="Times New Roman" panose="02020603050405020304" pitchFamily="18" charset="0"/>
                <a:cs typeface="Times New Roman" panose="02020603050405020304" pitchFamily="18" charset="0"/>
              </a:rPr>
              <a:t> </a:t>
            </a:r>
            <a:r>
              <a:rPr lang="en-US" sz="3200" b="1" dirty="0" err="1">
                <a:solidFill>
                  <a:prstClr val="black"/>
                </a:solidFill>
                <a:latin typeface="Times New Roman" panose="02020603050405020304" pitchFamily="18" charset="0"/>
                <a:cs typeface="Times New Roman" panose="02020603050405020304" pitchFamily="18" charset="0"/>
              </a:rPr>
              <a:t>phê</a:t>
            </a:r>
            <a:r>
              <a:rPr lang="en-US" sz="3200" b="1" dirty="0">
                <a:solidFill>
                  <a:prstClr val="black"/>
                </a:solidFill>
                <a:latin typeface="Times New Roman" panose="02020603050405020304" pitchFamily="18" charset="0"/>
                <a:cs typeface="Times New Roman" panose="02020603050405020304" pitchFamily="18" charset="0"/>
              </a:rPr>
              <a:t> </a:t>
            </a:r>
            <a:r>
              <a:rPr lang="en-US" sz="3200" b="1" dirty="0" err="1">
                <a:solidFill>
                  <a:prstClr val="black"/>
                </a:solidFill>
                <a:latin typeface="Times New Roman" panose="02020603050405020304" pitchFamily="18" charset="0"/>
                <a:cs typeface="Times New Roman" panose="02020603050405020304" pitchFamily="18" charset="0"/>
              </a:rPr>
              <a:t>lớn</a:t>
            </a:r>
            <a:r>
              <a:rPr lang="en-US" sz="3200" b="1" dirty="0">
                <a:solidFill>
                  <a:prstClr val="black"/>
                </a:solidFill>
                <a:latin typeface="Times New Roman" panose="02020603050405020304" pitchFamily="18" charset="0"/>
                <a:cs typeface="Times New Roman" panose="02020603050405020304" pitchFamily="18" charset="0"/>
              </a:rPr>
              <a:t> </a:t>
            </a:r>
            <a:r>
              <a:rPr lang="en-US" sz="3200" b="1" dirty="0" err="1">
                <a:solidFill>
                  <a:prstClr val="black"/>
                </a:solidFill>
                <a:latin typeface="Times New Roman" panose="02020603050405020304" pitchFamily="18" charset="0"/>
                <a:cs typeface="Times New Roman" panose="02020603050405020304" pitchFamily="18" charset="0"/>
              </a:rPr>
              <a:t>nhất</a:t>
            </a:r>
            <a:r>
              <a:rPr lang="en-US" sz="3200" b="1" dirty="0">
                <a:solidFill>
                  <a:prstClr val="black"/>
                </a:solidFill>
                <a:latin typeface="Times New Roman" panose="02020603050405020304" pitchFamily="18" charset="0"/>
                <a:cs typeface="Times New Roman" panose="02020603050405020304" pitchFamily="18" charset="0"/>
              </a:rPr>
              <a:t> </a:t>
            </a:r>
            <a:r>
              <a:rPr lang="en-US" sz="3200" b="1" dirty="0" err="1">
                <a:solidFill>
                  <a:prstClr val="black"/>
                </a:solidFill>
                <a:latin typeface="Times New Roman" panose="02020603050405020304" pitchFamily="18" charset="0"/>
                <a:cs typeface="Times New Roman" panose="02020603050405020304" pitchFamily="18" charset="0"/>
              </a:rPr>
              <a:t>nước</a:t>
            </a:r>
            <a:r>
              <a:rPr lang="en-US" sz="3200" b="1" dirty="0">
                <a:solidFill>
                  <a:prstClr val="black"/>
                </a:solidFill>
                <a:latin typeface="Times New Roman" panose="02020603050405020304" pitchFamily="18" charset="0"/>
                <a:cs typeface="Times New Roman" panose="02020603050405020304" pitchFamily="18" charset="0"/>
              </a:rPr>
              <a:t> ta.     </a:t>
            </a:r>
          </a:p>
          <a:p>
            <a:pPr eaLnBrk="0" fontAlgn="base" hangingPunct="0">
              <a:spcBef>
                <a:spcPct val="0"/>
              </a:spcBef>
              <a:spcAft>
                <a:spcPct val="0"/>
              </a:spcAft>
              <a:defRPr/>
            </a:pPr>
            <a:r>
              <a:rPr lang="en-US" sz="3200" b="1" dirty="0">
                <a:solidFill>
                  <a:prstClr val="black"/>
                </a:solidFill>
                <a:latin typeface="Times New Roman" panose="02020603050405020304" pitchFamily="18" charset="0"/>
                <a:cs typeface="Times New Roman" panose="02020603050405020304" pitchFamily="18" charset="0"/>
              </a:rPr>
              <a:t>C.  </a:t>
            </a:r>
            <a:r>
              <a:rPr lang="en-US" sz="3200" b="1" dirty="0" err="1">
                <a:solidFill>
                  <a:prstClr val="black"/>
                </a:solidFill>
                <a:latin typeface="Times New Roman" panose="02020603050405020304" pitchFamily="18" charset="0"/>
                <a:cs typeface="Times New Roman" panose="02020603050405020304" pitchFamily="18" charset="0"/>
              </a:rPr>
              <a:t>Có</a:t>
            </a:r>
            <a:r>
              <a:rPr lang="en-US" sz="3200" b="1" dirty="0">
                <a:solidFill>
                  <a:prstClr val="black"/>
                </a:solidFill>
                <a:latin typeface="Times New Roman" panose="02020603050405020304" pitchFamily="18" charset="0"/>
                <a:cs typeface="Times New Roman" panose="02020603050405020304" pitchFamily="18" charset="0"/>
              </a:rPr>
              <a:t> </a:t>
            </a:r>
            <a:r>
              <a:rPr lang="en-US" sz="3200" b="1" dirty="0" err="1">
                <a:solidFill>
                  <a:prstClr val="black"/>
                </a:solidFill>
                <a:latin typeface="Times New Roman" panose="02020603050405020304" pitchFamily="18" charset="0"/>
                <a:cs typeface="Times New Roman" panose="02020603050405020304" pitchFamily="18" charset="0"/>
              </a:rPr>
              <a:t>thế</a:t>
            </a:r>
            <a:r>
              <a:rPr lang="en-US" sz="3200" b="1" dirty="0">
                <a:solidFill>
                  <a:prstClr val="black"/>
                </a:solidFill>
                <a:latin typeface="Times New Roman" panose="02020603050405020304" pitchFamily="18" charset="0"/>
                <a:cs typeface="Times New Roman" panose="02020603050405020304" pitchFamily="18" charset="0"/>
              </a:rPr>
              <a:t> </a:t>
            </a:r>
            <a:r>
              <a:rPr lang="en-US" sz="3200" b="1" dirty="0" err="1">
                <a:solidFill>
                  <a:prstClr val="black"/>
                </a:solidFill>
                <a:latin typeface="Times New Roman" panose="02020603050405020304" pitchFamily="18" charset="0"/>
                <a:cs typeface="Times New Roman" panose="02020603050405020304" pitchFamily="18" charset="0"/>
              </a:rPr>
              <a:t>mạnh</a:t>
            </a:r>
            <a:r>
              <a:rPr lang="en-US" sz="3200" b="1" dirty="0">
                <a:solidFill>
                  <a:prstClr val="black"/>
                </a:solidFill>
                <a:latin typeface="Times New Roman" panose="02020603050405020304" pitchFamily="18" charset="0"/>
                <a:cs typeface="Times New Roman" panose="02020603050405020304" pitchFamily="18" charset="0"/>
              </a:rPr>
              <a:t> </a:t>
            </a:r>
            <a:r>
              <a:rPr lang="en-US" sz="3200" b="1" dirty="0" err="1">
                <a:solidFill>
                  <a:prstClr val="black"/>
                </a:solidFill>
                <a:latin typeface="Times New Roman" panose="02020603050405020304" pitchFamily="18" charset="0"/>
                <a:cs typeface="Times New Roman" panose="02020603050405020304" pitchFamily="18" charset="0"/>
              </a:rPr>
              <a:t>về</a:t>
            </a:r>
            <a:r>
              <a:rPr lang="en-US" sz="3200" b="1" dirty="0">
                <a:solidFill>
                  <a:prstClr val="black"/>
                </a:solidFill>
                <a:latin typeface="Times New Roman" panose="02020603050405020304" pitchFamily="18" charset="0"/>
                <a:cs typeface="Times New Roman" panose="02020603050405020304" pitchFamily="18" charset="0"/>
              </a:rPr>
              <a:t> </a:t>
            </a:r>
            <a:r>
              <a:rPr lang="en-US" sz="3200" b="1" dirty="0" err="1">
                <a:solidFill>
                  <a:prstClr val="black"/>
                </a:solidFill>
                <a:latin typeface="Times New Roman" panose="02020603050405020304" pitchFamily="18" charset="0"/>
                <a:cs typeface="Times New Roman" panose="02020603050405020304" pitchFamily="18" charset="0"/>
              </a:rPr>
              <a:t>trồng</a:t>
            </a:r>
            <a:r>
              <a:rPr lang="en-US" sz="3200" b="1" dirty="0">
                <a:solidFill>
                  <a:prstClr val="black"/>
                </a:solidFill>
                <a:latin typeface="Times New Roman" panose="02020603050405020304" pitchFamily="18" charset="0"/>
                <a:cs typeface="Times New Roman" panose="02020603050405020304" pitchFamily="18" charset="0"/>
              </a:rPr>
              <a:t> </a:t>
            </a:r>
            <a:r>
              <a:rPr lang="en-US" sz="3200" b="1" dirty="0" err="1">
                <a:solidFill>
                  <a:prstClr val="black"/>
                </a:solidFill>
                <a:latin typeface="Times New Roman" panose="02020603050405020304" pitchFamily="18" charset="0"/>
                <a:cs typeface="Times New Roman" panose="02020603050405020304" pitchFamily="18" charset="0"/>
              </a:rPr>
              <a:t>chè</a:t>
            </a:r>
            <a:r>
              <a:rPr lang="en-US" sz="3200" b="1" dirty="0">
                <a:solidFill>
                  <a:prstClr val="black"/>
                </a:solidFill>
                <a:latin typeface="Times New Roman" panose="02020603050405020304" pitchFamily="18" charset="0"/>
                <a:cs typeface="Times New Roman" panose="02020603050405020304" pitchFamily="18" charset="0"/>
              </a:rPr>
              <a:t> </a:t>
            </a:r>
            <a:r>
              <a:rPr lang="en-US" sz="3200" b="1" dirty="0" err="1">
                <a:solidFill>
                  <a:prstClr val="black"/>
                </a:solidFill>
                <a:latin typeface="Times New Roman" panose="02020603050405020304" pitchFamily="18" charset="0"/>
                <a:cs typeface="Times New Roman" panose="02020603050405020304" pitchFamily="18" charset="0"/>
              </a:rPr>
              <a:t>và</a:t>
            </a:r>
            <a:r>
              <a:rPr lang="en-US" sz="3200" b="1" dirty="0">
                <a:solidFill>
                  <a:prstClr val="black"/>
                </a:solidFill>
                <a:latin typeface="Times New Roman" panose="02020603050405020304" pitchFamily="18" charset="0"/>
                <a:cs typeface="Times New Roman" panose="02020603050405020304" pitchFamily="18" charset="0"/>
              </a:rPr>
              <a:t> </a:t>
            </a:r>
            <a:r>
              <a:rPr lang="en-US" sz="3200" b="1" dirty="0" err="1">
                <a:solidFill>
                  <a:prstClr val="black"/>
                </a:solidFill>
                <a:latin typeface="Times New Roman" panose="02020603050405020304" pitchFamily="18" charset="0"/>
                <a:cs typeface="Times New Roman" panose="02020603050405020304" pitchFamily="18" charset="0"/>
              </a:rPr>
              <a:t>cây</a:t>
            </a:r>
            <a:r>
              <a:rPr lang="en-US" sz="3200" b="1" dirty="0">
                <a:solidFill>
                  <a:prstClr val="black"/>
                </a:solidFill>
                <a:latin typeface="Times New Roman" panose="02020603050405020304" pitchFamily="18" charset="0"/>
                <a:cs typeface="Times New Roman" panose="02020603050405020304" pitchFamily="18" charset="0"/>
              </a:rPr>
              <a:t> </a:t>
            </a:r>
            <a:r>
              <a:rPr lang="en-US" sz="3200" b="1" dirty="0" err="1">
                <a:solidFill>
                  <a:prstClr val="black"/>
                </a:solidFill>
                <a:latin typeface="Times New Roman" panose="02020603050405020304" pitchFamily="18" charset="0"/>
                <a:cs typeface="Times New Roman" panose="02020603050405020304" pitchFamily="18" charset="0"/>
              </a:rPr>
              <a:t>ăn</a:t>
            </a:r>
            <a:r>
              <a:rPr lang="en-US" sz="3200" b="1" dirty="0">
                <a:solidFill>
                  <a:prstClr val="black"/>
                </a:solidFill>
                <a:latin typeface="Times New Roman" panose="02020603050405020304" pitchFamily="18" charset="0"/>
                <a:cs typeface="Times New Roman" panose="02020603050405020304" pitchFamily="18" charset="0"/>
              </a:rPr>
              <a:t> </a:t>
            </a:r>
            <a:r>
              <a:rPr lang="en-US" sz="3200" b="1" dirty="0" err="1">
                <a:solidFill>
                  <a:prstClr val="black"/>
                </a:solidFill>
                <a:latin typeface="Times New Roman" panose="02020603050405020304" pitchFamily="18" charset="0"/>
                <a:cs typeface="Times New Roman" panose="02020603050405020304" pitchFamily="18" charset="0"/>
              </a:rPr>
              <a:t>quả</a:t>
            </a:r>
            <a:r>
              <a:rPr lang="en-US" sz="3200" b="1" dirty="0">
                <a:solidFill>
                  <a:prstClr val="black"/>
                </a:solidFill>
                <a:latin typeface="Times New Roman" panose="02020603050405020304" pitchFamily="18" charset="0"/>
                <a:cs typeface="Times New Roman" panose="02020603050405020304" pitchFamily="18" charset="0"/>
              </a:rPr>
              <a:t>.    </a:t>
            </a:r>
          </a:p>
          <a:p>
            <a:pPr eaLnBrk="0" fontAlgn="base" hangingPunct="0">
              <a:spcBef>
                <a:spcPct val="0"/>
              </a:spcBef>
              <a:spcAft>
                <a:spcPct val="0"/>
              </a:spcAft>
              <a:defRPr/>
            </a:pPr>
            <a:r>
              <a:rPr lang="en-US" sz="3200" b="1" dirty="0">
                <a:solidFill>
                  <a:prstClr val="black"/>
                </a:solidFill>
                <a:latin typeface="Times New Roman" panose="02020603050405020304" pitchFamily="18" charset="0"/>
                <a:cs typeface="Times New Roman" panose="02020603050405020304" pitchFamily="18" charset="0"/>
              </a:rPr>
              <a:t>D.  </a:t>
            </a:r>
            <a:r>
              <a:rPr lang="en-US" sz="3200" b="1" dirty="0" err="1">
                <a:solidFill>
                  <a:prstClr val="black"/>
                </a:solidFill>
                <a:latin typeface="Times New Roman" panose="02020603050405020304" pitchFamily="18" charset="0"/>
                <a:cs typeface="Times New Roman" panose="02020603050405020304" pitchFamily="18" charset="0"/>
              </a:rPr>
              <a:t>Có</a:t>
            </a:r>
            <a:r>
              <a:rPr lang="en-US" sz="3200" b="1" dirty="0">
                <a:solidFill>
                  <a:prstClr val="black"/>
                </a:solidFill>
                <a:latin typeface="Times New Roman" panose="02020603050405020304" pitchFamily="18" charset="0"/>
                <a:cs typeface="Times New Roman" panose="02020603050405020304" pitchFamily="18" charset="0"/>
              </a:rPr>
              <a:t> </a:t>
            </a:r>
            <a:r>
              <a:rPr lang="en-US" sz="3200" b="1" dirty="0" err="1">
                <a:solidFill>
                  <a:prstClr val="black"/>
                </a:solidFill>
                <a:latin typeface="Times New Roman" panose="02020603050405020304" pitchFamily="18" charset="0"/>
                <a:cs typeface="Times New Roman" panose="02020603050405020304" pitchFamily="18" charset="0"/>
              </a:rPr>
              <a:t>thế</a:t>
            </a:r>
            <a:r>
              <a:rPr lang="en-US" sz="3200" b="1" dirty="0">
                <a:solidFill>
                  <a:prstClr val="black"/>
                </a:solidFill>
                <a:latin typeface="Times New Roman" panose="02020603050405020304" pitchFamily="18" charset="0"/>
                <a:cs typeface="Times New Roman" panose="02020603050405020304" pitchFamily="18" charset="0"/>
              </a:rPr>
              <a:t> </a:t>
            </a:r>
            <a:r>
              <a:rPr lang="en-US" sz="3200" b="1" dirty="0" err="1">
                <a:solidFill>
                  <a:prstClr val="black"/>
                </a:solidFill>
                <a:latin typeface="Times New Roman" panose="02020603050405020304" pitchFamily="18" charset="0"/>
                <a:cs typeface="Times New Roman" panose="02020603050405020304" pitchFamily="18" charset="0"/>
              </a:rPr>
              <a:t>mạnh</a:t>
            </a:r>
            <a:r>
              <a:rPr lang="en-US" sz="3200" b="1" dirty="0">
                <a:solidFill>
                  <a:prstClr val="black"/>
                </a:solidFill>
                <a:latin typeface="Times New Roman" panose="02020603050405020304" pitchFamily="18" charset="0"/>
                <a:cs typeface="Times New Roman" panose="02020603050405020304" pitchFamily="18" charset="0"/>
              </a:rPr>
              <a:t> </a:t>
            </a:r>
            <a:r>
              <a:rPr lang="en-US" sz="3200" b="1" dirty="0" err="1">
                <a:solidFill>
                  <a:prstClr val="black"/>
                </a:solidFill>
                <a:latin typeface="Times New Roman" panose="02020603050405020304" pitchFamily="18" charset="0"/>
                <a:cs typeface="Times New Roman" panose="02020603050405020304" pitchFamily="18" charset="0"/>
              </a:rPr>
              <a:t>về</a:t>
            </a:r>
            <a:r>
              <a:rPr lang="en-US" sz="3200" b="1" dirty="0">
                <a:solidFill>
                  <a:prstClr val="black"/>
                </a:solidFill>
                <a:latin typeface="Times New Roman" panose="02020603050405020304" pitchFamily="18" charset="0"/>
                <a:cs typeface="Times New Roman" panose="02020603050405020304" pitchFamily="18" charset="0"/>
              </a:rPr>
              <a:t> </a:t>
            </a:r>
            <a:r>
              <a:rPr lang="en-US" sz="3200" b="1" dirty="0" err="1">
                <a:solidFill>
                  <a:prstClr val="black"/>
                </a:solidFill>
                <a:latin typeface="Times New Roman" panose="02020603050405020304" pitchFamily="18" charset="0"/>
                <a:cs typeface="Times New Roman" panose="02020603050405020304" pitchFamily="18" charset="0"/>
              </a:rPr>
              <a:t>khai</a:t>
            </a:r>
            <a:r>
              <a:rPr lang="en-US" sz="3200" b="1" dirty="0">
                <a:solidFill>
                  <a:prstClr val="black"/>
                </a:solidFill>
                <a:latin typeface="Times New Roman" panose="02020603050405020304" pitchFamily="18" charset="0"/>
                <a:cs typeface="Times New Roman" panose="02020603050405020304" pitchFamily="18" charset="0"/>
              </a:rPr>
              <a:t> </a:t>
            </a:r>
            <a:r>
              <a:rPr lang="en-US" sz="3200" b="1" dirty="0" err="1">
                <a:solidFill>
                  <a:prstClr val="black"/>
                </a:solidFill>
                <a:latin typeface="Times New Roman" panose="02020603050405020304" pitchFamily="18" charset="0"/>
                <a:cs typeface="Times New Roman" panose="02020603050405020304" pitchFamily="18" charset="0"/>
              </a:rPr>
              <a:t>thác</a:t>
            </a:r>
            <a:r>
              <a:rPr lang="en-US" sz="3200" b="1" dirty="0">
                <a:solidFill>
                  <a:prstClr val="black"/>
                </a:solidFill>
                <a:latin typeface="Times New Roman" panose="02020603050405020304" pitchFamily="18" charset="0"/>
                <a:cs typeface="Times New Roman" panose="02020603050405020304" pitchFamily="18" charset="0"/>
              </a:rPr>
              <a:t> </a:t>
            </a:r>
            <a:r>
              <a:rPr lang="en-US" sz="3200" b="1" dirty="0" err="1">
                <a:solidFill>
                  <a:prstClr val="black"/>
                </a:solidFill>
                <a:latin typeface="Times New Roman" panose="02020603050405020304" pitchFamily="18" charset="0"/>
                <a:cs typeface="Times New Roman" panose="02020603050405020304" pitchFamily="18" charset="0"/>
              </a:rPr>
              <a:t>khoáng</a:t>
            </a:r>
            <a:r>
              <a:rPr lang="en-US" sz="3200" b="1" dirty="0">
                <a:solidFill>
                  <a:prstClr val="black"/>
                </a:solidFill>
                <a:latin typeface="Times New Roman" panose="02020603050405020304" pitchFamily="18" charset="0"/>
                <a:cs typeface="Times New Roman" panose="02020603050405020304" pitchFamily="18" charset="0"/>
              </a:rPr>
              <a:t> </a:t>
            </a:r>
            <a:r>
              <a:rPr lang="en-US" sz="3200" b="1" dirty="0" err="1">
                <a:solidFill>
                  <a:prstClr val="black"/>
                </a:solidFill>
                <a:latin typeface="Times New Roman" panose="02020603050405020304" pitchFamily="18" charset="0"/>
                <a:cs typeface="Times New Roman" panose="02020603050405020304" pitchFamily="18" charset="0"/>
              </a:rPr>
              <a:t>sản</a:t>
            </a:r>
            <a:r>
              <a:rPr lang="en-US" sz="3200" b="1" dirty="0">
                <a:solidFill>
                  <a:prstClr val="black"/>
                </a:solidFill>
                <a:latin typeface="Times New Roman" panose="02020603050405020304" pitchFamily="18" charset="0"/>
                <a:cs typeface="Times New Roman" panose="02020603050405020304" pitchFamily="18" charset="0"/>
              </a:rPr>
              <a:t>.</a:t>
            </a:r>
          </a:p>
        </p:txBody>
      </p:sp>
      <p:sp>
        <p:nvSpPr>
          <p:cNvPr id="2" name="Rectangle 1"/>
          <p:cNvSpPr>
            <a:spLocks noChangeArrowheads="1"/>
          </p:cNvSpPr>
          <p:nvPr/>
        </p:nvSpPr>
        <p:spPr bwMode="auto">
          <a:xfrm>
            <a:off x="1752600" y="3236914"/>
            <a:ext cx="8534400" cy="2554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50000"/>
              </a:spcBef>
              <a:spcAft>
                <a:spcPct val="0"/>
              </a:spcAft>
            </a:pPr>
            <a:r>
              <a:rPr lang="en-US" altLang="en-US" sz="3200" b="1" u="sng">
                <a:solidFill>
                  <a:srgbClr val="CC3300"/>
                </a:solidFill>
                <a:latin typeface="Times New Roman" panose="02020603050405020304" pitchFamily="18" charset="0"/>
                <a:cs typeface="Times New Roman" panose="02020603050405020304" pitchFamily="18" charset="0"/>
              </a:rPr>
              <a:t>Câu 3</a:t>
            </a:r>
            <a:r>
              <a:rPr lang="en-US" altLang="en-US" sz="3200" b="1">
                <a:solidFill>
                  <a:srgbClr val="CC3300"/>
                </a:solidFill>
                <a:latin typeface="Times New Roman" panose="02020603050405020304" pitchFamily="18" charset="0"/>
                <a:cs typeface="Times New Roman" panose="02020603050405020304" pitchFamily="18" charset="0"/>
              </a:rPr>
              <a:t>: </a:t>
            </a:r>
            <a:r>
              <a:rPr lang="nl-NL" altLang="en-US" sz="3200" b="1">
                <a:solidFill>
                  <a:srgbClr val="FF0000"/>
                </a:solidFill>
                <a:latin typeface="Times New Roman" panose="02020603050405020304" pitchFamily="18" charset="0"/>
                <a:cs typeface="Times New Roman" panose="02020603050405020304" pitchFamily="18" charset="0"/>
              </a:rPr>
              <a:t>Hoàng Liên Sơn là dãy núi: </a:t>
            </a:r>
          </a:p>
          <a:p>
            <a:pPr eaLnBrk="0" fontAlgn="base" hangingPunct="0">
              <a:spcBef>
                <a:spcPct val="0"/>
              </a:spcBef>
              <a:spcAft>
                <a:spcPct val="0"/>
              </a:spcAft>
            </a:pPr>
            <a:r>
              <a:rPr lang="nl-NL" altLang="en-US" sz="3200" b="1">
                <a:solidFill>
                  <a:prstClr val="black"/>
                </a:solidFill>
                <a:latin typeface="Times New Roman" panose="02020603050405020304" pitchFamily="18" charset="0"/>
                <a:cs typeface="Times New Roman" panose="02020603050405020304" pitchFamily="18" charset="0"/>
              </a:rPr>
              <a:t>A.Cao nhất nước ta, có đỉnh nhọn, sườn dốc.     </a:t>
            </a:r>
          </a:p>
          <a:p>
            <a:pPr eaLnBrk="0" fontAlgn="base" hangingPunct="0">
              <a:spcBef>
                <a:spcPct val="0"/>
              </a:spcBef>
              <a:spcAft>
                <a:spcPct val="0"/>
              </a:spcAft>
            </a:pPr>
            <a:r>
              <a:rPr lang="nl-NL" altLang="en-US" sz="3200" b="1">
                <a:solidFill>
                  <a:prstClr val="black"/>
                </a:solidFill>
                <a:latin typeface="Times New Roman" panose="02020603050405020304" pitchFamily="18" charset="0"/>
                <a:cs typeface="Times New Roman" panose="02020603050405020304" pitchFamily="18" charset="0"/>
              </a:rPr>
              <a:t>B.Cao nhất nước ta, có đỉnh tròn, sườn thoải.   C.Cao thứ hai của nước ta, có đỉnh nhọn.        </a:t>
            </a:r>
          </a:p>
          <a:p>
            <a:pPr eaLnBrk="0" fontAlgn="base" hangingPunct="0">
              <a:spcBef>
                <a:spcPct val="0"/>
              </a:spcBef>
              <a:spcAft>
                <a:spcPct val="0"/>
              </a:spcAft>
            </a:pPr>
            <a:r>
              <a:rPr lang="nl-NL" altLang="en-US" sz="3200" b="1">
                <a:solidFill>
                  <a:prstClr val="black"/>
                </a:solidFill>
                <a:latin typeface="Times New Roman" panose="02020603050405020304" pitchFamily="18" charset="0"/>
                <a:cs typeface="Times New Roman" panose="02020603050405020304" pitchFamily="18" charset="0"/>
              </a:rPr>
              <a:t>D. Cao nhất nước ta, có đỉnh tròn, sườn dốc.</a:t>
            </a:r>
            <a:endParaRPr lang="en-US" altLang="en-US" sz="3200" b="1">
              <a:solidFill>
                <a:prstClr val="black"/>
              </a:solidFill>
              <a:latin typeface="Times New Roman" panose="02020603050405020304" pitchFamily="18" charset="0"/>
              <a:cs typeface="Times New Roman" panose="02020603050405020304" pitchFamily="18" charset="0"/>
            </a:endParaRPr>
          </a:p>
        </p:txBody>
      </p:sp>
      <p:sp>
        <p:nvSpPr>
          <p:cNvPr id="3" name="TextBox 2"/>
          <p:cNvSpPr txBox="1">
            <a:spLocks noChangeArrowheads="1"/>
          </p:cNvSpPr>
          <p:nvPr/>
        </p:nvSpPr>
        <p:spPr bwMode="auto">
          <a:xfrm>
            <a:off x="1781175" y="1800225"/>
            <a:ext cx="457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0" fontAlgn="base" hangingPunct="0">
              <a:spcBef>
                <a:spcPct val="0"/>
              </a:spcBef>
              <a:spcAft>
                <a:spcPct val="0"/>
              </a:spcAft>
            </a:pPr>
            <a:r>
              <a:rPr lang="en-US" altLang="en-US" sz="3200" b="1">
                <a:solidFill>
                  <a:srgbClr val="FF0000"/>
                </a:solidFill>
                <a:latin typeface="Times New Roman" panose="02020603050405020304" pitchFamily="18" charset="0"/>
                <a:cs typeface="Times New Roman" panose="02020603050405020304" pitchFamily="18" charset="0"/>
              </a:rPr>
              <a:t>C</a:t>
            </a:r>
          </a:p>
        </p:txBody>
      </p:sp>
      <p:sp>
        <p:nvSpPr>
          <p:cNvPr id="4" name="TextBox 3"/>
          <p:cNvSpPr txBox="1">
            <a:spLocks noChangeArrowheads="1"/>
          </p:cNvSpPr>
          <p:nvPr/>
        </p:nvSpPr>
        <p:spPr bwMode="auto">
          <a:xfrm>
            <a:off x="1752600" y="3733800"/>
            <a:ext cx="457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0" fontAlgn="base" hangingPunct="0">
              <a:spcBef>
                <a:spcPct val="0"/>
              </a:spcBef>
              <a:spcAft>
                <a:spcPct val="0"/>
              </a:spcAft>
            </a:pPr>
            <a:r>
              <a:rPr lang="en-US" altLang="en-US" sz="3200" b="1">
                <a:solidFill>
                  <a:srgbClr val="FF0000"/>
                </a:solidFill>
                <a:latin typeface="Times New Roman" panose="02020603050405020304" pitchFamily="18" charset="0"/>
                <a:cs typeface="Times New Roman" panose="02020603050405020304" pitchFamily="18" charset="0"/>
              </a:rPr>
              <a:t>A</a:t>
            </a:r>
          </a:p>
        </p:txBody>
      </p:sp>
    </p:spTree>
    <p:extLst>
      <p:ext uri="{BB962C8B-B14F-4D97-AF65-F5344CB8AC3E}">
        <p14:creationId xmlns:p14="http://schemas.microsoft.com/office/powerpoint/2010/main" val="342614510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3078">
                                            <p:txEl>
                                              <p:pRg st="0" end="0"/>
                                            </p:txEl>
                                          </p:spTgt>
                                        </p:tgtEl>
                                        <p:attrNameLst>
                                          <p:attrName>style.visibility</p:attrName>
                                        </p:attrNameLst>
                                      </p:cBhvr>
                                      <p:to>
                                        <p:strVal val="visible"/>
                                      </p:to>
                                    </p:set>
                                    <p:animEffect transition="in" filter="fade">
                                      <p:cBhvr>
                                        <p:cTn id="7" dur="1000"/>
                                        <p:tgtEl>
                                          <p:spTgt spid="3078">
                                            <p:txEl>
                                              <p:pRg st="0" end="0"/>
                                            </p:txEl>
                                          </p:spTgt>
                                        </p:tgtEl>
                                      </p:cBhvr>
                                    </p:animEffect>
                                    <p:anim calcmode="lin" valueType="num">
                                      <p:cBhvr>
                                        <p:cTn id="8" dur="1000" fill="hold"/>
                                        <p:tgtEl>
                                          <p:spTgt spid="307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078">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078">
                                            <p:txEl>
                                              <p:pRg st="1" end="1"/>
                                            </p:txEl>
                                          </p:spTgt>
                                        </p:tgtEl>
                                        <p:attrNameLst>
                                          <p:attrName>style.visibility</p:attrName>
                                        </p:attrNameLst>
                                      </p:cBhvr>
                                      <p:to>
                                        <p:strVal val="visible"/>
                                      </p:to>
                                    </p:set>
                                    <p:animEffect transition="in" filter="fade">
                                      <p:cBhvr>
                                        <p:cTn id="12" dur="1000"/>
                                        <p:tgtEl>
                                          <p:spTgt spid="3078">
                                            <p:txEl>
                                              <p:pRg st="1" end="1"/>
                                            </p:txEl>
                                          </p:spTgt>
                                        </p:tgtEl>
                                      </p:cBhvr>
                                    </p:animEffect>
                                    <p:anim calcmode="lin" valueType="num">
                                      <p:cBhvr>
                                        <p:cTn id="13" dur="1000" fill="hold"/>
                                        <p:tgtEl>
                                          <p:spTgt spid="3078">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078">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078">
                                            <p:txEl>
                                              <p:pRg st="2" end="2"/>
                                            </p:txEl>
                                          </p:spTgt>
                                        </p:tgtEl>
                                        <p:attrNameLst>
                                          <p:attrName>style.visibility</p:attrName>
                                        </p:attrNameLst>
                                      </p:cBhvr>
                                      <p:to>
                                        <p:strVal val="visible"/>
                                      </p:to>
                                    </p:set>
                                    <p:animEffect transition="in" filter="fade">
                                      <p:cBhvr>
                                        <p:cTn id="17" dur="1000"/>
                                        <p:tgtEl>
                                          <p:spTgt spid="3078">
                                            <p:txEl>
                                              <p:pRg st="2" end="2"/>
                                            </p:txEl>
                                          </p:spTgt>
                                        </p:tgtEl>
                                      </p:cBhvr>
                                    </p:animEffect>
                                    <p:anim calcmode="lin" valueType="num">
                                      <p:cBhvr>
                                        <p:cTn id="18" dur="1000" fill="hold"/>
                                        <p:tgtEl>
                                          <p:spTgt spid="3078">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078">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078">
                                            <p:txEl>
                                              <p:pRg st="3" end="3"/>
                                            </p:txEl>
                                          </p:spTgt>
                                        </p:tgtEl>
                                        <p:attrNameLst>
                                          <p:attrName>style.visibility</p:attrName>
                                        </p:attrNameLst>
                                      </p:cBhvr>
                                      <p:to>
                                        <p:strVal val="visible"/>
                                      </p:to>
                                    </p:set>
                                    <p:animEffect transition="in" filter="fade">
                                      <p:cBhvr>
                                        <p:cTn id="22" dur="1000"/>
                                        <p:tgtEl>
                                          <p:spTgt spid="3078">
                                            <p:txEl>
                                              <p:pRg st="3" end="3"/>
                                            </p:txEl>
                                          </p:spTgt>
                                        </p:tgtEl>
                                      </p:cBhvr>
                                    </p:animEffect>
                                    <p:anim calcmode="lin" valueType="num">
                                      <p:cBhvr>
                                        <p:cTn id="23" dur="1000" fill="hold"/>
                                        <p:tgtEl>
                                          <p:spTgt spid="3078">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078">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078">
                                            <p:txEl>
                                              <p:pRg st="4" end="4"/>
                                            </p:txEl>
                                          </p:spTgt>
                                        </p:tgtEl>
                                        <p:attrNameLst>
                                          <p:attrName>style.visibility</p:attrName>
                                        </p:attrNameLst>
                                      </p:cBhvr>
                                      <p:to>
                                        <p:strVal val="visible"/>
                                      </p:to>
                                    </p:set>
                                    <p:animEffect transition="in" filter="fade">
                                      <p:cBhvr>
                                        <p:cTn id="27" dur="1000"/>
                                        <p:tgtEl>
                                          <p:spTgt spid="3078">
                                            <p:txEl>
                                              <p:pRg st="4" end="4"/>
                                            </p:txEl>
                                          </p:spTgt>
                                        </p:tgtEl>
                                      </p:cBhvr>
                                    </p:animEffect>
                                    <p:anim calcmode="lin" valueType="num">
                                      <p:cBhvr>
                                        <p:cTn id="28" dur="1000" fill="hold"/>
                                        <p:tgtEl>
                                          <p:spTgt spid="3078">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078">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gtEl>
                                        <p:attrNameLst>
                                          <p:attrName>style.visibility</p:attrName>
                                        </p:attrNameLst>
                                      </p:cBhvr>
                                      <p:to>
                                        <p:strVal val="visible"/>
                                      </p:to>
                                    </p:set>
                                    <p:animEffect transition="in" filter="fade">
                                      <p:cBhvr>
                                        <p:cTn id="34" dur="1000"/>
                                        <p:tgtEl>
                                          <p:spTgt spid="3"/>
                                        </p:tgtEl>
                                      </p:cBhvr>
                                    </p:animEffect>
                                    <p:anim calcmode="lin" valueType="num">
                                      <p:cBhvr>
                                        <p:cTn id="35" dur="1000" fill="hold"/>
                                        <p:tgtEl>
                                          <p:spTgt spid="3"/>
                                        </p:tgtEl>
                                        <p:attrNameLst>
                                          <p:attrName>ppt_x</p:attrName>
                                        </p:attrNameLst>
                                      </p:cBhvr>
                                      <p:tavLst>
                                        <p:tav tm="0">
                                          <p:val>
                                            <p:strVal val="#ppt_x"/>
                                          </p:val>
                                        </p:tav>
                                        <p:tav tm="100000">
                                          <p:val>
                                            <p:strVal val="#ppt_x"/>
                                          </p:val>
                                        </p:tav>
                                      </p:tavLst>
                                    </p:anim>
                                    <p:anim calcmode="lin" valueType="num">
                                      <p:cBhvr>
                                        <p:cTn id="3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42" presetClass="entr" presetSubtype="0" fill="hold" nodeType="clickEffect">
                                  <p:stCondLst>
                                    <p:cond delay="0"/>
                                  </p:stCondLst>
                                  <p:childTnLst>
                                    <p:set>
                                      <p:cBhvr>
                                        <p:cTn id="40" dur="1" fill="hold">
                                          <p:stCondLst>
                                            <p:cond delay="0"/>
                                          </p:stCondLst>
                                        </p:cTn>
                                        <p:tgtEl>
                                          <p:spTgt spid="2">
                                            <p:txEl>
                                              <p:pRg st="0" end="0"/>
                                            </p:txEl>
                                          </p:spTgt>
                                        </p:tgtEl>
                                        <p:attrNameLst>
                                          <p:attrName>style.visibility</p:attrName>
                                        </p:attrNameLst>
                                      </p:cBhvr>
                                      <p:to>
                                        <p:strVal val="visible"/>
                                      </p:to>
                                    </p:set>
                                    <p:animEffect transition="in" filter="fade">
                                      <p:cBhvr>
                                        <p:cTn id="41" dur="1000"/>
                                        <p:tgtEl>
                                          <p:spTgt spid="2">
                                            <p:txEl>
                                              <p:pRg st="0" end="0"/>
                                            </p:txEl>
                                          </p:spTgt>
                                        </p:tgtEl>
                                      </p:cBhvr>
                                    </p:animEffect>
                                    <p:anim calcmode="lin" valueType="num">
                                      <p:cBhvr>
                                        <p:cTn id="42"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43" dur="1000" fill="hold"/>
                                        <p:tgtEl>
                                          <p:spTgt spid="2">
                                            <p:txEl>
                                              <p:pRg st="0" end="0"/>
                                            </p:txEl>
                                          </p:spTgt>
                                        </p:tgtEl>
                                        <p:attrNameLst>
                                          <p:attrName>ppt_y</p:attrName>
                                        </p:attrNameLst>
                                      </p:cBhvr>
                                      <p:tavLst>
                                        <p:tav tm="0">
                                          <p:val>
                                            <p:strVal val="#ppt_y+.1"/>
                                          </p:val>
                                        </p:tav>
                                        <p:tav tm="100000">
                                          <p:val>
                                            <p:strVal val="#ppt_y"/>
                                          </p:val>
                                        </p:tav>
                                      </p:tavLst>
                                    </p:anim>
                                  </p:childTnLst>
                                </p:cTn>
                              </p:par>
                              <p:par>
                                <p:cTn id="44" presetID="42" presetClass="entr" presetSubtype="0" fill="hold" nodeType="withEffect">
                                  <p:stCondLst>
                                    <p:cond delay="0"/>
                                  </p:stCondLst>
                                  <p:childTnLst>
                                    <p:set>
                                      <p:cBhvr>
                                        <p:cTn id="45" dur="1" fill="hold">
                                          <p:stCondLst>
                                            <p:cond delay="0"/>
                                          </p:stCondLst>
                                        </p:cTn>
                                        <p:tgtEl>
                                          <p:spTgt spid="2">
                                            <p:txEl>
                                              <p:pRg st="1" end="1"/>
                                            </p:txEl>
                                          </p:spTgt>
                                        </p:tgtEl>
                                        <p:attrNameLst>
                                          <p:attrName>style.visibility</p:attrName>
                                        </p:attrNameLst>
                                      </p:cBhvr>
                                      <p:to>
                                        <p:strVal val="visible"/>
                                      </p:to>
                                    </p:set>
                                    <p:animEffect transition="in" filter="fade">
                                      <p:cBhvr>
                                        <p:cTn id="46" dur="1000"/>
                                        <p:tgtEl>
                                          <p:spTgt spid="2">
                                            <p:txEl>
                                              <p:pRg st="1" end="1"/>
                                            </p:txEl>
                                          </p:spTgt>
                                        </p:tgtEl>
                                      </p:cBhvr>
                                    </p:animEffect>
                                    <p:anim calcmode="lin" valueType="num">
                                      <p:cBhvr>
                                        <p:cTn id="47"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48" dur="1000" fill="hold"/>
                                        <p:tgtEl>
                                          <p:spTgt spid="2">
                                            <p:txEl>
                                              <p:pRg st="1" end="1"/>
                                            </p:txEl>
                                          </p:spTgt>
                                        </p:tgtEl>
                                        <p:attrNameLst>
                                          <p:attrName>ppt_y</p:attrName>
                                        </p:attrNameLst>
                                      </p:cBhvr>
                                      <p:tavLst>
                                        <p:tav tm="0">
                                          <p:val>
                                            <p:strVal val="#ppt_y+.1"/>
                                          </p:val>
                                        </p:tav>
                                        <p:tav tm="100000">
                                          <p:val>
                                            <p:strVal val="#ppt_y"/>
                                          </p:val>
                                        </p:tav>
                                      </p:tavLst>
                                    </p:anim>
                                  </p:childTnLst>
                                </p:cTn>
                              </p:par>
                              <p:par>
                                <p:cTn id="49" presetID="42" presetClass="entr" presetSubtype="0" fill="hold" nodeType="withEffect">
                                  <p:stCondLst>
                                    <p:cond delay="0"/>
                                  </p:stCondLst>
                                  <p:childTnLst>
                                    <p:set>
                                      <p:cBhvr>
                                        <p:cTn id="50" dur="1" fill="hold">
                                          <p:stCondLst>
                                            <p:cond delay="0"/>
                                          </p:stCondLst>
                                        </p:cTn>
                                        <p:tgtEl>
                                          <p:spTgt spid="2">
                                            <p:txEl>
                                              <p:pRg st="2" end="2"/>
                                            </p:txEl>
                                          </p:spTgt>
                                        </p:tgtEl>
                                        <p:attrNameLst>
                                          <p:attrName>style.visibility</p:attrName>
                                        </p:attrNameLst>
                                      </p:cBhvr>
                                      <p:to>
                                        <p:strVal val="visible"/>
                                      </p:to>
                                    </p:set>
                                    <p:animEffect transition="in" filter="fade">
                                      <p:cBhvr>
                                        <p:cTn id="51" dur="1000"/>
                                        <p:tgtEl>
                                          <p:spTgt spid="2">
                                            <p:txEl>
                                              <p:pRg st="2" end="2"/>
                                            </p:txEl>
                                          </p:spTgt>
                                        </p:tgtEl>
                                      </p:cBhvr>
                                    </p:animEffect>
                                    <p:anim calcmode="lin" valueType="num">
                                      <p:cBhvr>
                                        <p:cTn id="5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53" dur="1000" fill="hold"/>
                                        <p:tgtEl>
                                          <p:spTgt spid="2">
                                            <p:txEl>
                                              <p:pRg st="2" end="2"/>
                                            </p:txEl>
                                          </p:spTgt>
                                        </p:tgtEl>
                                        <p:attrNameLst>
                                          <p:attrName>ppt_y</p:attrName>
                                        </p:attrNameLst>
                                      </p:cBhvr>
                                      <p:tavLst>
                                        <p:tav tm="0">
                                          <p:val>
                                            <p:strVal val="#ppt_y+.1"/>
                                          </p:val>
                                        </p:tav>
                                        <p:tav tm="100000">
                                          <p:val>
                                            <p:strVal val="#ppt_y"/>
                                          </p:val>
                                        </p:tav>
                                      </p:tavLst>
                                    </p:anim>
                                  </p:childTnLst>
                                </p:cTn>
                              </p:par>
                              <p:par>
                                <p:cTn id="54" presetID="42" presetClass="entr" presetSubtype="0" fill="hold" nodeType="withEffect">
                                  <p:stCondLst>
                                    <p:cond delay="0"/>
                                  </p:stCondLst>
                                  <p:childTnLst>
                                    <p:set>
                                      <p:cBhvr>
                                        <p:cTn id="55" dur="1" fill="hold">
                                          <p:stCondLst>
                                            <p:cond delay="0"/>
                                          </p:stCondLst>
                                        </p:cTn>
                                        <p:tgtEl>
                                          <p:spTgt spid="2">
                                            <p:txEl>
                                              <p:pRg st="3" end="3"/>
                                            </p:txEl>
                                          </p:spTgt>
                                        </p:tgtEl>
                                        <p:attrNameLst>
                                          <p:attrName>style.visibility</p:attrName>
                                        </p:attrNameLst>
                                      </p:cBhvr>
                                      <p:to>
                                        <p:strVal val="visible"/>
                                      </p:to>
                                    </p:set>
                                    <p:animEffect transition="in" filter="fade">
                                      <p:cBhvr>
                                        <p:cTn id="56" dur="1000"/>
                                        <p:tgtEl>
                                          <p:spTgt spid="2">
                                            <p:txEl>
                                              <p:pRg st="3" end="3"/>
                                            </p:txEl>
                                          </p:spTgt>
                                        </p:tgtEl>
                                      </p:cBhvr>
                                    </p:animEffect>
                                    <p:anim calcmode="lin" valueType="num">
                                      <p:cBhvr>
                                        <p:cTn id="57"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58"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42" presetClass="entr" presetSubtype="0" fill="hold" nodeType="clickEffect">
                                  <p:stCondLst>
                                    <p:cond delay="0"/>
                                  </p:stCondLst>
                                  <p:childTnLst>
                                    <p:set>
                                      <p:cBhvr>
                                        <p:cTn id="62" dur="1" fill="hold">
                                          <p:stCondLst>
                                            <p:cond delay="0"/>
                                          </p:stCondLst>
                                        </p:cTn>
                                        <p:tgtEl>
                                          <p:spTgt spid="4">
                                            <p:txEl>
                                              <p:pRg st="0" end="0"/>
                                            </p:txEl>
                                          </p:spTgt>
                                        </p:tgtEl>
                                        <p:attrNameLst>
                                          <p:attrName>style.visibility</p:attrName>
                                        </p:attrNameLst>
                                      </p:cBhvr>
                                      <p:to>
                                        <p:strVal val="visible"/>
                                      </p:to>
                                    </p:set>
                                    <p:animEffect transition="in" filter="fade">
                                      <p:cBhvr>
                                        <p:cTn id="63" dur="1000"/>
                                        <p:tgtEl>
                                          <p:spTgt spid="4">
                                            <p:txEl>
                                              <p:pRg st="0" end="0"/>
                                            </p:txEl>
                                          </p:spTgt>
                                        </p:tgtEl>
                                      </p:cBhvr>
                                    </p:animEffect>
                                    <p:anim calcmode="lin" valueType="num">
                                      <p:cBhvr>
                                        <p:cTn id="64"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65"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fontAlgn="auto" hangingPunct="1">
              <a:spcAft>
                <a:spcPts val="0"/>
              </a:spcAft>
              <a:defRPr/>
            </a:pPr>
            <a:endParaRPr lang="en-US" altLang="en-US">
              <a:solidFill>
                <a:schemeClr val="tx1">
                  <a:lumMod val="75000"/>
                  <a:lumOff val="25000"/>
                </a:schemeClr>
              </a:solidFill>
            </a:endParaRPr>
          </a:p>
        </p:txBody>
      </p:sp>
      <p:sp>
        <p:nvSpPr>
          <p:cNvPr id="9219" name="Rectangle 3"/>
          <p:cNvSpPr>
            <a:spLocks noGrp="1" noChangeArrowheads="1"/>
          </p:cNvSpPr>
          <p:nvPr>
            <p:ph sz="quarter" idx="13"/>
          </p:nvPr>
        </p:nvSpPr>
        <p:spPr>
          <a:xfrm>
            <a:off x="2209800" y="2366964"/>
            <a:ext cx="7772400" cy="3424237"/>
          </a:xfrm>
        </p:spPr>
        <p:txBody>
          <a:bodyPr/>
          <a:lstStyle/>
          <a:p>
            <a:pPr eaLnBrk="1" fontAlgn="auto" hangingPunct="1">
              <a:spcAft>
                <a:spcPts val="0"/>
              </a:spcAft>
              <a:defRPr/>
            </a:pPr>
            <a:endParaRPr lang="en-US" altLang="en-US"/>
          </a:p>
        </p:txBody>
      </p:sp>
      <p:pic>
        <p:nvPicPr>
          <p:cNvPr id="32772" name="Picture 5" descr="Picture5"/>
          <p:cNvPicPr>
            <a:picLocks noChangeAspect="1" noChangeArrowheads="1"/>
          </p:cNvPicPr>
          <p:nvPr/>
        </p:nvPicPr>
        <p:blipFill>
          <a:blip r:embed="rId2">
            <a:lum bright="48000"/>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8" name="Text Box 6"/>
          <p:cNvSpPr txBox="1">
            <a:spLocks noChangeArrowheads="1"/>
          </p:cNvSpPr>
          <p:nvPr/>
        </p:nvSpPr>
        <p:spPr bwMode="auto">
          <a:xfrm>
            <a:off x="1752600" y="619125"/>
            <a:ext cx="8763000" cy="2554288"/>
          </a:xfrm>
          <a:prstGeom prst="rect">
            <a:avLst/>
          </a:prstGeom>
          <a:noFill/>
          <a:ln>
            <a:noFill/>
          </a:ln>
          <a:effectLst/>
        </p:spPr>
        <p:txBody>
          <a:bodyPr>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eaLnBrk="0" fontAlgn="base" hangingPunct="0">
              <a:spcBef>
                <a:spcPct val="0"/>
              </a:spcBef>
              <a:spcAft>
                <a:spcPct val="0"/>
              </a:spcAft>
              <a:defRPr>
                <a:solidFill>
                  <a:schemeClr val="tx1"/>
                </a:solidFill>
                <a:latin typeface="Arial" panose="020B0604020202020204" pitchFamily="34" charset="0"/>
              </a:defRPr>
            </a:lvl6pPr>
            <a:lvl7pPr marL="3086100" indent="-342900" eaLnBrk="0" fontAlgn="base" hangingPunct="0">
              <a:spcBef>
                <a:spcPct val="0"/>
              </a:spcBef>
              <a:spcAft>
                <a:spcPct val="0"/>
              </a:spcAft>
              <a:defRPr>
                <a:solidFill>
                  <a:schemeClr val="tx1"/>
                </a:solidFill>
                <a:latin typeface="Arial" panose="020B0604020202020204" pitchFamily="34" charset="0"/>
              </a:defRPr>
            </a:lvl7pPr>
            <a:lvl8pPr marL="3543300" indent="-342900" eaLnBrk="0" fontAlgn="base" hangingPunct="0">
              <a:spcBef>
                <a:spcPct val="0"/>
              </a:spcBef>
              <a:spcAft>
                <a:spcPct val="0"/>
              </a:spcAft>
              <a:defRPr>
                <a:solidFill>
                  <a:schemeClr val="tx1"/>
                </a:solidFill>
                <a:latin typeface="Arial" panose="020B0604020202020204" pitchFamily="34" charset="0"/>
              </a:defRPr>
            </a:lvl8pPr>
            <a:lvl9pPr marL="4000500" indent="-342900" eaLnBrk="0" fontAlgn="base" hangingPunct="0">
              <a:spcBef>
                <a:spcPct val="0"/>
              </a:spcBef>
              <a:spcAft>
                <a:spcPct val="0"/>
              </a:spcAft>
              <a:defRPr>
                <a:solidFill>
                  <a:schemeClr val="tx1"/>
                </a:solidFill>
                <a:latin typeface="Arial" panose="020B0604020202020204" pitchFamily="34" charset="0"/>
              </a:defRPr>
            </a:lvl9pPr>
          </a:lstStyle>
          <a:p>
            <a:pPr eaLnBrk="0" fontAlgn="base" hangingPunct="0">
              <a:spcBef>
                <a:spcPct val="0"/>
              </a:spcBef>
              <a:spcAft>
                <a:spcPct val="0"/>
              </a:spcAft>
              <a:defRPr/>
            </a:pPr>
            <a:r>
              <a:rPr lang="en-US" altLang="en-US" sz="3200" b="1" u="sng" dirty="0" err="1">
                <a:solidFill>
                  <a:srgbClr val="CC3300"/>
                </a:solidFill>
                <a:latin typeface="Times New Roman" panose="02020603050405020304" pitchFamily="18" charset="0"/>
                <a:cs typeface="Times New Roman" panose="02020603050405020304" pitchFamily="18" charset="0"/>
              </a:rPr>
              <a:t>Câu</a:t>
            </a:r>
            <a:r>
              <a:rPr lang="en-US" altLang="en-US" sz="3200" b="1" u="sng" dirty="0">
                <a:solidFill>
                  <a:srgbClr val="CC3300"/>
                </a:solidFill>
                <a:latin typeface="Times New Roman" panose="02020603050405020304" pitchFamily="18" charset="0"/>
                <a:cs typeface="Times New Roman" panose="02020603050405020304" pitchFamily="18" charset="0"/>
              </a:rPr>
              <a:t> 4</a:t>
            </a:r>
            <a:r>
              <a:rPr lang="en-US" altLang="en-US" sz="3200" b="1" dirty="0">
                <a:solidFill>
                  <a:srgbClr val="CC33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Ruộng</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bậc</a:t>
            </a:r>
            <a:r>
              <a:rPr lang="en-US" sz="3200" b="1" dirty="0">
                <a:solidFill>
                  <a:srgbClr val="FF0000"/>
                </a:solidFill>
                <a:latin typeface="Times New Roman" panose="02020603050405020304" pitchFamily="18" charset="0"/>
                <a:cs typeface="Times New Roman" panose="02020603050405020304" pitchFamily="18" charset="0"/>
              </a:rPr>
              <a:t> thang </a:t>
            </a:r>
            <a:r>
              <a:rPr lang="en-US" sz="3200" b="1" dirty="0" err="1">
                <a:solidFill>
                  <a:srgbClr val="FF0000"/>
                </a:solidFill>
                <a:latin typeface="Times New Roman" panose="02020603050405020304" pitchFamily="18" charset="0"/>
                <a:cs typeface="Times New Roman" panose="02020603050405020304" pitchFamily="18" charset="0"/>
              </a:rPr>
              <a:t>thường</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làm</a:t>
            </a:r>
            <a:r>
              <a:rPr lang="en-US" sz="3200" b="1" dirty="0">
                <a:solidFill>
                  <a:srgbClr val="FF0000"/>
                </a:solidFill>
                <a:latin typeface="Times New Roman" panose="02020603050405020304" pitchFamily="18" charset="0"/>
                <a:cs typeface="Times New Roman" panose="02020603050405020304" pitchFamily="18" charset="0"/>
              </a:rPr>
              <a:t> ở </a:t>
            </a:r>
            <a:r>
              <a:rPr lang="en-US" sz="3200" b="1" dirty="0" err="1">
                <a:solidFill>
                  <a:srgbClr val="FF0000"/>
                </a:solidFill>
                <a:latin typeface="Times New Roman" panose="02020603050405020304" pitchFamily="18" charset="0"/>
                <a:cs typeface="Times New Roman" panose="02020603050405020304" pitchFamily="18" charset="0"/>
              </a:rPr>
              <a:t>đâu</a:t>
            </a:r>
            <a:r>
              <a:rPr lang="en-US" sz="3200" b="1" dirty="0">
                <a:solidFill>
                  <a:srgbClr val="FF0000"/>
                </a:solidFill>
                <a:latin typeface="Times New Roman" panose="02020603050405020304" pitchFamily="18" charset="0"/>
                <a:cs typeface="Times New Roman" panose="02020603050405020304" pitchFamily="18" charset="0"/>
              </a:rPr>
              <a:t>?</a:t>
            </a:r>
          </a:p>
          <a:p>
            <a:pPr marL="514350" indent="-514350" eaLnBrk="0" fontAlgn="base" hangingPunct="0">
              <a:spcBef>
                <a:spcPct val="0"/>
              </a:spcBef>
              <a:spcAft>
                <a:spcPct val="0"/>
              </a:spcAft>
              <a:buFontTx/>
              <a:buAutoNum type="alphaUcPeriod"/>
              <a:defRPr/>
            </a:pPr>
            <a:r>
              <a:rPr lang="en-US" sz="3200" b="1" dirty="0" err="1">
                <a:solidFill>
                  <a:prstClr val="black"/>
                </a:solidFill>
                <a:latin typeface="Times New Roman" panose="02020603050405020304" pitchFamily="18" charset="0"/>
                <a:cs typeface="Times New Roman" panose="02020603050405020304" pitchFamily="18" charset="0"/>
              </a:rPr>
              <a:t>Đồi</a:t>
            </a:r>
            <a:r>
              <a:rPr lang="en-US" sz="3200" b="1" dirty="0">
                <a:solidFill>
                  <a:prstClr val="black"/>
                </a:solidFill>
                <a:latin typeface="Times New Roman" panose="02020603050405020304" pitchFamily="18" charset="0"/>
                <a:cs typeface="Times New Roman" panose="02020603050405020304" pitchFamily="18" charset="0"/>
              </a:rPr>
              <a:t> </a:t>
            </a:r>
            <a:r>
              <a:rPr lang="en-US" sz="3200" b="1" dirty="0" err="1">
                <a:solidFill>
                  <a:prstClr val="black"/>
                </a:solidFill>
                <a:latin typeface="Times New Roman" panose="02020603050405020304" pitchFamily="18" charset="0"/>
                <a:cs typeface="Times New Roman" panose="02020603050405020304" pitchFamily="18" charset="0"/>
              </a:rPr>
              <a:t>núi</a:t>
            </a:r>
            <a:r>
              <a:rPr lang="en-US" sz="3200" b="1" dirty="0">
                <a:solidFill>
                  <a:prstClr val="black"/>
                </a:solidFill>
                <a:latin typeface="Times New Roman" panose="02020603050405020304" pitchFamily="18" charset="0"/>
                <a:cs typeface="Times New Roman" panose="02020603050405020304" pitchFamily="18" charset="0"/>
              </a:rPr>
              <a:t>.</a:t>
            </a:r>
          </a:p>
          <a:p>
            <a:pPr eaLnBrk="0" fontAlgn="base" hangingPunct="0">
              <a:spcBef>
                <a:spcPct val="0"/>
              </a:spcBef>
              <a:spcAft>
                <a:spcPct val="0"/>
              </a:spcAft>
              <a:defRPr/>
            </a:pPr>
            <a:r>
              <a:rPr lang="en-US" sz="3200" b="1" dirty="0">
                <a:solidFill>
                  <a:prstClr val="black"/>
                </a:solidFill>
                <a:latin typeface="Times New Roman" panose="02020603050405020304" pitchFamily="18" charset="0"/>
                <a:cs typeface="Times New Roman" panose="02020603050405020304" pitchFamily="18" charset="0"/>
              </a:rPr>
              <a:t>B. </a:t>
            </a:r>
            <a:r>
              <a:rPr lang="en-US" sz="3200" b="1" dirty="0" err="1">
                <a:solidFill>
                  <a:prstClr val="black"/>
                </a:solidFill>
                <a:latin typeface="Times New Roman" panose="02020603050405020304" pitchFamily="18" charset="0"/>
                <a:cs typeface="Times New Roman" panose="02020603050405020304" pitchFamily="18" charset="0"/>
              </a:rPr>
              <a:t>Sườn</a:t>
            </a:r>
            <a:r>
              <a:rPr lang="en-US" sz="3200" b="1" dirty="0">
                <a:solidFill>
                  <a:prstClr val="black"/>
                </a:solidFill>
                <a:latin typeface="Times New Roman" panose="02020603050405020304" pitchFamily="18" charset="0"/>
                <a:cs typeface="Times New Roman" panose="02020603050405020304" pitchFamily="18" charset="0"/>
              </a:rPr>
              <a:t> </a:t>
            </a:r>
            <a:r>
              <a:rPr lang="en-US" sz="3200" b="1" dirty="0" err="1">
                <a:solidFill>
                  <a:prstClr val="black"/>
                </a:solidFill>
                <a:latin typeface="Times New Roman" panose="02020603050405020304" pitchFamily="18" charset="0"/>
                <a:cs typeface="Times New Roman" panose="02020603050405020304" pitchFamily="18" charset="0"/>
              </a:rPr>
              <a:t>núi</a:t>
            </a:r>
            <a:r>
              <a:rPr lang="en-US" sz="3200" b="1" dirty="0">
                <a:solidFill>
                  <a:prstClr val="black"/>
                </a:solidFill>
                <a:latin typeface="Times New Roman" panose="02020603050405020304" pitchFamily="18" charset="0"/>
                <a:cs typeface="Times New Roman" panose="02020603050405020304" pitchFamily="18" charset="0"/>
              </a:rPr>
              <a:t>.</a:t>
            </a:r>
          </a:p>
          <a:p>
            <a:pPr eaLnBrk="0" fontAlgn="base" hangingPunct="0">
              <a:spcBef>
                <a:spcPct val="0"/>
              </a:spcBef>
              <a:spcAft>
                <a:spcPct val="0"/>
              </a:spcAft>
              <a:defRPr/>
            </a:pPr>
            <a:r>
              <a:rPr lang="en-US" sz="3200" b="1" dirty="0">
                <a:solidFill>
                  <a:prstClr val="black"/>
                </a:solidFill>
                <a:latin typeface="Times New Roman" panose="02020603050405020304" pitchFamily="18" charset="0"/>
                <a:cs typeface="Times New Roman" panose="02020603050405020304" pitchFamily="18" charset="0"/>
              </a:rPr>
              <a:t>C. </a:t>
            </a:r>
            <a:r>
              <a:rPr lang="en-US" sz="3200" b="1" dirty="0" err="1">
                <a:solidFill>
                  <a:prstClr val="black"/>
                </a:solidFill>
                <a:latin typeface="Times New Roman" panose="02020603050405020304" pitchFamily="18" charset="0"/>
                <a:cs typeface="Times New Roman" panose="02020603050405020304" pitchFamily="18" charset="0"/>
              </a:rPr>
              <a:t>Dưới</a:t>
            </a:r>
            <a:r>
              <a:rPr lang="en-US" sz="3200" b="1" dirty="0">
                <a:solidFill>
                  <a:prstClr val="black"/>
                </a:solidFill>
                <a:latin typeface="Times New Roman" panose="02020603050405020304" pitchFamily="18" charset="0"/>
                <a:cs typeface="Times New Roman" panose="02020603050405020304" pitchFamily="18" charset="0"/>
              </a:rPr>
              <a:t> </a:t>
            </a:r>
            <a:r>
              <a:rPr lang="en-US" sz="3200" b="1" dirty="0" err="1">
                <a:solidFill>
                  <a:prstClr val="black"/>
                </a:solidFill>
                <a:latin typeface="Times New Roman" panose="02020603050405020304" pitchFamily="18" charset="0"/>
                <a:cs typeface="Times New Roman" panose="02020603050405020304" pitchFamily="18" charset="0"/>
              </a:rPr>
              <a:t>thung</a:t>
            </a:r>
            <a:r>
              <a:rPr lang="en-US" sz="3200" b="1" dirty="0">
                <a:solidFill>
                  <a:prstClr val="black"/>
                </a:solidFill>
                <a:latin typeface="Times New Roman" panose="02020603050405020304" pitchFamily="18" charset="0"/>
                <a:cs typeface="Times New Roman" panose="02020603050405020304" pitchFamily="18" charset="0"/>
              </a:rPr>
              <a:t> </a:t>
            </a:r>
            <a:r>
              <a:rPr lang="en-US" sz="3200" b="1" dirty="0" err="1">
                <a:solidFill>
                  <a:prstClr val="black"/>
                </a:solidFill>
                <a:latin typeface="Times New Roman" panose="02020603050405020304" pitchFamily="18" charset="0"/>
                <a:cs typeface="Times New Roman" panose="02020603050405020304" pitchFamily="18" charset="0"/>
              </a:rPr>
              <a:t>lũng</a:t>
            </a:r>
            <a:r>
              <a:rPr lang="en-US" sz="3200" b="1" dirty="0">
                <a:solidFill>
                  <a:prstClr val="black"/>
                </a:solidFill>
                <a:latin typeface="Times New Roman" panose="02020603050405020304" pitchFamily="18" charset="0"/>
                <a:cs typeface="Times New Roman" panose="02020603050405020304" pitchFamily="18" charset="0"/>
              </a:rPr>
              <a:t>.</a:t>
            </a:r>
          </a:p>
          <a:p>
            <a:pPr eaLnBrk="0" fontAlgn="base" hangingPunct="0">
              <a:spcBef>
                <a:spcPct val="0"/>
              </a:spcBef>
              <a:spcAft>
                <a:spcPct val="0"/>
              </a:spcAft>
              <a:defRPr/>
            </a:pPr>
            <a:r>
              <a:rPr lang="en-US" sz="3200" b="1" dirty="0">
                <a:solidFill>
                  <a:prstClr val="black"/>
                </a:solidFill>
                <a:latin typeface="Times New Roman" panose="02020603050405020304" pitchFamily="18" charset="0"/>
                <a:cs typeface="Times New Roman" panose="02020603050405020304" pitchFamily="18" charset="0"/>
              </a:rPr>
              <a:t>D. </a:t>
            </a:r>
            <a:r>
              <a:rPr lang="en-US" sz="3200" b="1" dirty="0" err="1">
                <a:solidFill>
                  <a:prstClr val="black"/>
                </a:solidFill>
                <a:latin typeface="Times New Roman" panose="02020603050405020304" pitchFamily="18" charset="0"/>
                <a:cs typeface="Times New Roman" panose="02020603050405020304" pitchFamily="18" charset="0"/>
              </a:rPr>
              <a:t>Dưới</a:t>
            </a:r>
            <a:r>
              <a:rPr lang="en-US" sz="3200" b="1" dirty="0">
                <a:solidFill>
                  <a:prstClr val="black"/>
                </a:solidFill>
                <a:latin typeface="Times New Roman" panose="02020603050405020304" pitchFamily="18" charset="0"/>
                <a:cs typeface="Times New Roman" panose="02020603050405020304" pitchFamily="18" charset="0"/>
              </a:rPr>
              <a:t> </a:t>
            </a:r>
            <a:r>
              <a:rPr lang="en-US" sz="3200" b="1" dirty="0" err="1">
                <a:solidFill>
                  <a:prstClr val="black"/>
                </a:solidFill>
                <a:latin typeface="Times New Roman" panose="02020603050405020304" pitchFamily="18" charset="0"/>
                <a:cs typeface="Times New Roman" panose="02020603050405020304" pitchFamily="18" charset="0"/>
              </a:rPr>
              <a:t>đồng</a:t>
            </a:r>
            <a:r>
              <a:rPr lang="en-US" sz="3200" b="1" dirty="0">
                <a:solidFill>
                  <a:prstClr val="black"/>
                </a:solidFill>
                <a:latin typeface="Times New Roman" panose="02020603050405020304" pitchFamily="18" charset="0"/>
                <a:cs typeface="Times New Roman" panose="02020603050405020304" pitchFamily="18" charset="0"/>
              </a:rPr>
              <a:t> </a:t>
            </a:r>
            <a:r>
              <a:rPr lang="en-US" sz="3200" b="1" dirty="0" err="1">
                <a:solidFill>
                  <a:prstClr val="black"/>
                </a:solidFill>
                <a:latin typeface="Times New Roman" panose="02020603050405020304" pitchFamily="18" charset="0"/>
                <a:cs typeface="Times New Roman" panose="02020603050405020304" pitchFamily="18" charset="0"/>
              </a:rPr>
              <a:t>bằng</a:t>
            </a:r>
            <a:r>
              <a:rPr lang="en-US" sz="3200" b="1" dirty="0">
                <a:solidFill>
                  <a:prstClr val="black"/>
                </a:solidFill>
                <a:latin typeface="Times New Roman" panose="02020603050405020304" pitchFamily="18" charset="0"/>
                <a:cs typeface="Times New Roman" panose="02020603050405020304" pitchFamily="18" charset="0"/>
              </a:rPr>
              <a:t>.</a:t>
            </a:r>
          </a:p>
        </p:txBody>
      </p:sp>
      <p:sp>
        <p:nvSpPr>
          <p:cNvPr id="2" name="Rectangle 1"/>
          <p:cNvSpPr>
            <a:spLocks noChangeArrowheads="1"/>
          </p:cNvSpPr>
          <p:nvPr/>
        </p:nvSpPr>
        <p:spPr bwMode="auto">
          <a:xfrm>
            <a:off x="1752600" y="3429001"/>
            <a:ext cx="8534400" cy="206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50000"/>
              </a:spcBef>
              <a:spcAft>
                <a:spcPct val="0"/>
              </a:spcAft>
            </a:pPr>
            <a:r>
              <a:rPr lang="en-US" altLang="en-US" sz="3200" b="1" u="sng">
                <a:solidFill>
                  <a:srgbClr val="CC3300"/>
                </a:solidFill>
                <a:latin typeface="Times New Roman" panose="02020603050405020304" pitchFamily="18" charset="0"/>
                <a:cs typeface="Times New Roman" panose="02020603050405020304" pitchFamily="18" charset="0"/>
              </a:rPr>
              <a:t>Câu 5</a:t>
            </a:r>
            <a:r>
              <a:rPr lang="en-US" altLang="en-US" sz="3200" b="1">
                <a:solidFill>
                  <a:srgbClr val="CC3300"/>
                </a:solidFill>
                <a:latin typeface="Times New Roman" panose="02020603050405020304" pitchFamily="18" charset="0"/>
                <a:cs typeface="Times New Roman" panose="02020603050405020304" pitchFamily="18" charset="0"/>
              </a:rPr>
              <a:t>: </a:t>
            </a:r>
            <a:r>
              <a:rPr lang="en-US" altLang="en-US" sz="3200" b="1">
                <a:solidFill>
                  <a:srgbClr val="FF0000"/>
                </a:solidFill>
                <a:latin typeface="Times New Roman" panose="02020603050405020304" pitchFamily="18" charset="0"/>
                <a:cs typeface="Times New Roman" panose="02020603050405020304" pitchFamily="18" charset="0"/>
              </a:rPr>
              <a:t>Tây Nguyên gồm các cao nguyên </a:t>
            </a:r>
            <a:endParaRPr lang="nl-NL" altLang="en-US" sz="3200" b="1">
              <a:solidFill>
                <a:srgbClr val="FF0000"/>
              </a:solidFill>
              <a:latin typeface="Times New Roman" panose="02020603050405020304" pitchFamily="18" charset="0"/>
              <a:cs typeface="Times New Roman" panose="02020603050405020304" pitchFamily="18" charset="0"/>
            </a:endParaRPr>
          </a:p>
          <a:p>
            <a:pPr eaLnBrk="0" fontAlgn="base" hangingPunct="0">
              <a:spcBef>
                <a:spcPct val="0"/>
              </a:spcBef>
              <a:spcAft>
                <a:spcPct val="0"/>
              </a:spcAft>
            </a:pPr>
            <a:r>
              <a:rPr lang="en-US" altLang="en-US" sz="3200" b="1">
                <a:solidFill>
                  <a:prstClr val="black"/>
                </a:solidFill>
                <a:latin typeface="Times New Roman" panose="02020603050405020304" pitchFamily="18" charset="0"/>
                <a:cs typeface="Times New Roman" panose="02020603050405020304" pitchFamily="18" charset="0"/>
              </a:rPr>
              <a:t>A. Kom Tum, Lâm Viên, Di Linh. </a:t>
            </a:r>
            <a:r>
              <a:rPr lang="nl-NL" altLang="en-US" sz="3200" b="1">
                <a:solidFill>
                  <a:prstClr val="black"/>
                </a:solidFill>
                <a:latin typeface="Times New Roman" panose="02020603050405020304" pitchFamily="18" charset="0"/>
                <a:cs typeface="Times New Roman" panose="02020603050405020304" pitchFamily="18" charset="0"/>
              </a:rPr>
              <a:t>     </a:t>
            </a:r>
          </a:p>
          <a:p>
            <a:pPr eaLnBrk="0" fontAlgn="base" hangingPunct="0">
              <a:spcBef>
                <a:spcPct val="0"/>
              </a:spcBef>
              <a:spcAft>
                <a:spcPct val="0"/>
              </a:spcAft>
            </a:pPr>
            <a:r>
              <a:rPr lang="nl-NL" altLang="en-US" sz="3200" b="1">
                <a:solidFill>
                  <a:prstClr val="black"/>
                </a:solidFill>
                <a:latin typeface="Times New Roman" panose="02020603050405020304" pitchFamily="18" charset="0"/>
                <a:cs typeface="Times New Roman" panose="02020603050405020304" pitchFamily="18" charset="0"/>
              </a:rPr>
              <a:t>B.</a:t>
            </a:r>
            <a:r>
              <a:rPr lang="en-US" altLang="en-US" b="1">
                <a:solidFill>
                  <a:prstClr val="black"/>
                </a:solidFill>
              </a:rPr>
              <a:t> </a:t>
            </a:r>
            <a:r>
              <a:rPr lang="en-US" altLang="en-US" sz="3200" b="1">
                <a:solidFill>
                  <a:prstClr val="black"/>
                </a:solidFill>
                <a:latin typeface="Times New Roman" panose="02020603050405020304" pitchFamily="18" charset="0"/>
                <a:cs typeface="Times New Roman" panose="02020603050405020304" pitchFamily="18" charset="0"/>
              </a:rPr>
              <a:t>Kom Tum, Đắk Lắk </a:t>
            </a:r>
            <a:r>
              <a:rPr lang="nl-NL" altLang="en-US" sz="3200" b="1">
                <a:solidFill>
                  <a:prstClr val="black"/>
                </a:solidFill>
                <a:latin typeface="Times New Roman" panose="02020603050405020304" pitchFamily="18" charset="0"/>
                <a:cs typeface="Times New Roman" panose="02020603050405020304" pitchFamily="18" charset="0"/>
              </a:rPr>
              <a:t>.  </a:t>
            </a:r>
          </a:p>
          <a:p>
            <a:pPr eaLnBrk="0" fontAlgn="base" hangingPunct="0">
              <a:spcBef>
                <a:spcPct val="0"/>
              </a:spcBef>
              <a:spcAft>
                <a:spcPct val="0"/>
              </a:spcAft>
            </a:pPr>
            <a:r>
              <a:rPr lang="nl-NL" altLang="en-US" sz="3200" b="1">
                <a:solidFill>
                  <a:prstClr val="black"/>
                </a:solidFill>
                <a:latin typeface="Times New Roman" panose="02020603050405020304" pitchFamily="18" charset="0"/>
                <a:cs typeface="Times New Roman" panose="02020603050405020304" pitchFamily="18" charset="0"/>
              </a:rPr>
              <a:t>C.</a:t>
            </a:r>
            <a:r>
              <a:rPr lang="en-US" altLang="en-US" sz="3200" b="1">
                <a:solidFill>
                  <a:prstClr val="black"/>
                </a:solidFill>
                <a:latin typeface="Times New Roman" panose="02020603050405020304" pitchFamily="18" charset="0"/>
                <a:cs typeface="Times New Roman" panose="02020603050405020304" pitchFamily="18" charset="0"/>
              </a:rPr>
              <a:t> Kom Tum, Đắk Lắk, Lâm Viên, Di Linh</a:t>
            </a:r>
            <a:r>
              <a:rPr lang="nl-NL" altLang="en-US" sz="3200" b="1">
                <a:solidFill>
                  <a:prstClr val="black"/>
                </a:solidFill>
                <a:latin typeface="Times New Roman" panose="02020603050405020304" pitchFamily="18" charset="0"/>
                <a:cs typeface="Times New Roman" panose="02020603050405020304" pitchFamily="18" charset="0"/>
              </a:rPr>
              <a:t>.        </a:t>
            </a:r>
          </a:p>
        </p:txBody>
      </p:sp>
      <p:sp>
        <p:nvSpPr>
          <p:cNvPr id="3" name="TextBox 2"/>
          <p:cNvSpPr txBox="1">
            <a:spLocks noChangeArrowheads="1"/>
          </p:cNvSpPr>
          <p:nvPr/>
        </p:nvSpPr>
        <p:spPr bwMode="auto">
          <a:xfrm>
            <a:off x="1751014" y="1603375"/>
            <a:ext cx="45878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0" fontAlgn="base" hangingPunct="0">
              <a:spcBef>
                <a:spcPct val="0"/>
              </a:spcBef>
              <a:spcAft>
                <a:spcPct val="0"/>
              </a:spcAft>
            </a:pPr>
            <a:r>
              <a:rPr lang="en-US" altLang="en-US" sz="3200">
                <a:solidFill>
                  <a:srgbClr val="FF0000"/>
                </a:solidFill>
                <a:latin typeface="Times New Roman" panose="02020603050405020304" pitchFamily="18" charset="0"/>
                <a:cs typeface="Times New Roman" panose="02020603050405020304" pitchFamily="18" charset="0"/>
              </a:rPr>
              <a:t>B</a:t>
            </a:r>
          </a:p>
        </p:txBody>
      </p:sp>
      <p:sp>
        <p:nvSpPr>
          <p:cNvPr id="4" name="TextBox 3"/>
          <p:cNvSpPr txBox="1">
            <a:spLocks noChangeArrowheads="1"/>
          </p:cNvSpPr>
          <p:nvPr/>
        </p:nvSpPr>
        <p:spPr bwMode="auto">
          <a:xfrm>
            <a:off x="1739901" y="4906963"/>
            <a:ext cx="48101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0" fontAlgn="base" hangingPunct="0">
              <a:spcBef>
                <a:spcPct val="0"/>
              </a:spcBef>
              <a:spcAft>
                <a:spcPct val="0"/>
              </a:spcAft>
            </a:pPr>
            <a:r>
              <a:rPr lang="en-US" altLang="en-US" sz="3200" b="1">
                <a:solidFill>
                  <a:srgbClr val="FF0000"/>
                </a:solidFill>
                <a:latin typeface="Times New Roman" panose="02020603050405020304" pitchFamily="18" charset="0"/>
                <a:cs typeface="Times New Roman" panose="02020603050405020304" pitchFamily="18" charset="0"/>
              </a:rPr>
              <a:t>C</a:t>
            </a:r>
          </a:p>
        </p:txBody>
      </p:sp>
    </p:spTree>
    <p:extLst>
      <p:ext uri="{BB962C8B-B14F-4D97-AF65-F5344CB8AC3E}">
        <p14:creationId xmlns:p14="http://schemas.microsoft.com/office/powerpoint/2010/main" val="235587777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3078">
                                            <p:txEl>
                                              <p:pRg st="0" end="0"/>
                                            </p:txEl>
                                          </p:spTgt>
                                        </p:tgtEl>
                                        <p:attrNameLst>
                                          <p:attrName>style.visibility</p:attrName>
                                        </p:attrNameLst>
                                      </p:cBhvr>
                                      <p:to>
                                        <p:strVal val="visible"/>
                                      </p:to>
                                    </p:set>
                                    <p:animEffect transition="in" filter="fade">
                                      <p:cBhvr>
                                        <p:cTn id="7" dur="1000"/>
                                        <p:tgtEl>
                                          <p:spTgt spid="3078">
                                            <p:txEl>
                                              <p:pRg st="0" end="0"/>
                                            </p:txEl>
                                          </p:spTgt>
                                        </p:tgtEl>
                                      </p:cBhvr>
                                    </p:animEffect>
                                    <p:anim calcmode="lin" valueType="num">
                                      <p:cBhvr>
                                        <p:cTn id="8" dur="1000" fill="hold"/>
                                        <p:tgtEl>
                                          <p:spTgt spid="307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078">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078">
                                            <p:txEl>
                                              <p:pRg st="1" end="1"/>
                                            </p:txEl>
                                          </p:spTgt>
                                        </p:tgtEl>
                                        <p:attrNameLst>
                                          <p:attrName>style.visibility</p:attrName>
                                        </p:attrNameLst>
                                      </p:cBhvr>
                                      <p:to>
                                        <p:strVal val="visible"/>
                                      </p:to>
                                    </p:set>
                                    <p:animEffect transition="in" filter="fade">
                                      <p:cBhvr>
                                        <p:cTn id="12" dur="1000"/>
                                        <p:tgtEl>
                                          <p:spTgt spid="3078">
                                            <p:txEl>
                                              <p:pRg st="1" end="1"/>
                                            </p:txEl>
                                          </p:spTgt>
                                        </p:tgtEl>
                                      </p:cBhvr>
                                    </p:animEffect>
                                    <p:anim calcmode="lin" valueType="num">
                                      <p:cBhvr>
                                        <p:cTn id="13" dur="1000" fill="hold"/>
                                        <p:tgtEl>
                                          <p:spTgt spid="3078">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078">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078">
                                            <p:txEl>
                                              <p:pRg st="2" end="2"/>
                                            </p:txEl>
                                          </p:spTgt>
                                        </p:tgtEl>
                                        <p:attrNameLst>
                                          <p:attrName>style.visibility</p:attrName>
                                        </p:attrNameLst>
                                      </p:cBhvr>
                                      <p:to>
                                        <p:strVal val="visible"/>
                                      </p:to>
                                    </p:set>
                                    <p:animEffect transition="in" filter="fade">
                                      <p:cBhvr>
                                        <p:cTn id="17" dur="1000"/>
                                        <p:tgtEl>
                                          <p:spTgt spid="3078">
                                            <p:txEl>
                                              <p:pRg st="2" end="2"/>
                                            </p:txEl>
                                          </p:spTgt>
                                        </p:tgtEl>
                                      </p:cBhvr>
                                    </p:animEffect>
                                    <p:anim calcmode="lin" valueType="num">
                                      <p:cBhvr>
                                        <p:cTn id="18" dur="1000" fill="hold"/>
                                        <p:tgtEl>
                                          <p:spTgt spid="3078">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078">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078">
                                            <p:txEl>
                                              <p:pRg st="3" end="3"/>
                                            </p:txEl>
                                          </p:spTgt>
                                        </p:tgtEl>
                                        <p:attrNameLst>
                                          <p:attrName>style.visibility</p:attrName>
                                        </p:attrNameLst>
                                      </p:cBhvr>
                                      <p:to>
                                        <p:strVal val="visible"/>
                                      </p:to>
                                    </p:set>
                                    <p:animEffect transition="in" filter="fade">
                                      <p:cBhvr>
                                        <p:cTn id="22" dur="1000"/>
                                        <p:tgtEl>
                                          <p:spTgt spid="3078">
                                            <p:txEl>
                                              <p:pRg st="3" end="3"/>
                                            </p:txEl>
                                          </p:spTgt>
                                        </p:tgtEl>
                                      </p:cBhvr>
                                    </p:animEffect>
                                    <p:anim calcmode="lin" valueType="num">
                                      <p:cBhvr>
                                        <p:cTn id="23" dur="1000" fill="hold"/>
                                        <p:tgtEl>
                                          <p:spTgt spid="3078">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078">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078">
                                            <p:txEl>
                                              <p:pRg st="4" end="4"/>
                                            </p:txEl>
                                          </p:spTgt>
                                        </p:tgtEl>
                                        <p:attrNameLst>
                                          <p:attrName>style.visibility</p:attrName>
                                        </p:attrNameLst>
                                      </p:cBhvr>
                                      <p:to>
                                        <p:strVal val="visible"/>
                                      </p:to>
                                    </p:set>
                                    <p:animEffect transition="in" filter="fade">
                                      <p:cBhvr>
                                        <p:cTn id="27" dur="1000"/>
                                        <p:tgtEl>
                                          <p:spTgt spid="3078">
                                            <p:txEl>
                                              <p:pRg st="4" end="4"/>
                                            </p:txEl>
                                          </p:spTgt>
                                        </p:tgtEl>
                                      </p:cBhvr>
                                    </p:animEffect>
                                    <p:anim calcmode="lin" valueType="num">
                                      <p:cBhvr>
                                        <p:cTn id="28" dur="1000" fill="hold"/>
                                        <p:tgtEl>
                                          <p:spTgt spid="3078">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078">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42" presetClass="entr" presetSubtype="0" fill="hold" nodeType="clickEffect">
                                  <p:stCondLst>
                                    <p:cond delay="0"/>
                                  </p:stCondLst>
                                  <p:childTnLst>
                                    <p:set>
                                      <p:cBhvr>
                                        <p:cTn id="33" dur="1" fill="hold">
                                          <p:stCondLst>
                                            <p:cond delay="0"/>
                                          </p:stCondLst>
                                        </p:cTn>
                                        <p:tgtEl>
                                          <p:spTgt spid="3">
                                            <p:txEl>
                                              <p:pRg st="0" end="0"/>
                                            </p:txEl>
                                          </p:spTgt>
                                        </p:tgtEl>
                                        <p:attrNameLst>
                                          <p:attrName>style.visibility</p:attrName>
                                        </p:attrNameLst>
                                      </p:cBhvr>
                                      <p:to>
                                        <p:strVal val="visible"/>
                                      </p:to>
                                    </p:set>
                                    <p:animEffect transition="in" filter="fade">
                                      <p:cBhvr>
                                        <p:cTn id="34" dur="1000"/>
                                        <p:tgtEl>
                                          <p:spTgt spid="3">
                                            <p:txEl>
                                              <p:pRg st="0" end="0"/>
                                            </p:txEl>
                                          </p:spTgt>
                                        </p:tgtEl>
                                      </p:cBhvr>
                                    </p:animEffect>
                                    <p:anim calcmode="lin" valueType="num">
                                      <p:cBhvr>
                                        <p:cTn id="3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42" presetClass="entr" presetSubtype="0" fill="hold" nodeType="clickEffect">
                                  <p:stCondLst>
                                    <p:cond delay="0"/>
                                  </p:stCondLst>
                                  <p:childTnLst>
                                    <p:set>
                                      <p:cBhvr>
                                        <p:cTn id="40" dur="1" fill="hold">
                                          <p:stCondLst>
                                            <p:cond delay="0"/>
                                          </p:stCondLst>
                                        </p:cTn>
                                        <p:tgtEl>
                                          <p:spTgt spid="2">
                                            <p:txEl>
                                              <p:pRg st="0" end="0"/>
                                            </p:txEl>
                                          </p:spTgt>
                                        </p:tgtEl>
                                        <p:attrNameLst>
                                          <p:attrName>style.visibility</p:attrName>
                                        </p:attrNameLst>
                                      </p:cBhvr>
                                      <p:to>
                                        <p:strVal val="visible"/>
                                      </p:to>
                                    </p:set>
                                    <p:animEffect transition="in" filter="fade">
                                      <p:cBhvr>
                                        <p:cTn id="41" dur="1000"/>
                                        <p:tgtEl>
                                          <p:spTgt spid="2">
                                            <p:txEl>
                                              <p:pRg st="0" end="0"/>
                                            </p:txEl>
                                          </p:spTgt>
                                        </p:tgtEl>
                                      </p:cBhvr>
                                    </p:animEffect>
                                    <p:anim calcmode="lin" valueType="num">
                                      <p:cBhvr>
                                        <p:cTn id="42"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43" dur="1000" fill="hold"/>
                                        <p:tgtEl>
                                          <p:spTgt spid="2">
                                            <p:txEl>
                                              <p:pRg st="0" end="0"/>
                                            </p:txEl>
                                          </p:spTgt>
                                        </p:tgtEl>
                                        <p:attrNameLst>
                                          <p:attrName>ppt_y</p:attrName>
                                        </p:attrNameLst>
                                      </p:cBhvr>
                                      <p:tavLst>
                                        <p:tav tm="0">
                                          <p:val>
                                            <p:strVal val="#ppt_y+.1"/>
                                          </p:val>
                                        </p:tav>
                                        <p:tav tm="100000">
                                          <p:val>
                                            <p:strVal val="#ppt_y"/>
                                          </p:val>
                                        </p:tav>
                                      </p:tavLst>
                                    </p:anim>
                                  </p:childTnLst>
                                </p:cTn>
                              </p:par>
                              <p:par>
                                <p:cTn id="44" presetID="42" presetClass="entr" presetSubtype="0" fill="hold" nodeType="withEffect">
                                  <p:stCondLst>
                                    <p:cond delay="0"/>
                                  </p:stCondLst>
                                  <p:childTnLst>
                                    <p:set>
                                      <p:cBhvr>
                                        <p:cTn id="45" dur="1" fill="hold">
                                          <p:stCondLst>
                                            <p:cond delay="0"/>
                                          </p:stCondLst>
                                        </p:cTn>
                                        <p:tgtEl>
                                          <p:spTgt spid="2">
                                            <p:txEl>
                                              <p:pRg st="1" end="1"/>
                                            </p:txEl>
                                          </p:spTgt>
                                        </p:tgtEl>
                                        <p:attrNameLst>
                                          <p:attrName>style.visibility</p:attrName>
                                        </p:attrNameLst>
                                      </p:cBhvr>
                                      <p:to>
                                        <p:strVal val="visible"/>
                                      </p:to>
                                    </p:set>
                                    <p:animEffect transition="in" filter="fade">
                                      <p:cBhvr>
                                        <p:cTn id="46" dur="1000"/>
                                        <p:tgtEl>
                                          <p:spTgt spid="2">
                                            <p:txEl>
                                              <p:pRg st="1" end="1"/>
                                            </p:txEl>
                                          </p:spTgt>
                                        </p:tgtEl>
                                      </p:cBhvr>
                                    </p:animEffect>
                                    <p:anim calcmode="lin" valueType="num">
                                      <p:cBhvr>
                                        <p:cTn id="47"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48" dur="1000" fill="hold"/>
                                        <p:tgtEl>
                                          <p:spTgt spid="2">
                                            <p:txEl>
                                              <p:pRg st="1" end="1"/>
                                            </p:txEl>
                                          </p:spTgt>
                                        </p:tgtEl>
                                        <p:attrNameLst>
                                          <p:attrName>ppt_y</p:attrName>
                                        </p:attrNameLst>
                                      </p:cBhvr>
                                      <p:tavLst>
                                        <p:tav tm="0">
                                          <p:val>
                                            <p:strVal val="#ppt_y+.1"/>
                                          </p:val>
                                        </p:tav>
                                        <p:tav tm="100000">
                                          <p:val>
                                            <p:strVal val="#ppt_y"/>
                                          </p:val>
                                        </p:tav>
                                      </p:tavLst>
                                    </p:anim>
                                  </p:childTnLst>
                                </p:cTn>
                              </p:par>
                              <p:par>
                                <p:cTn id="49" presetID="42" presetClass="entr" presetSubtype="0" fill="hold" nodeType="withEffect">
                                  <p:stCondLst>
                                    <p:cond delay="0"/>
                                  </p:stCondLst>
                                  <p:childTnLst>
                                    <p:set>
                                      <p:cBhvr>
                                        <p:cTn id="50" dur="1" fill="hold">
                                          <p:stCondLst>
                                            <p:cond delay="0"/>
                                          </p:stCondLst>
                                        </p:cTn>
                                        <p:tgtEl>
                                          <p:spTgt spid="2">
                                            <p:txEl>
                                              <p:pRg st="2" end="2"/>
                                            </p:txEl>
                                          </p:spTgt>
                                        </p:tgtEl>
                                        <p:attrNameLst>
                                          <p:attrName>style.visibility</p:attrName>
                                        </p:attrNameLst>
                                      </p:cBhvr>
                                      <p:to>
                                        <p:strVal val="visible"/>
                                      </p:to>
                                    </p:set>
                                    <p:animEffect transition="in" filter="fade">
                                      <p:cBhvr>
                                        <p:cTn id="51" dur="1000"/>
                                        <p:tgtEl>
                                          <p:spTgt spid="2">
                                            <p:txEl>
                                              <p:pRg st="2" end="2"/>
                                            </p:txEl>
                                          </p:spTgt>
                                        </p:tgtEl>
                                      </p:cBhvr>
                                    </p:animEffect>
                                    <p:anim calcmode="lin" valueType="num">
                                      <p:cBhvr>
                                        <p:cTn id="5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53" dur="1000" fill="hold"/>
                                        <p:tgtEl>
                                          <p:spTgt spid="2">
                                            <p:txEl>
                                              <p:pRg st="2" end="2"/>
                                            </p:txEl>
                                          </p:spTgt>
                                        </p:tgtEl>
                                        <p:attrNameLst>
                                          <p:attrName>ppt_y</p:attrName>
                                        </p:attrNameLst>
                                      </p:cBhvr>
                                      <p:tavLst>
                                        <p:tav tm="0">
                                          <p:val>
                                            <p:strVal val="#ppt_y+.1"/>
                                          </p:val>
                                        </p:tav>
                                        <p:tav tm="100000">
                                          <p:val>
                                            <p:strVal val="#ppt_y"/>
                                          </p:val>
                                        </p:tav>
                                      </p:tavLst>
                                    </p:anim>
                                  </p:childTnLst>
                                </p:cTn>
                              </p:par>
                              <p:par>
                                <p:cTn id="54" presetID="42" presetClass="entr" presetSubtype="0" fill="hold" nodeType="withEffect">
                                  <p:stCondLst>
                                    <p:cond delay="0"/>
                                  </p:stCondLst>
                                  <p:childTnLst>
                                    <p:set>
                                      <p:cBhvr>
                                        <p:cTn id="55" dur="1" fill="hold">
                                          <p:stCondLst>
                                            <p:cond delay="0"/>
                                          </p:stCondLst>
                                        </p:cTn>
                                        <p:tgtEl>
                                          <p:spTgt spid="2">
                                            <p:txEl>
                                              <p:pRg st="3" end="3"/>
                                            </p:txEl>
                                          </p:spTgt>
                                        </p:tgtEl>
                                        <p:attrNameLst>
                                          <p:attrName>style.visibility</p:attrName>
                                        </p:attrNameLst>
                                      </p:cBhvr>
                                      <p:to>
                                        <p:strVal val="visible"/>
                                      </p:to>
                                    </p:set>
                                    <p:animEffect transition="in" filter="fade">
                                      <p:cBhvr>
                                        <p:cTn id="56" dur="1000"/>
                                        <p:tgtEl>
                                          <p:spTgt spid="2">
                                            <p:txEl>
                                              <p:pRg st="3" end="3"/>
                                            </p:txEl>
                                          </p:spTgt>
                                        </p:tgtEl>
                                      </p:cBhvr>
                                    </p:animEffect>
                                    <p:anim calcmode="lin" valueType="num">
                                      <p:cBhvr>
                                        <p:cTn id="57"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58"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42" presetClass="entr" presetSubtype="0" fill="hold" nodeType="clickEffect">
                                  <p:stCondLst>
                                    <p:cond delay="0"/>
                                  </p:stCondLst>
                                  <p:childTnLst>
                                    <p:set>
                                      <p:cBhvr>
                                        <p:cTn id="62" dur="1" fill="hold">
                                          <p:stCondLst>
                                            <p:cond delay="0"/>
                                          </p:stCondLst>
                                        </p:cTn>
                                        <p:tgtEl>
                                          <p:spTgt spid="4">
                                            <p:txEl>
                                              <p:pRg st="0" end="0"/>
                                            </p:txEl>
                                          </p:spTgt>
                                        </p:tgtEl>
                                        <p:attrNameLst>
                                          <p:attrName>style.visibility</p:attrName>
                                        </p:attrNameLst>
                                      </p:cBhvr>
                                      <p:to>
                                        <p:strVal val="visible"/>
                                      </p:to>
                                    </p:set>
                                    <p:animEffect transition="in" filter="fade">
                                      <p:cBhvr>
                                        <p:cTn id="63" dur="1000"/>
                                        <p:tgtEl>
                                          <p:spTgt spid="4">
                                            <p:txEl>
                                              <p:pRg st="0" end="0"/>
                                            </p:txEl>
                                          </p:spTgt>
                                        </p:tgtEl>
                                      </p:cBhvr>
                                    </p:animEffect>
                                    <p:anim calcmode="lin" valueType="num">
                                      <p:cBhvr>
                                        <p:cTn id="64"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65"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fontAlgn="auto" hangingPunct="1">
              <a:spcAft>
                <a:spcPts val="0"/>
              </a:spcAft>
              <a:defRPr/>
            </a:pPr>
            <a:endParaRPr lang="en-US" altLang="en-US">
              <a:solidFill>
                <a:schemeClr val="tx1">
                  <a:lumMod val="75000"/>
                  <a:lumOff val="25000"/>
                </a:schemeClr>
              </a:solidFill>
            </a:endParaRPr>
          </a:p>
        </p:txBody>
      </p:sp>
      <p:graphicFrame>
        <p:nvGraphicFramePr>
          <p:cNvPr id="2" name="Content Placeholder 1"/>
          <p:cNvGraphicFramePr>
            <a:graphicFrameLocks noGrp="1"/>
          </p:cNvGraphicFramePr>
          <p:nvPr>
            <p:ph sz="quarter" idx="13"/>
          </p:nvPr>
        </p:nvGraphicFramePr>
        <p:xfrm>
          <a:off x="2667000" y="3305176"/>
          <a:ext cx="6858000" cy="1920876"/>
        </p:xfrm>
        <a:graphic>
          <a:graphicData uri="http://schemas.openxmlformats.org/drawingml/2006/table">
            <a:tbl>
              <a:tblPr firstRow="1" firstCol="1" lastRow="1" lastCol="1" bandRow="1" bandCol="1">
                <a:tableStyleId>{5C22544A-7EE6-4342-B048-85BDC9FD1C3A}</a:tableStyleId>
              </a:tblPr>
              <a:tblGrid>
                <a:gridCol w="3463290">
                  <a:extLst>
                    <a:ext uri="{9D8B030D-6E8A-4147-A177-3AD203B41FA5}">
                      <a16:colId xmlns:a16="http://schemas.microsoft.com/office/drawing/2014/main" val="20000"/>
                    </a:ext>
                  </a:extLst>
                </a:gridCol>
                <a:gridCol w="762000">
                  <a:extLst>
                    <a:ext uri="{9D8B030D-6E8A-4147-A177-3AD203B41FA5}">
                      <a16:colId xmlns:a16="http://schemas.microsoft.com/office/drawing/2014/main" val="20001"/>
                    </a:ext>
                  </a:extLst>
                </a:gridCol>
                <a:gridCol w="2632710">
                  <a:extLst>
                    <a:ext uri="{9D8B030D-6E8A-4147-A177-3AD203B41FA5}">
                      <a16:colId xmlns:a16="http://schemas.microsoft.com/office/drawing/2014/main" val="20002"/>
                    </a:ext>
                  </a:extLst>
                </a:gridCol>
              </a:tblGrid>
              <a:tr h="640292">
                <a:tc>
                  <a:txBody>
                    <a:bodyPr/>
                    <a:lstStyle/>
                    <a:p>
                      <a:pPr algn="ctr">
                        <a:spcAft>
                          <a:spcPts val="0"/>
                        </a:spcAft>
                      </a:pPr>
                      <a:r>
                        <a:rPr lang="nl-NL" sz="1400">
                          <a:effectLst/>
                        </a:rPr>
                        <a:t>A</a:t>
                      </a:r>
                      <a:endParaRPr lang="en-US" sz="1200">
                        <a:effectLst/>
                      </a:endParaRPr>
                    </a:p>
                    <a:p>
                      <a:pPr algn="ctr">
                        <a:spcAft>
                          <a:spcPts val="0"/>
                        </a:spcAft>
                      </a:pPr>
                      <a:r>
                        <a:rPr lang="vi-VN" sz="1400">
                          <a:effectLst/>
                        </a:rPr>
                        <a:t>Đặc điểm tự nhiên ở Tây Nguyên</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nl-NL" sz="1400">
                          <a:effectLst/>
                        </a:rPr>
                        <a:t> </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nl-NL" sz="1400">
                          <a:effectLst/>
                        </a:rPr>
                        <a:t>B</a:t>
                      </a:r>
                      <a:endParaRPr lang="en-US" sz="1200">
                        <a:effectLst/>
                      </a:endParaRPr>
                    </a:p>
                    <a:p>
                      <a:pPr algn="ctr">
                        <a:spcAft>
                          <a:spcPts val="0"/>
                        </a:spcAft>
                      </a:pPr>
                      <a:r>
                        <a:rPr lang="en-US" sz="1400">
                          <a:effectLst/>
                        </a:rPr>
                        <a:t>Hoạt động sản xuất của người dân ở Tây Nguyên</a:t>
                      </a:r>
                      <a:endParaRPr lang="en-US"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426861">
                <a:tc>
                  <a:txBody>
                    <a:bodyPr/>
                    <a:lstStyle/>
                    <a:p>
                      <a:pPr algn="just">
                        <a:spcAft>
                          <a:spcPts val="0"/>
                        </a:spcAft>
                      </a:pPr>
                      <a:r>
                        <a:rPr lang="vi-VN" sz="1400">
                          <a:effectLst/>
                        </a:rPr>
                        <a:t>1.Có các cao nguyên được phủ đất đỏ Ba-dan</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nl-NL" sz="1400">
                          <a:effectLst/>
                        </a:rPr>
                        <a:t> </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en-US" sz="1400">
                          <a:effectLst/>
                        </a:rPr>
                        <a:t>A. Khai thác sức n</a:t>
                      </a:r>
                      <a:r>
                        <a:rPr lang="vi-VN" sz="1400">
                          <a:effectLst/>
                        </a:rPr>
                        <a:t>ước</a:t>
                      </a:r>
                      <a:endParaRPr lang="en-US"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213431">
                <a:tc>
                  <a:txBody>
                    <a:bodyPr/>
                    <a:lstStyle/>
                    <a:p>
                      <a:pPr algn="just">
                        <a:spcAft>
                          <a:spcPts val="0"/>
                        </a:spcAft>
                      </a:pPr>
                      <a:r>
                        <a:rPr lang="en-US" sz="1400">
                          <a:effectLst/>
                        </a:rPr>
                        <a:t>2. Có nhiều loại rừng</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nl-NL" sz="1400">
                          <a:effectLst/>
                        </a:rPr>
                        <a:t> </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en-US" sz="1400">
                          <a:effectLst/>
                        </a:rPr>
                        <a:t>B. Khai thác gỗ và lâm sản</a:t>
                      </a:r>
                      <a:endParaRPr lang="en-US"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213431">
                <a:tc>
                  <a:txBody>
                    <a:bodyPr/>
                    <a:lstStyle/>
                    <a:p>
                      <a:pPr algn="just">
                        <a:spcAft>
                          <a:spcPts val="0"/>
                        </a:spcAft>
                      </a:pPr>
                      <a:r>
                        <a:rPr lang="en-US" sz="1400">
                          <a:effectLst/>
                        </a:rPr>
                        <a:t>3. Là n</a:t>
                      </a:r>
                      <a:r>
                        <a:rPr lang="vi-VN" sz="1400">
                          <a:effectLst/>
                        </a:rPr>
                        <a:t>ơi bắt nguồn nhiều con sông</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nl-NL" sz="1400">
                          <a:effectLst/>
                        </a:rPr>
                        <a:t> </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Aft>
                          <a:spcPts val="0"/>
                        </a:spcAft>
                      </a:pPr>
                      <a:r>
                        <a:rPr lang="en-US" sz="1400">
                          <a:effectLst/>
                        </a:rPr>
                        <a:t>C. Chăn nuôi gia súc</a:t>
                      </a:r>
                      <a:endParaRPr lang="en-US"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426861">
                <a:tc>
                  <a:txBody>
                    <a:bodyPr/>
                    <a:lstStyle/>
                    <a:p>
                      <a:pPr>
                        <a:spcAft>
                          <a:spcPts val="0"/>
                        </a:spcAft>
                      </a:pPr>
                      <a:r>
                        <a:rPr lang="en-US" sz="1400">
                          <a:effectLst/>
                        </a:rPr>
                        <a:t>4. Có nhiều đồng cỏ lớn</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nl-NL" sz="1400">
                          <a:effectLst/>
                        </a:rPr>
                        <a:t> </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n-US" sz="1400">
                          <a:effectLst/>
                        </a:rPr>
                        <a:t>D. Trồng cây công nghiệp lâu năm</a:t>
                      </a:r>
                      <a:endParaRPr lang="en-US"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4"/>
                  </a:ext>
                </a:extLst>
              </a:tr>
            </a:tbl>
          </a:graphicData>
        </a:graphic>
      </p:graphicFrame>
      <p:pic>
        <p:nvPicPr>
          <p:cNvPr id="33821" name="Picture 5" descr="Picture5"/>
          <p:cNvPicPr>
            <a:picLocks noChangeAspect="1" noChangeArrowheads="1"/>
          </p:cNvPicPr>
          <p:nvPr/>
        </p:nvPicPr>
        <p:blipFill>
          <a:blip r:embed="rId2">
            <a:lum bright="48000"/>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8" name="Text Box 6"/>
          <p:cNvSpPr txBox="1">
            <a:spLocks noChangeArrowheads="1"/>
          </p:cNvSpPr>
          <p:nvPr/>
        </p:nvSpPr>
        <p:spPr bwMode="auto">
          <a:xfrm>
            <a:off x="1752600" y="339726"/>
            <a:ext cx="8763000"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0" fontAlgn="base" hangingPunct="0">
              <a:spcBef>
                <a:spcPct val="0"/>
              </a:spcBef>
              <a:spcAft>
                <a:spcPct val="0"/>
              </a:spcAft>
            </a:pPr>
            <a:r>
              <a:rPr lang="en-US" altLang="en-US" sz="3200" b="1" u="sng">
                <a:solidFill>
                  <a:srgbClr val="CC3300"/>
                </a:solidFill>
                <a:latin typeface="Times New Roman" panose="02020603050405020304" pitchFamily="18" charset="0"/>
                <a:cs typeface="Times New Roman" panose="02020603050405020304" pitchFamily="18" charset="0"/>
              </a:rPr>
              <a:t>Câu 6</a:t>
            </a:r>
            <a:r>
              <a:rPr lang="en-US" altLang="en-US" sz="3200" b="1">
                <a:solidFill>
                  <a:srgbClr val="CC3300"/>
                </a:solidFill>
                <a:latin typeface="Times New Roman" panose="02020603050405020304" pitchFamily="18" charset="0"/>
                <a:cs typeface="Times New Roman" panose="02020603050405020304" pitchFamily="18" charset="0"/>
              </a:rPr>
              <a:t>: </a:t>
            </a:r>
            <a:r>
              <a:rPr lang="vi-VN" altLang="en-US" sz="3200" b="1">
                <a:solidFill>
                  <a:srgbClr val="FF0000"/>
                </a:solidFill>
                <a:latin typeface="Times New Roman" panose="02020603050405020304" pitchFamily="18" charset="0"/>
                <a:cs typeface="Times New Roman" panose="02020603050405020304" pitchFamily="18" charset="0"/>
              </a:rPr>
              <a:t>Nối ý ở cột A với mỗi ý ở cột B sao cho phù hợp: </a:t>
            </a:r>
            <a:endParaRPr lang="en-US" altLang="en-US" sz="3200" b="1">
              <a:solidFill>
                <a:srgbClr val="FF0000"/>
              </a:solidFill>
              <a:latin typeface="Times New Roman" panose="02020603050405020304" pitchFamily="18" charset="0"/>
              <a:cs typeface="Times New Roman" panose="02020603050405020304" pitchFamily="18" charset="0"/>
            </a:endParaRPr>
          </a:p>
        </p:txBody>
      </p:sp>
      <p:graphicFrame>
        <p:nvGraphicFramePr>
          <p:cNvPr id="4" name="Table 3"/>
          <p:cNvGraphicFramePr>
            <a:graphicFrameLocks noGrp="1"/>
          </p:cNvGraphicFramePr>
          <p:nvPr/>
        </p:nvGraphicFramePr>
        <p:xfrm>
          <a:off x="1752600" y="1695450"/>
          <a:ext cx="8915400" cy="5011738"/>
        </p:xfrm>
        <a:graphic>
          <a:graphicData uri="http://schemas.openxmlformats.org/drawingml/2006/table">
            <a:tbl>
              <a:tblPr/>
              <a:tblGrid>
                <a:gridCol w="3962400">
                  <a:extLst>
                    <a:ext uri="{9D8B030D-6E8A-4147-A177-3AD203B41FA5}">
                      <a16:colId xmlns:a16="http://schemas.microsoft.com/office/drawing/2014/main" val="20000"/>
                    </a:ext>
                  </a:extLst>
                </a:gridCol>
                <a:gridCol w="1530350">
                  <a:extLst>
                    <a:ext uri="{9D8B030D-6E8A-4147-A177-3AD203B41FA5}">
                      <a16:colId xmlns:a16="http://schemas.microsoft.com/office/drawing/2014/main" val="20001"/>
                    </a:ext>
                  </a:extLst>
                </a:gridCol>
                <a:gridCol w="3422650">
                  <a:extLst>
                    <a:ext uri="{9D8B030D-6E8A-4147-A177-3AD203B41FA5}">
                      <a16:colId xmlns:a16="http://schemas.microsoft.com/office/drawing/2014/main" val="20002"/>
                    </a:ext>
                  </a:extLst>
                </a:gridCol>
              </a:tblGrid>
              <a:tr h="1366838">
                <a:tc>
                  <a:txBody>
                    <a:bodyPr/>
                    <a:lstStyle>
                      <a:lvl1pPr>
                        <a:lnSpc>
                          <a:spcPct val="120000"/>
                        </a:lnSpc>
                        <a:spcBef>
                          <a:spcPts val="1000"/>
                        </a:spcBef>
                        <a:buClr>
                          <a:schemeClr val="tx1"/>
                        </a:buClr>
                        <a:buFont typeface="Arial" panose="020B0604020202020204" pitchFamily="34" charset="0"/>
                        <a:defRPr>
                          <a:solidFill>
                            <a:schemeClr val="tx1"/>
                          </a:solidFill>
                          <a:latin typeface="Tw Cen MT" panose="020B0602020104020603" pitchFamily="34" charset="0"/>
                        </a:defRPr>
                      </a:lvl1pPr>
                      <a:lvl2pPr marL="742950" indent="-285750">
                        <a:lnSpc>
                          <a:spcPct val="120000"/>
                        </a:lnSpc>
                        <a:spcBef>
                          <a:spcPts val="500"/>
                        </a:spcBef>
                        <a:buClr>
                          <a:schemeClr val="tx1"/>
                        </a:buClr>
                        <a:buFont typeface="Arial" panose="020B0604020202020204" pitchFamily="34" charset="0"/>
                        <a:defRPr sz="1600">
                          <a:solidFill>
                            <a:schemeClr val="tx1"/>
                          </a:solidFill>
                          <a:latin typeface="Tw Cen MT" panose="020B0602020104020603" pitchFamily="34" charset="0"/>
                        </a:defRPr>
                      </a:lvl2pPr>
                      <a:lvl3pPr marL="1143000" indent="-228600">
                        <a:lnSpc>
                          <a:spcPct val="120000"/>
                        </a:lnSpc>
                        <a:spcBef>
                          <a:spcPts val="500"/>
                        </a:spcBef>
                        <a:buClr>
                          <a:schemeClr val="tx1"/>
                        </a:buClr>
                        <a:buFont typeface="Arial" panose="020B0604020202020204" pitchFamily="34" charset="0"/>
                        <a:defRPr sz="1400">
                          <a:solidFill>
                            <a:schemeClr val="tx1"/>
                          </a:solidFill>
                          <a:latin typeface="Tw Cen MT" panose="020B0602020104020603" pitchFamily="34" charset="0"/>
                        </a:defRPr>
                      </a:lvl3pPr>
                      <a:lvl4pPr marL="1600200" indent="-228600">
                        <a:lnSpc>
                          <a:spcPct val="120000"/>
                        </a:lnSpc>
                        <a:spcBef>
                          <a:spcPts val="500"/>
                        </a:spcBef>
                        <a:buClr>
                          <a:schemeClr val="tx1"/>
                        </a:buClr>
                        <a:buFont typeface="Arial" panose="020B0604020202020204" pitchFamily="34" charset="0"/>
                        <a:defRPr sz="1200">
                          <a:solidFill>
                            <a:schemeClr val="tx1"/>
                          </a:solidFill>
                          <a:latin typeface="Tw Cen MT" panose="020B0602020104020603" pitchFamily="34" charset="0"/>
                        </a:defRPr>
                      </a:lvl4pPr>
                      <a:lvl5pPr marL="2057400" indent="-228600">
                        <a:lnSpc>
                          <a:spcPct val="120000"/>
                        </a:lnSpc>
                        <a:spcBef>
                          <a:spcPts val="500"/>
                        </a:spcBef>
                        <a:buClr>
                          <a:schemeClr val="tx1"/>
                        </a:buClr>
                        <a:buFont typeface="Arial" panose="020B0604020202020204" pitchFamily="34" charset="0"/>
                        <a:defRPr sz="1200">
                          <a:solidFill>
                            <a:schemeClr val="tx1"/>
                          </a:solidFill>
                          <a:latin typeface="Tw Cen MT" panose="020B0602020104020603" pitchFamily="34" charset="0"/>
                        </a:defRPr>
                      </a:lvl5pPr>
                      <a:lvl6pPr marL="2514600" indent="-228600" fontAlgn="base">
                        <a:lnSpc>
                          <a:spcPct val="120000"/>
                        </a:lnSpc>
                        <a:spcBef>
                          <a:spcPts val="500"/>
                        </a:spcBef>
                        <a:spcAft>
                          <a:spcPct val="0"/>
                        </a:spcAft>
                        <a:buClr>
                          <a:schemeClr val="tx1"/>
                        </a:buClr>
                        <a:buFont typeface="Arial" panose="020B0604020202020204" pitchFamily="34" charset="0"/>
                        <a:defRPr sz="1200">
                          <a:solidFill>
                            <a:schemeClr val="tx1"/>
                          </a:solidFill>
                          <a:latin typeface="Tw Cen MT" panose="020B0602020104020603" pitchFamily="34" charset="0"/>
                        </a:defRPr>
                      </a:lvl6pPr>
                      <a:lvl7pPr marL="2971800" indent="-228600" fontAlgn="base">
                        <a:lnSpc>
                          <a:spcPct val="120000"/>
                        </a:lnSpc>
                        <a:spcBef>
                          <a:spcPts val="500"/>
                        </a:spcBef>
                        <a:spcAft>
                          <a:spcPct val="0"/>
                        </a:spcAft>
                        <a:buClr>
                          <a:schemeClr val="tx1"/>
                        </a:buClr>
                        <a:buFont typeface="Arial" panose="020B0604020202020204" pitchFamily="34" charset="0"/>
                        <a:defRPr sz="1200">
                          <a:solidFill>
                            <a:schemeClr val="tx1"/>
                          </a:solidFill>
                          <a:latin typeface="Tw Cen MT" panose="020B0602020104020603" pitchFamily="34" charset="0"/>
                        </a:defRPr>
                      </a:lvl7pPr>
                      <a:lvl8pPr marL="3429000" indent="-228600" fontAlgn="base">
                        <a:lnSpc>
                          <a:spcPct val="120000"/>
                        </a:lnSpc>
                        <a:spcBef>
                          <a:spcPts val="500"/>
                        </a:spcBef>
                        <a:spcAft>
                          <a:spcPct val="0"/>
                        </a:spcAft>
                        <a:buClr>
                          <a:schemeClr val="tx1"/>
                        </a:buClr>
                        <a:buFont typeface="Arial" panose="020B0604020202020204" pitchFamily="34" charset="0"/>
                        <a:defRPr sz="1200">
                          <a:solidFill>
                            <a:schemeClr val="tx1"/>
                          </a:solidFill>
                          <a:latin typeface="Tw Cen MT" panose="020B0602020104020603" pitchFamily="34" charset="0"/>
                        </a:defRPr>
                      </a:lvl8pPr>
                      <a:lvl9pPr marL="3886200" indent="-228600" fontAlgn="base">
                        <a:lnSpc>
                          <a:spcPct val="120000"/>
                        </a:lnSpc>
                        <a:spcBef>
                          <a:spcPts val="500"/>
                        </a:spcBef>
                        <a:spcAft>
                          <a:spcPct val="0"/>
                        </a:spcAft>
                        <a:buClr>
                          <a:schemeClr val="tx1"/>
                        </a:buClr>
                        <a:buFont typeface="Arial" panose="020B0604020202020204" pitchFamily="34" charset="0"/>
                        <a:defRPr sz="1200">
                          <a:solidFill>
                            <a:schemeClr val="tx1"/>
                          </a:solidFill>
                          <a:latin typeface="Tw Cen MT" panose="020B0602020104020603"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altLang="en-US" sz="2400" b="1" i="0" u="none" strike="noStrike" cap="none" normalizeH="0" baseline="0" dirty="0">
                          <a:ln>
                            <a:noFill/>
                          </a:ln>
                          <a:solidFill>
                            <a:schemeClr val="bg1"/>
                          </a:solidFill>
                          <a:effectLst/>
                          <a:latin typeface="Times New Roman" panose="02020603050405020304" pitchFamily="18" charset="0"/>
                          <a:cs typeface="Times New Roman" panose="02020603050405020304" pitchFamily="18" charset="0"/>
                        </a:rPr>
                        <a:t>A</a:t>
                      </a:r>
                      <a:endParaRPr kumimoji="0" lang="en-US" altLang="en-US" sz="2400" b="1" i="0" u="none" strike="noStrike" cap="none" normalizeH="0" baseline="0" dirty="0">
                        <a:ln>
                          <a:noFill/>
                        </a:ln>
                        <a:solidFill>
                          <a:schemeClr val="bg1"/>
                        </a:solidFill>
                        <a:effectLst/>
                        <a:latin typeface="Times New Roman" panose="02020603050405020304" pitchFamily="18" charset="0"/>
                        <a:cs typeface="Times New Roman" panose="02020603050405020304"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vi-VN" altLang="en-US" sz="2400" b="1" i="0" u="none" strike="noStrike" cap="none" normalizeH="0" baseline="0" dirty="0" err="1">
                          <a:ln>
                            <a:noFill/>
                          </a:ln>
                          <a:solidFill>
                            <a:schemeClr val="bg1"/>
                          </a:solidFill>
                          <a:effectLst/>
                          <a:latin typeface="Times New Roman" panose="02020603050405020304" pitchFamily="18" charset="0"/>
                          <a:cs typeface="Times New Roman" panose="02020603050405020304" pitchFamily="18" charset="0"/>
                        </a:rPr>
                        <a:t>Đặc</a:t>
                      </a:r>
                      <a:r>
                        <a:rPr kumimoji="0" lang="vi-VN" altLang="en-US" sz="2400" b="1" i="0" u="none" strike="noStrike" cap="none" normalizeH="0" baseline="0" dirty="0">
                          <a:ln>
                            <a:noFill/>
                          </a:ln>
                          <a:solidFill>
                            <a:schemeClr val="bg1"/>
                          </a:solidFill>
                          <a:effectLst/>
                          <a:latin typeface="Times New Roman" panose="02020603050405020304" pitchFamily="18" charset="0"/>
                          <a:cs typeface="Times New Roman" panose="02020603050405020304" pitchFamily="18" charset="0"/>
                        </a:rPr>
                        <a:t> </a:t>
                      </a:r>
                      <a:r>
                        <a:rPr kumimoji="0" lang="vi-VN" altLang="en-US" sz="2400" b="1" i="0" u="none" strike="noStrike" cap="none" normalizeH="0" baseline="0" dirty="0" err="1">
                          <a:ln>
                            <a:noFill/>
                          </a:ln>
                          <a:solidFill>
                            <a:schemeClr val="bg1"/>
                          </a:solidFill>
                          <a:effectLst/>
                          <a:latin typeface="Times New Roman" panose="02020603050405020304" pitchFamily="18" charset="0"/>
                          <a:cs typeface="Times New Roman" panose="02020603050405020304" pitchFamily="18" charset="0"/>
                        </a:rPr>
                        <a:t>điểm</a:t>
                      </a:r>
                      <a:r>
                        <a:rPr kumimoji="0" lang="vi-VN" altLang="en-US" sz="2400" b="1" i="0" u="none" strike="noStrike" cap="none" normalizeH="0" baseline="0" dirty="0">
                          <a:ln>
                            <a:noFill/>
                          </a:ln>
                          <a:solidFill>
                            <a:schemeClr val="bg1"/>
                          </a:solidFill>
                          <a:effectLst/>
                          <a:latin typeface="Times New Roman" panose="02020603050405020304" pitchFamily="18" charset="0"/>
                          <a:cs typeface="Times New Roman" panose="02020603050405020304" pitchFamily="18" charset="0"/>
                        </a:rPr>
                        <a:t> </a:t>
                      </a:r>
                      <a:r>
                        <a:rPr kumimoji="0" lang="vi-VN" altLang="en-US" sz="2400" b="1" i="0" u="none" strike="noStrike" cap="none" normalizeH="0" baseline="0" dirty="0" err="1">
                          <a:ln>
                            <a:noFill/>
                          </a:ln>
                          <a:solidFill>
                            <a:schemeClr val="bg1"/>
                          </a:solidFill>
                          <a:effectLst/>
                          <a:latin typeface="Times New Roman" panose="02020603050405020304" pitchFamily="18" charset="0"/>
                          <a:cs typeface="Times New Roman" panose="02020603050405020304" pitchFamily="18" charset="0"/>
                        </a:rPr>
                        <a:t>tự</a:t>
                      </a:r>
                      <a:r>
                        <a:rPr kumimoji="0" lang="vi-VN" altLang="en-US" sz="2400" b="1" i="0" u="none" strike="noStrike" cap="none" normalizeH="0" baseline="0" dirty="0">
                          <a:ln>
                            <a:noFill/>
                          </a:ln>
                          <a:solidFill>
                            <a:schemeClr val="bg1"/>
                          </a:solidFill>
                          <a:effectLst/>
                          <a:latin typeface="Times New Roman" panose="02020603050405020304" pitchFamily="18" charset="0"/>
                          <a:cs typeface="Times New Roman" panose="02020603050405020304" pitchFamily="18" charset="0"/>
                        </a:rPr>
                        <a:t> nhiên ở Tây Nguyên</a:t>
                      </a:r>
                      <a:endParaRPr kumimoji="0" lang="en-US" altLang="en-US" sz="2400" b="1" i="0" u="none" strike="noStrike" cap="none" normalizeH="0" baseline="0" dirty="0">
                        <a:ln>
                          <a:noFill/>
                        </a:ln>
                        <a:solidFill>
                          <a:schemeClr val="bg1"/>
                        </a:solidFill>
                        <a:effectLst/>
                        <a:latin typeface="Times New Roman" panose="02020603050405020304" pitchFamily="18" charset="0"/>
                        <a:cs typeface="Times New Roman" panose="02020603050405020304"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lnSpc>
                          <a:spcPct val="120000"/>
                        </a:lnSpc>
                        <a:spcBef>
                          <a:spcPts val="1000"/>
                        </a:spcBef>
                        <a:buClr>
                          <a:schemeClr val="tx1"/>
                        </a:buClr>
                        <a:buFont typeface="Arial" panose="020B0604020202020204" pitchFamily="34" charset="0"/>
                        <a:defRPr>
                          <a:solidFill>
                            <a:schemeClr val="tx1"/>
                          </a:solidFill>
                          <a:latin typeface="Tw Cen MT" panose="020B0602020104020603" pitchFamily="34" charset="0"/>
                        </a:defRPr>
                      </a:lvl1pPr>
                      <a:lvl2pPr marL="742950" indent="-285750">
                        <a:lnSpc>
                          <a:spcPct val="120000"/>
                        </a:lnSpc>
                        <a:spcBef>
                          <a:spcPts val="500"/>
                        </a:spcBef>
                        <a:buClr>
                          <a:schemeClr val="tx1"/>
                        </a:buClr>
                        <a:buFont typeface="Arial" panose="020B0604020202020204" pitchFamily="34" charset="0"/>
                        <a:defRPr sz="1600">
                          <a:solidFill>
                            <a:schemeClr val="tx1"/>
                          </a:solidFill>
                          <a:latin typeface="Tw Cen MT" panose="020B0602020104020603" pitchFamily="34" charset="0"/>
                        </a:defRPr>
                      </a:lvl2pPr>
                      <a:lvl3pPr marL="1143000" indent="-228600">
                        <a:lnSpc>
                          <a:spcPct val="120000"/>
                        </a:lnSpc>
                        <a:spcBef>
                          <a:spcPts val="500"/>
                        </a:spcBef>
                        <a:buClr>
                          <a:schemeClr val="tx1"/>
                        </a:buClr>
                        <a:buFont typeface="Arial" panose="020B0604020202020204" pitchFamily="34" charset="0"/>
                        <a:defRPr sz="1400">
                          <a:solidFill>
                            <a:schemeClr val="tx1"/>
                          </a:solidFill>
                          <a:latin typeface="Tw Cen MT" panose="020B0602020104020603" pitchFamily="34" charset="0"/>
                        </a:defRPr>
                      </a:lvl3pPr>
                      <a:lvl4pPr marL="1600200" indent="-228600">
                        <a:lnSpc>
                          <a:spcPct val="120000"/>
                        </a:lnSpc>
                        <a:spcBef>
                          <a:spcPts val="500"/>
                        </a:spcBef>
                        <a:buClr>
                          <a:schemeClr val="tx1"/>
                        </a:buClr>
                        <a:buFont typeface="Arial" panose="020B0604020202020204" pitchFamily="34" charset="0"/>
                        <a:defRPr sz="1200">
                          <a:solidFill>
                            <a:schemeClr val="tx1"/>
                          </a:solidFill>
                          <a:latin typeface="Tw Cen MT" panose="020B0602020104020603" pitchFamily="34" charset="0"/>
                        </a:defRPr>
                      </a:lvl4pPr>
                      <a:lvl5pPr marL="2057400" indent="-228600">
                        <a:lnSpc>
                          <a:spcPct val="120000"/>
                        </a:lnSpc>
                        <a:spcBef>
                          <a:spcPts val="500"/>
                        </a:spcBef>
                        <a:buClr>
                          <a:schemeClr val="tx1"/>
                        </a:buClr>
                        <a:buFont typeface="Arial" panose="020B0604020202020204" pitchFamily="34" charset="0"/>
                        <a:defRPr sz="1200">
                          <a:solidFill>
                            <a:schemeClr val="tx1"/>
                          </a:solidFill>
                          <a:latin typeface="Tw Cen MT" panose="020B0602020104020603" pitchFamily="34" charset="0"/>
                        </a:defRPr>
                      </a:lvl5pPr>
                      <a:lvl6pPr marL="2514600" indent="-228600" fontAlgn="base">
                        <a:lnSpc>
                          <a:spcPct val="120000"/>
                        </a:lnSpc>
                        <a:spcBef>
                          <a:spcPts val="500"/>
                        </a:spcBef>
                        <a:spcAft>
                          <a:spcPct val="0"/>
                        </a:spcAft>
                        <a:buClr>
                          <a:schemeClr val="tx1"/>
                        </a:buClr>
                        <a:buFont typeface="Arial" panose="020B0604020202020204" pitchFamily="34" charset="0"/>
                        <a:defRPr sz="1200">
                          <a:solidFill>
                            <a:schemeClr val="tx1"/>
                          </a:solidFill>
                          <a:latin typeface="Tw Cen MT" panose="020B0602020104020603" pitchFamily="34" charset="0"/>
                        </a:defRPr>
                      </a:lvl6pPr>
                      <a:lvl7pPr marL="2971800" indent="-228600" fontAlgn="base">
                        <a:lnSpc>
                          <a:spcPct val="120000"/>
                        </a:lnSpc>
                        <a:spcBef>
                          <a:spcPts val="500"/>
                        </a:spcBef>
                        <a:spcAft>
                          <a:spcPct val="0"/>
                        </a:spcAft>
                        <a:buClr>
                          <a:schemeClr val="tx1"/>
                        </a:buClr>
                        <a:buFont typeface="Arial" panose="020B0604020202020204" pitchFamily="34" charset="0"/>
                        <a:defRPr sz="1200">
                          <a:solidFill>
                            <a:schemeClr val="tx1"/>
                          </a:solidFill>
                          <a:latin typeface="Tw Cen MT" panose="020B0602020104020603" pitchFamily="34" charset="0"/>
                        </a:defRPr>
                      </a:lvl7pPr>
                      <a:lvl8pPr marL="3429000" indent="-228600" fontAlgn="base">
                        <a:lnSpc>
                          <a:spcPct val="120000"/>
                        </a:lnSpc>
                        <a:spcBef>
                          <a:spcPts val="500"/>
                        </a:spcBef>
                        <a:spcAft>
                          <a:spcPct val="0"/>
                        </a:spcAft>
                        <a:buClr>
                          <a:schemeClr val="tx1"/>
                        </a:buClr>
                        <a:buFont typeface="Arial" panose="020B0604020202020204" pitchFamily="34" charset="0"/>
                        <a:defRPr sz="1200">
                          <a:solidFill>
                            <a:schemeClr val="tx1"/>
                          </a:solidFill>
                          <a:latin typeface="Tw Cen MT" panose="020B0602020104020603" pitchFamily="34" charset="0"/>
                        </a:defRPr>
                      </a:lvl8pPr>
                      <a:lvl9pPr marL="3886200" indent="-228600" fontAlgn="base">
                        <a:lnSpc>
                          <a:spcPct val="120000"/>
                        </a:lnSpc>
                        <a:spcBef>
                          <a:spcPts val="500"/>
                        </a:spcBef>
                        <a:spcAft>
                          <a:spcPct val="0"/>
                        </a:spcAft>
                        <a:buClr>
                          <a:schemeClr val="tx1"/>
                        </a:buClr>
                        <a:buFont typeface="Arial" panose="020B0604020202020204" pitchFamily="34" charset="0"/>
                        <a:defRPr sz="1200">
                          <a:solidFill>
                            <a:schemeClr val="tx1"/>
                          </a:solidFill>
                          <a:latin typeface="Tw Cen MT" panose="020B0602020104020603"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altLang="en-US" sz="2400" b="1"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 </a:t>
                      </a:r>
                      <a:endParaRPr kumimoji="0" lang="en-US" altLang="en-US" sz="2400" b="1"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lnSpc>
                          <a:spcPct val="120000"/>
                        </a:lnSpc>
                        <a:spcBef>
                          <a:spcPts val="1000"/>
                        </a:spcBef>
                        <a:buClr>
                          <a:schemeClr val="tx1"/>
                        </a:buClr>
                        <a:buFont typeface="Arial" panose="020B0604020202020204" pitchFamily="34" charset="0"/>
                        <a:defRPr>
                          <a:solidFill>
                            <a:schemeClr val="tx1"/>
                          </a:solidFill>
                          <a:latin typeface="Tw Cen MT" panose="020B0602020104020603" pitchFamily="34" charset="0"/>
                        </a:defRPr>
                      </a:lvl1pPr>
                      <a:lvl2pPr marL="742950" indent="-285750">
                        <a:lnSpc>
                          <a:spcPct val="120000"/>
                        </a:lnSpc>
                        <a:spcBef>
                          <a:spcPts val="500"/>
                        </a:spcBef>
                        <a:buClr>
                          <a:schemeClr val="tx1"/>
                        </a:buClr>
                        <a:buFont typeface="Arial" panose="020B0604020202020204" pitchFamily="34" charset="0"/>
                        <a:defRPr sz="1600">
                          <a:solidFill>
                            <a:schemeClr val="tx1"/>
                          </a:solidFill>
                          <a:latin typeface="Tw Cen MT" panose="020B0602020104020603" pitchFamily="34" charset="0"/>
                        </a:defRPr>
                      </a:lvl2pPr>
                      <a:lvl3pPr marL="1143000" indent="-228600">
                        <a:lnSpc>
                          <a:spcPct val="120000"/>
                        </a:lnSpc>
                        <a:spcBef>
                          <a:spcPts val="500"/>
                        </a:spcBef>
                        <a:buClr>
                          <a:schemeClr val="tx1"/>
                        </a:buClr>
                        <a:buFont typeface="Arial" panose="020B0604020202020204" pitchFamily="34" charset="0"/>
                        <a:defRPr sz="1400">
                          <a:solidFill>
                            <a:schemeClr val="tx1"/>
                          </a:solidFill>
                          <a:latin typeface="Tw Cen MT" panose="020B0602020104020603" pitchFamily="34" charset="0"/>
                        </a:defRPr>
                      </a:lvl3pPr>
                      <a:lvl4pPr marL="1600200" indent="-228600">
                        <a:lnSpc>
                          <a:spcPct val="120000"/>
                        </a:lnSpc>
                        <a:spcBef>
                          <a:spcPts val="500"/>
                        </a:spcBef>
                        <a:buClr>
                          <a:schemeClr val="tx1"/>
                        </a:buClr>
                        <a:buFont typeface="Arial" panose="020B0604020202020204" pitchFamily="34" charset="0"/>
                        <a:defRPr sz="1200">
                          <a:solidFill>
                            <a:schemeClr val="tx1"/>
                          </a:solidFill>
                          <a:latin typeface="Tw Cen MT" panose="020B0602020104020603" pitchFamily="34" charset="0"/>
                        </a:defRPr>
                      </a:lvl4pPr>
                      <a:lvl5pPr marL="2057400" indent="-228600">
                        <a:lnSpc>
                          <a:spcPct val="120000"/>
                        </a:lnSpc>
                        <a:spcBef>
                          <a:spcPts val="500"/>
                        </a:spcBef>
                        <a:buClr>
                          <a:schemeClr val="tx1"/>
                        </a:buClr>
                        <a:buFont typeface="Arial" panose="020B0604020202020204" pitchFamily="34" charset="0"/>
                        <a:defRPr sz="1200">
                          <a:solidFill>
                            <a:schemeClr val="tx1"/>
                          </a:solidFill>
                          <a:latin typeface="Tw Cen MT" panose="020B0602020104020603" pitchFamily="34" charset="0"/>
                        </a:defRPr>
                      </a:lvl5pPr>
                      <a:lvl6pPr marL="2514600" indent="-228600" fontAlgn="base">
                        <a:lnSpc>
                          <a:spcPct val="120000"/>
                        </a:lnSpc>
                        <a:spcBef>
                          <a:spcPts val="500"/>
                        </a:spcBef>
                        <a:spcAft>
                          <a:spcPct val="0"/>
                        </a:spcAft>
                        <a:buClr>
                          <a:schemeClr val="tx1"/>
                        </a:buClr>
                        <a:buFont typeface="Arial" panose="020B0604020202020204" pitchFamily="34" charset="0"/>
                        <a:defRPr sz="1200">
                          <a:solidFill>
                            <a:schemeClr val="tx1"/>
                          </a:solidFill>
                          <a:latin typeface="Tw Cen MT" panose="020B0602020104020603" pitchFamily="34" charset="0"/>
                        </a:defRPr>
                      </a:lvl6pPr>
                      <a:lvl7pPr marL="2971800" indent="-228600" fontAlgn="base">
                        <a:lnSpc>
                          <a:spcPct val="120000"/>
                        </a:lnSpc>
                        <a:spcBef>
                          <a:spcPts val="500"/>
                        </a:spcBef>
                        <a:spcAft>
                          <a:spcPct val="0"/>
                        </a:spcAft>
                        <a:buClr>
                          <a:schemeClr val="tx1"/>
                        </a:buClr>
                        <a:buFont typeface="Arial" panose="020B0604020202020204" pitchFamily="34" charset="0"/>
                        <a:defRPr sz="1200">
                          <a:solidFill>
                            <a:schemeClr val="tx1"/>
                          </a:solidFill>
                          <a:latin typeface="Tw Cen MT" panose="020B0602020104020603" pitchFamily="34" charset="0"/>
                        </a:defRPr>
                      </a:lvl7pPr>
                      <a:lvl8pPr marL="3429000" indent="-228600" fontAlgn="base">
                        <a:lnSpc>
                          <a:spcPct val="120000"/>
                        </a:lnSpc>
                        <a:spcBef>
                          <a:spcPts val="500"/>
                        </a:spcBef>
                        <a:spcAft>
                          <a:spcPct val="0"/>
                        </a:spcAft>
                        <a:buClr>
                          <a:schemeClr val="tx1"/>
                        </a:buClr>
                        <a:buFont typeface="Arial" panose="020B0604020202020204" pitchFamily="34" charset="0"/>
                        <a:defRPr sz="1200">
                          <a:solidFill>
                            <a:schemeClr val="tx1"/>
                          </a:solidFill>
                          <a:latin typeface="Tw Cen MT" panose="020B0602020104020603" pitchFamily="34" charset="0"/>
                        </a:defRPr>
                      </a:lvl8pPr>
                      <a:lvl9pPr marL="3886200" indent="-228600" fontAlgn="base">
                        <a:lnSpc>
                          <a:spcPct val="120000"/>
                        </a:lnSpc>
                        <a:spcBef>
                          <a:spcPts val="500"/>
                        </a:spcBef>
                        <a:spcAft>
                          <a:spcPct val="0"/>
                        </a:spcAft>
                        <a:buClr>
                          <a:schemeClr val="tx1"/>
                        </a:buClr>
                        <a:buFont typeface="Arial" panose="020B0604020202020204" pitchFamily="34" charset="0"/>
                        <a:defRPr sz="1200">
                          <a:solidFill>
                            <a:schemeClr val="tx1"/>
                          </a:solidFill>
                          <a:latin typeface="Tw Cen MT" panose="020B0602020104020603"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nl-NL" altLang="en-US" sz="2400" b="1"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B</a:t>
                      </a:r>
                      <a:endParaRPr kumimoji="0" lang="en-US" altLang="en-US" sz="2400" b="1"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Hoạt động sản xuất của người dân ở Tây Nguyên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911225">
                <a:tc>
                  <a:txBody>
                    <a:bodyPr/>
                    <a:lstStyle>
                      <a:lvl1pPr>
                        <a:lnSpc>
                          <a:spcPct val="120000"/>
                        </a:lnSpc>
                        <a:spcBef>
                          <a:spcPts val="1000"/>
                        </a:spcBef>
                        <a:buClr>
                          <a:schemeClr val="tx1"/>
                        </a:buClr>
                        <a:buFont typeface="Arial" panose="020B0604020202020204" pitchFamily="34" charset="0"/>
                        <a:defRPr>
                          <a:solidFill>
                            <a:schemeClr val="tx1"/>
                          </a:solidFill>
                          <a:latin typeface="Tw Cen MT" panose="020B0602020104020603" pitchFamily="34" charset="0"/>
                        </a:defRPr>
                      </a:lvl1pPr>
                      <a:lvl2pPr marL="742950" indent="-285750">
                        <a:lnSpc>
                          <a:spcPct val="120000"/>
                        </a:lnSpc>
                        <a:spcBef>
                          <a:spcPts val="500"/>
                        </a:spcBef>
                        <a:buClr>
                          <a:schemeClr val="tx1"/>
                        </a:buClr>
                        <a:buFont typeface="Arial" panose="020B0604020202020204" pitchFamily="34" charset="0"/>
                        <a:defRPr sz="1600">
                          <a:solidFill>
                            <a:schemeClr val="tx1"/>
                          </a:solidFill>
                          <a:latin typeface="Tw Cen MT" panose="020B0602020104020603" pitchFamily="34" charset="0"/>
                        </a:defRPr>
                      </a:lvl2pPr>
                      <a:lvl3pPr marL="1143000" indent="-228600">
                        <a:lnSpc>
                          <a:spcPct val="120000"/>
                        </a:lnSpc>
                        <a:spcBef>
                          <a:spcPts val="500"/>
                        </a:spcBef>
                        <a:buClr>
                          <a:schemeClr val="tx1"/>
                        </a:buClr>
                        <a:buFont typeface="Arial" panose="020B0604020202020204" pitchFamily="34" charset="0"/>
                        <a:defRPr sz="1400">
                          <a:solidFill>
                            <a:schemeClr val="tx1"/>
                          </a:solidFill>
                          <a:latin typeface="Tw Cen MT" panose="020B0602020104020603" pitchFamily="34" charset="0"/>
                        </a:defRPr>
                      </a:lvl3pPr>
                      <a:lvl4pPr marL="1600200" indent="-228600">
                        <a:lnSpc>
                          <a:spcPct val="120000"/>
                        </a:lnSpc>
                        <a:spcBef>
                          <a:spcPts val="500"/>
                        </a:spcBef>
                        <a:buClr>
                          <a:schemeClr val="tx1"/>
                        </a:buClr>
                        <a:buFont typeface="Arial" panose="020B0604020202020204" pitchFamily="34" charset="0"/>
                        <a:defRPr sz="1200">
                          <a:solidFill>
                            <a:schemeClr val="tx1"/>
                          </a:solidFill>
                          <a:latin typeface="Tw Cen MT" panose="020B0602020104020603" pitchFamily="34" charset="0"/>
                        </a:defRPr>
                      </a:lvl4pPr>
                      <a:lvl5pPr marL="2057400" indent="-228600">
                        <a:lnSpc>
                          <a:spcPct val="120000"/>
                        </a:lnSpc>
                        <a:spcBef>
                          <a:spcPts val="500"/>
                        </a:spcBef>
                        <a:buClr>
                          <a:schemeClr val="tx1"/>
                        </a:buClr>
                        <a:buFont typeface="Arial" panose="020B0604020202020204" pitchFamily="34" charset="0"/>
                        <a:defRPr sz="1200">
                          <a:solidFill>
                            <a:schemeClr val="tx1"/>
                          </a:solidFill>
                          <a:latin typeface="Tw Cen MT" panose="020B0602020104020603" pitchFamily="34" charset="0"/>
                        </a:defRPr>
                      </a:lvl5pPr>
                      <a:lvl6pPr marL="2514600" indent="-228600" fontAlgn="base">
                        <a:lnSpc>
                          <a:spcPct val="120000"/>
                        </a:lnSpc>
                        <a:spcBef>
                          <a:spcPts val="500"/>
                        </a:spcBef>
                        <a:spcAft>
                          <a:spcPct val="0"/>
                        </a:spcAft>
                        <a:buClr>
                          <a:schemeClr val="tx1"/>
                        </a:buClr>
                        <a:buFont typeface="Arial" panose="020B0604020202020204" pitchFamily="34" charset="0"/>
                        <a:defRPr sz="1200">
                          <a:solidFill>
                            <a:schemeClr val="tx1"/>
                          </a:solidFill>
                          <a:latin typeface="Tw Cen MT" panose="020B0602020104020603" pitchFamily="34" charset="0"/>
                        </a:defRPr>
                      </a:lvl6pPr>
                      <a:lvl7pPr marL="2971800" indent="-228600" fontAlgn="base">
                        <a:lnSpc>
                          <a:spcPct val="120000"/>
                        </a:lnSpc>
                        <a:spcBef>
                          <a:spcPts val="500"/>
                        </a:spcBef>
                        <a:spcAft>
                          <a:spcPct val="0"/>
                        </a:spcAft>
                        <a:buClr>
                          <a:schemeClr val="tx1"/>
                        </a:buClr>
                        <a:buFont typeface="Arial" panose="020B0604020202020204" pitchFamily="34" charset="0"/>
                        <a:defRPr sz="1200">
                          <a:solidFill>
                            <a:schemeClr val="tx1"/>
                          </a:solidFill>
                          <a:latin typeface="Tw Cen MT" panose="020B0602020104020603" pitchFamily="34" charset="0"/>
                        </a:defRPr>
                      </a:lvl7pPr>
                      <a:lvl8pPr marL="3429000" indent="-228600" fontAlgn="base">
                        <a:lnSpc>
                          <a:spcPct val="120000"/>
                        </a:lnSpc>
                        <a:spcBef>
                          <a:spcPts val="500"/>
                        </a:spcBef>
                        <a:spcAft>
                          <a:spcPct val="0"/>
                        </a:spcAft>
                        <a:buClr>
                          <a:schemeClr val="tx1"/>
                        </a:buClr>
                        <a:buFont typeface="Arial" panose="020B0604020202020204" pitchFamily="34" charset="0"/>
                        <a:defRPr sz="1200">
                          <a:solidFill>
                            <a:schemeClr val="tx1"/>
                          </a:solidFill>
                          <a:latin typeface="Tw Cen MT" panose="020B0602020104020603" pitchFamily="34" charset="0"/>
                        </a:defRPr>
                      </a:lvl8pPr>
                      <a:lvl9pPr marL="3886200" indent="-228600" fontAlgn="base">
                        <a:lnSpc>
                          <a:spcPct val="120000"/>
                        </a:lnSpc>
                        <a:spcBef>
                          <a:spcPts val="500"/>
                        </a:spcBef>
                        <a:spcAft>
                          <a:spcPct val="0"/>
                        </a:spcAft>
                        <a:buClr>
                          <a:schemeClr val="tx1"/>
                        </a:buClr>
                        <a:buFont typeface="Arial" panose="020B0604020202020204" pitchFamily="34" charset="0"/>
                        <a:defRPr sz="1200">
                          <a:solidFill>
                            <a:schemeClr val="tx1"/>
                          </a:solidFill>
                          <a:latin typeface="Tw Cen MT" panose="020B0602020104020603"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vi-VN" altLang="en-US" sz="2400" b="1"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1.Có các cao nguyên được phủ đất đỏ Ba-dan</a:t>
                      </a:r>
                      <a:endParaRPr kumimoji="0" lang="en-US" altLang="en-US" sz="2400" b="1"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lnSpc>
                          <a:spcPct val="120000"/>
                        </a:lnSpc>
                        <a:spcBef>
                          <a:spcPts val="1000"/>
                        </a:spcBef>
                        <a:buClr>
                          <a:schemeClr val="tx1"/>
                        </a:buClr>
                        <a:buFont typeface="Arial" panose="020B0604020202020204" pitchFamily="34" charset="0"/>
                        <a:defRPr>
                          <a:solidFill>
                            <a:schemeClr val="tx1"/>
                          </a:solidFill>
                          <a:latin typeface="Tw Cen MT" panose="020B0602020104020603" pitchFamily="34" charset="0"/>
                        </a:defRPr>
                      </a:lvl1pPr>
                      <a:lvl2pPr marL="742950" indent="-285750">
                        <a:lnSpc>
                          <a:spcPct val="120000"/>
                        </a:lnSpc>
                        <a:spcBef>
                          <a:spcPts val="500"/>
                        </a:spcBef>
                        <a:buClr>
                          <a:schemeClr val="tx1"/>
                        </a:buClr>
                        <a:buFont typeface="Arial" panose="020B0604020202020204" pitchFamily="34" charset="0"/>
                        <a:defRPr sz="1600">
                          <a:solidFill>
                            <a:schemeClr val="tx1"/>
                          </a:solidFill>
                          <a:latin typeface="Tw Cen MT" panose="020B0602020104020603" pitchFamily="34" charset="0"/>
                        </a:defRPr>
                      </a:lvl2pPr>
                      <a:lvl3pPr marL="1143000" indent="-228600">
                        <a:lnSpc>
                          <a:spcPct val="120000"/>
                        </a:lnSpc>
                        <a:spcBef>
                          <a:spcPts val="500"/>
                        </a:spcBef>
                        <a:buClr>
                          <a:schemeClr val="tx1"/>
                        </a:buClr>
                        <a:buFont typeface="Arial" panose="020B0604020202020204" pitchFamily="34" charset="0"/>
                        <a:defRPr sz="1400">
                          <a:solidFill>
                            <a:schemeClr val="tx1"/>
                          </a:solidFill>
                          <a:latin typeface="Tw Cen MT" panose="020B0602020104020603" pitchFamily="34" charset="0"/>
                        </a:defRPr>
                      </a:lvl3pPr>
                      <a:lvl4pPr marL="1600200" indent="-228600">
                        <a:lnSpc>
                          <a:spcPct val="120000"/>
                        </a:lnSpc>
                        <a:spcBef>
                          <a:spcPts val="500"/>
                        </a:spcBef>
                        <a:buClr>
                          <a:schemeClr val="tx1"/>
                        </a:buClr>
                        <a:buFont typeface="Arial" panose="020B0604020202020204" pitchFamily="34" charset="0"/>
                        <a:defRPr sz="1200">
                          <a:solidFill>
                            <a:schemeClr val="tx1"/>
                          </a:solidFill>
                          <a:latin typeface="Tw Cen MT" panose="020B0602020104020603" pitchFamily="34" charset="0"/>
                        </a:defRPr>
                      </a:lvl4pPr>
                      <a:lvl5pPr marL="2057400" indent="-228600">
                        <a:lnSpc>
                          <a:spcPct val="120000"/>
                        </a:lnSpc>
                        <a:spcBef>
                          <a:spcPts val="500"/>
                        </a:spcBef>
                        <a:buClr>
                          <a:schemeClr val="tx1"/>
                        </a:buClr>
                        <a:buFont typeface="Arial" panose="020B0604020202020204" pitchFamily="34" charset="0"/>
                        <a:defRPr sz="1200">
                          <a:solidFill>
                            <a:schemeClr val="tx1"/>
                          </a:solidFill>
                          <a:latin typeface="Tw Cen MT" panose="020B0602020104020603" pitchFamily="34" charset="0"/>
                        </a:defRPr>
                      </a:lvl5pPr>
                      <a:lvl6pPr marL="2514600" indent="-228600" fontAlgn="base">
                        <a:lnSpc>
                          <a:spcPct val="120000"/>
                        </a:lnSpc>
                        <a:spcBef>
                          <a:spcPts val="500"/>
                        </a:spcBef>
                        <a:spcAft>
                          <a:spcPct val="0"/>
                        </a:spcAft>
                        <a:buClr>
                          <a:schemeClr val="tx1"/>
                        </a:buClr>
                        <a:buFont typeface="Arial" panose="020B0604020202020204" pitchFamily="34" charset="0"/>
                        <a:defRPr sz="1200">
                          <a:solidFill>
                            <a:schemeClr val="tx1"/>
                          </a:solidFill>
                          <a:latin typeface="Tw Cen MT" panose="020B0602020104020603" pitchFamily="34" charset="0"/>
                        </a:defRPr>
                      </a:lvl6pPr>
                      <a:lvl7pPr marL="2971800" indent="-228600" fontAlgn="base">
                        <a:lnSpc>
                          <a:spcPct val="120000"/>
                        </a:lnSpc>
                        <a:spcBef>
                          <a:spcPts val="500"/>
                        </a:spcBef>
                        <a:spcAft>
                          <a:spcPct val="0"/>
                        </a:spcAft>
                        <a:buClr>
                          <a:schemeClr val="tx1"/>
                        </a:buClr>
                        <a:buFont typeface="Arial" panose="020B0604020202020204" pitchFamily="34" charset="0"/>
                        <a:defRPr sz="1200">
                          <a:solidFill>
                            <a:schemeClr val="tx1"/>
                          </a:solidFill>
                          <a:latin typeface="Tw Cen MT" panose="020B0602020104020603" pitchFamily="34" charset="0"/>
                        </a:defRPr>
                      </a:lvl7pPr>
                      <a:lvl8pPr marL="3429000" indent="-228600" fontAlgn="base">
                        <a:lnSpc>
                          <a:spcPct val="120000"/>
                        </a:lnSpc>
                        <a:spcBef>
                          <a:spcPts val="500"/>
                        </a:spcBef>
                        <a:spcAft>
                          <a:spcPct val="0"/>
                        </a:spcAft>
                        <a:buClr>
                          <a:schemeClr val="tx1"/>
                        </a:buClr>
                        <a:buFont typeface="Arial" panose="020B0604020202020204" pitchFamily="34" charset="0"/>
                        <a:defRPr sz="1200">
                          <a:solidFill>
                            <a:schemeClr val="tx1"/>
                          </a:solidFill>
                          <a:latin typeface="Tw Cen MT" panose="020B0602020104020603" pitchFamily="34" charset="0"/>
                        </a:defRPr>
                      </a:lvl8pPr>
                      <a:lvl9pPr marL="3886200" indent="-228600" fontAlgn="base">
                        <a:lnSpc>
                          <a:spcPct val="120000"/>
                        </a:lnSpc>
                        <a:spcBef>
                          <a:spcPts val="500"/>
                        </a:spcBef>
                        <a:spcAft>
                          <a:spcPct val="0"/>
                        </a:spcAft>
                        <a:buClr>
                          <a:schemeClr val="tx1"/>
                        </a:buClr>
                        <a:buFont typeface="Arial" panose="020B0604020202020204" pitchFamily="34" charset="0"/>
                        <a:defRPr sz="1200">
                          <a:solidFill>
                            <a:schemeClr val="tx1"/>
                          </a:solidFill>
                          <a:latin typeface="Tw Cen MT" panose="020B0602020104020603"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altLang="en-US" sz="2400" b="0" i="0" u="none" strike="noStrike" cap="none" normalizeH="0" baseline="0" dirty="0">
                          <a:ln>
                            <a:noFill/>
                          </a:ln>
                          <a:solidFill>
                            <a:schemeClr val="bg1"/>
                          </a:solidFill>
                          <a:effectLst/>
                          <a:latin typeface="Times New Roman" panose="02020603050405020304" pitchFamily="18" charset="0"/>
                          <a:cs typeface="Times New Roman" panose="02020603050405020304" pitchFamily="18" charset="0"/>
                        </a:rPr>
                        <a:t> </a:t>
                      </a:r>
                      <a:endParaRPr kumimoji="0" lang="en-US" altLang="en-US" sz="2400" b="0" i="0" u="none" strike="noStrike" cap="none" normalizeH="0" baseline="0" dirty="0">
                        <a:ln>
                          <a:noFill/>
                        </a:ln>
                        <a:solidFill>
                          <a:schemeClr val="bg1"/>
                        </a:solidFill>
                        <a:effectLst/>
                        <a:latin typeface="Times New Roman" panose="02020603050405020304" pitchFamily="18" charset="0"/>
                        <a:cs typeface="Times New Roman" panose="02020603050405020304"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F8"/>
                    </a:solidFill>
                  </a:tcPr>
                </a:tc>
                <a:tc>
                  <a:txBody>
                    <a:bodyPr/>
                    <a:lstStyle>
                      <a:lvl1pPr>
                        <a:lnSpc>
                          <a:spcPct val="120000"/>
                        </a:lnSpc>
                        <a:spcBef>
                          <a:spcPts val="1000"/>
                        </a:spcBef>
                        <a:buClr>
                          <a:schemeClr val="tx1"/>
                        </a:buClr>
                        <a:buFont typeface="Arial" panose="020B0604020202020204" pitchFamily="34" charset="0"/>
                        <a:defRPr>
                          <a:solidFill>
                            <a:schemeClr val="tx1"/>
                          </a:solidFill>
                          <a:latin typeface="Tw Cen MT" panose="020B0602020104020603" pitchFamily="34" charset="0"/>
                        </a:defRPr>
                      </a:lvl1pPr>
                      <a:lvl2pPr marL="742950" indent="-285750">
                        <a:lnSpc>
                          <a:spcPct val="120000"/>
                        </a:lnSpc>
                        <a:spcBef>
                          <a:spcPts val="500"/>
                        </a:spcBef>
                        <a:buClr>
                          <a:schemeClr val="tx1"/>
                        </a:buClr>
                        <a:buFont typeface="Arial" panose="020B0604020202020204" pitchFamily="34" charset="0"/>
                        <a:defRPr sz="1600">
                          <a:solidFill>
                            <a:schemeClr val="tx1"/>
                          </a:solidFill>
                          <a:latin typeface="Tw Cen MT" panose="020B0602020104020603" pitchFamily="34" charset="0"/>
                        </a:defRPr>
                      </a:lvl2pPr>
                      <a:lvl3pPr marL="1143000" indent="-228600">
                        <a:lnSpc>
                          <a:spcPct val="120000"/>
                        </a:lnSpc>
                        <a:spcBef>
                          <a:spcPts val="500"/>
                        </a:spcBef>
                        <a:buClr>
                          <a:schemeClr val="tx1"/>
                        </a:buClr>
                        <a:buFont typeface="Arial" panose="020B0604020202020204" pitchFamily="34" charset="0"/>
                        <a:defRPr sz="1400">
                          <a:solidFill>
                            <a:schemeClr val="tx1"/>
                          </a:solidFill>
                          <a:latin typeface="Tw Cen MT" panose="020B0602020104020603" pitchFamily="34" charset="0"/>
                        </a:defRPr>
                      </a:lvl3pPr>
                      <a:lvl4pPr marL="1600200" indent="-228600">
                        <a:lnSpc>
                          <a:spcPct val="120000"/>
                        </a:lnSpc>
                        <a:spcBef>
                          <a:spcPts val="500"/>
                        </a:spcBef>
                        <a:buClr>
                          <a:schemeClr val="tx1"/>
                        </a:buClr>
                        <a:buFont typeface="Arial" panose="020B0604020202020204" pitchFamily="34" charset="0"/>
                        <a:defRPr sz="1200">
                          <a:solidFill>
                            <a:schemeClr val="tx1"/>
                          </a:solidFill>
                          <a:latin typeface="Tw Cen MT" panose="020B0602020104020603" pitchFamily="34" charset="0"/>
                        </a:defRPr>
                      </a:lvl4pPr>
                      <a:lvl5pPr marL="2057400" indent="-228600">
                        <a:lnSpc>
                          <a:spcPct val="120000"/>
                        </a:lnSpc>
                        <a:spcBef>
                          <a:spcPts val="500"/>
                        </a:spcBef>
                        <a:buClr>
                          <a:schemeClr val="tx1"/>
                        </a:buClr>
                        <a:buFont typeface="Arial" panose="020B0604020202020204" pitchFamily="34" charset="0"/>
                        <a:defRPr sz="1200">
                          <a:solidFill>
                            <a:schemeClr val="tx1"/>
                          </a:solidFill>
                          <a:latin typeface="Tw Cen MT" panose="020B0602020104020603" pitchFamily="34" charset="0"/>
                        </a:defRPr>
                      </a:lvl5pPr>
                      <a:lvl6pPr marL="2514600" indent="-228600" fontAlgn="base">
                        <a:lnSpc>
                          <a:spcPct val="120000"/>
                        </a:lnSpc>
                        <a:spcBef>
                          <a:spcPts val="500"/>
                        </a:spcBef>
                        <a:spcAft>
                          <a:spcPct val="0"/>
                        </a:spcAft>
                        <a:buClr>
                          <a:schemeClr val="tx1"/>
                        </a:buClr>
                        <a:buFont typeface="Arial" panose="020B0604020202020204" pitchFamily="34" charset="0"/>
                        <a:defRPr sz="1200">
                          <a:solidFill>
                            <a:schemeClr val="tx1"/>
                          </a:solidFill>
                          <a:latin typeface="Tw Cen MT" panose="020B0602020104020603" pitchFamily="34" charset="0"/>
                        </a:defRPr>
                      </a:lvl6pPr>
                      <a:lvl7pPr marL="2971800" indent="-228600" fontAlgn="base">
                        <a:lnSpc>
                          <a:spcPct val="120000"/>
                        </a:lnSpc>
                        <a:spcBef>
                          <a:spcPts val="500"/>
                        </a:spcBef>
                        <a:spcAft>
                          <a:spcPct val="0"/>
                        </a:spcAft>
                        <a:buClr>
                          <a:schemeClr val="tx1"/>
                        </a:buClr>
                        <a:buFont typeface="Arial" panose="020B0604020202020204" pitchFamily="34" charset="0"/>
                        <a:defRPr sz="1200">
                          <a:solidFill>
                            <a:schemeClr val="tx1"/>
                          </a:solidFill>
                          <a:latin typeface="Tw Cen MT" panose="020B0602020104020603" pitchFamily="34" charset="0"/>
                        </a:defRPr>
                      </a:lvl7pPr>
                      <a:lvl8pPr marL="3429000" indent="-228600" fontAlgn="base">
                        <a:lnSpc>
                          <a:spcPct val="120000"/>
                        </a:lnSpc>
                        <a:spcBef>
                          <a:spcPts val="500"/>
                        </a:spcBef>
                        <a:spcAft>
                          <a:spcPct val="0"/>
                        </a:spcAft>
                        <a:buClr>
                          <a:schemeClr val="tx1"/>
                        </a:buClr>
                        <a:buFont typeface="Arial" panose="020B0604020202020204" pitchFamily="34" charset="0"/>
                        <a:defRPr sz="1200">
                          <a:solidFill>
                            <a:schemeClr val="tx1"/>
                          </a:solidFill>
                          <a:latin typeface="Tw Cen MT" panose="020B0602020104020603" pitchFamily="34" charset="0"/>
                        </a:defRPr>
                      </a:lvl8pPr>
                      <a:lvl9pPr marL="3886200" indent="-228600" fontAlgn="base">
                        <a:lnSpc>
                          <a:spcPct val="120000"/>
                        </a:lnSpc>
                        <a:spcBef>
                          <a:spcPts val="500"/>
                        </a:spcBef>
                        <a:spcAft>
                          <a:spcPct val="0"/>
                        </a:spcAft>
                        <a:buClr>
                          <a:schemeClr val="tx1"/>
                        </a:buClr>
                        <a:buFont typeface="Arial" panose="020B0604020202020204" pitchFamily="34" charset="0"/>
                        <a:defRPr sz="1200">
                          <a:solidFill>
                            <a:schemeClr val="tx1"/>
                          </a:solidFill>
                          <a:latin typeface="Tw Cen MT" panose="020B0602020104020603"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A. Khai thác sức n</a:t>
                      </a:r>
                      <a:r>
                        <a:rPr kumimoji="0" lang="vi-VN" altLang="en-US" sz="2400" b="1"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ước</a:t>
                      </a:r>
                      <a:endParaRPr kumimoji="0" lang="en-US" altLang="en-US" sz="2400" b="1"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1"/>
                  </a:ext>
                </a:extLst>
              </a:tr>
              <a:tr h="911225">
                <a:tc>
                  <a:txBody>
                    <a:bodyPr/>
                    <a:lstStyle>
                      <a:lvl1pPr>
                        <a:lnSpc>
                          <a:spcPct val="120000"/>
                        </a:lnSpc>
                        <a:spcBef>
                          <a:spcPts val="1000"/>
                        </a:spcBef>
                        <a:buClr>
                          <a:schemeClr val="tx1"/>
                        </a:buClr>
                        <a:buFont typeface="Arial" panose="020B0604020202020204" pitchFamily="34" charset="0"/>
                        <a:defRPr>
                          <a:solidFill>
                            <a:schemeClr val="tx1"/>
                          </a:solidFill>
                          <a:latin typeface="Tw Cen MT" panose="020B0602020104020603" pitchFamily="34" charset="0"/>
                        </a:defRPr>
                      </a:lvl1pPr>
                      <a:lvl2pPr marL="742950" indent="-285750">
                        <a:lnSpc>
                          <a:spcPct val="120000"/>
                        </a:lnSpc>
                        <a:spcBef>
                          <a:spcPts val="500"/>
                        </a:spcBef>
                        <a:buClr>
                          <a:schemeClr val="tx1"/>
                        </a:buClr>
                        <a:buFont typeface="Arial" panose="020B0604020202020204" pitchFamily="34" charset="0"/>
                        <a:defRPr sz="1600">
                          <a:solidFill>
                            <a:schemeClr val="tx1"/>
                          </a:solidFill>
                          <a:latin typeface="Tw Cen MT" panose="020B0602020104020603" pitchFamily="34" charset="0"/>
                        </a:defRPr>
                      </a:lvl2pPr>
                      <a:lvl3pPr marL="1143000" indent="-228600">
                        <a:lnSpc>
                          <a:spcPct val="120000"/>
                        </a:lnSpc>
                        <a:spcBef>
                          <a:spcPts val="500"/>
                        </a:spcBef>
                        <a:buClr>
                          <a:schemeClr val="tx1"/>
                        </a:buClr>
                        <a:buFont typeface="Arial" panose="020B0604020202020204" pitchFamily="34" charset="0"/>
                        <a:defRPr sz="1400">
                          <a:solidFill>
                            <a:schemeClr val="tx1"/>
                          </a:solidFill>
                          <a:latin typeface="Tw Cen MT" panose="020B0602020104020603" pitchFamily="34" charset="0"/>
                        </a:defRPr>
                      </a:lvl3pPr>
                      <a:lvl4pPr marL="1600200" indent="-228600">
                        <a:lnSpc>
                          <a:spcPct val="120000"/>
                        </a:lnSpc>
                        <a:spcBef>
                          <a:spcPts val="500"/>
                        </a:spcBef>
                        <a:buClr>
                          <a:schemeClr val="tx1"/>
                        </a:buClr>
                        <a:buFont typeface="Arial" panose="020B0604020202020204" pitchFamily="34" charset="0"/>
                        <a:defRPr sz="1200">
                          <a:solidFill>
                            <a:schemeClr val="tx1"/>
                          </a:solidFill>
                          <a:latin typeface="Tw Cen MT" panose="020B0602020104020603" pitchFamily="34" charset="0"/>
                        </a:defRPr>
                      </a:lvl4pPr>
                      <a:lvl5pPr marL="2057400" indent="-228600">
                        <a:lnSpc>
                          <a:spcPct val="120000"/>
                        </a:lnSpc>
                        <a:spcBef>
                          <a:spcPts val="500"/>
                        </a:spcBef>
                        <a:buClr>
                          <a:schemeClr val="tx1"/>
                        </a:buClr>
                        <a:buFont typeface="Arial" panose="020B0604020202020204" pitchFamily="34" charset="0"/>
                        <a:defRPr sz="1200">
                          <a:solidFill>
                            <a:schemeClr val="tx1"/>
                          </a:solidFill>
                          <a:latin typeface="Tw Cen MT" panose="020B0602020104020603" pitchFamily="34" charset="0"/>
                        </a:defRPr>
                      </a:lvl5pPr>
                      <a:lvl6pPr marL="2514600" indent="-228600" fontAlgn="base">
                        <a:lnSpc>
                          <a:spcPct val="120000"/>
                        </a:lnSpc>
                        <a:spcBef>
                          <a:spcPts val="500"/>
                        </a:spcBef>
                        <a:spcAft>
                          <a:spcPct val="0"/>
                        </a:spcAft>
                        <a:buClr>
                          <a:schemeClr val="tx1"/>
                        </a:buClr>
                        <a:buFont typeface="Arial" panose="020B0604020202020204" pitchFamily="34" charset="0"/>
                        <a:defRPr sz="1200">
                          <a:solidFill>
                            <a:schemeClr val="tx1"/>
                          </a:solidFill>
                          <a:latin typeface="Tw Cen MT" panose="020B0602020104020603" pitchFamily="34" charset="0"/>
                        </a:defRPr>
                      </a:lvl6pPr>
                      <a:lvl7pPr marL="2971800" indent="-228600" fontAlgn="base">
                        <a:lnSpc>
                          <a:spcPct val="120000"/>
                        </a:lnSpc>
                        <a:spcBef>
                          <a:spcPts val="500"/>
                        </a:spcBef>
                        <a:spcAft>
                          <a:spcPct val="0"/>
                        </a:spcAft>
                        <a:buClr>
                          <a:schemeClr val="tx1"/>
                        </a:buClr>
                        <a:buFont typeface="Arial" panose="020B0604020202020204" pitchFamily="34" charset="0"/>
                        <a:defRPr sz="1200">
                          <a:solidFill>
                            <a:schemeClr val="tx1"/>
                          </a:solidFill>
                          <a:latin typeface="Tw Cen MT" panose="020B0602020104020603" pitchFamily="34" charset="0"/>
                        </a:defRPr>
                      </a:lvl7pPr>
                      <a:lvl8pPr marL="3429000" indent="-228600" fontAlgn="base">
                        <a:lnSpc>
                          <a:spcPct val="120000"/>
                        </a:lnSpc>
                        <a:spcBef>
                          <a:spcPts val="500"/>
                        </a:spcBef>
                        <a:spcAft>
                          <a:spcPct val="0"/>
                        </a:spcAft>
                        <a:buClr>
                          <a:schemeClr val="tx1"/>
                        </a:buClr>
                        <a:buFont typeface="Arial" panose="020B0604020202020204" pitchFamily="34" charset="0"/>
                        <a:defRPr sz="1200">
                          <a:solidFill>
                            <a:schemeClr val="tx1"/>
                          </a:solidFill>
                          <a:latin typeface="Tw Cen MT" panose="020B0602020104020603" pitchFamily="34" charset="0"/>
                        </a:defRPr>
                      </a:lvl8pPr>
                      <a:lvl9pPr marL="3886200" indent="-228600" fontAlgn="base">
                        <a:lnSpc>
                          <a:spcPct val="120000"/>
                        </a:lnSpc>
                        <a:spcBef>
                          <a:spcPts val="500"/>
                        </a:spcBef>
                        <a:spcAft>
                          <a:spcPct val="0"/>
                        </a:spcAft>
                        <a:buClr>
                          <a:schemeClr val="tx1"/>
                        </a:buClr>
                        <a:buFont typeface="Arial" panose="020B0604020202020204" pitchFamily="34" charset="0"/>
                        <a:defRPr sz="1200">
                          <a:solidFill>
                            <a:schemeClr val="tx1"/>
                          </a:solidFill>
                          <a:latin typeface="Tw Cen MT" panose="020B0602020104020603"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2. Có nhiều loại rừng</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lnSpc>
                          <a:spcPct val="120000"/>
                        </a:lnSpc>
                        <a:spcBef>
                          <a:spcPts val="1000"/>
                        </a:spcBef>
                        <a:buClr>
                          <a:schemeClr val="tx1"/>
                        </a:buClr>
                        <a:buFont typeface="Arial" panose="020B0604020202020204" pitchFamily="34" charset="0"/>
                        <a:defRPr>
                          <a:solidFill>
                            <a:schemeClr val="tx1"/>
                          </a:solidFill>
                          <a:latin typeface="Tw Cen MT" panose="020B0602020104020603" pitchFamily="34" charset="0"/>
                        </a:defRPr>
                      </a:lvl1pPr>
                      <a:lvl2pPr marL="742950" indent="-285750">
                        <a:lnSpc>
                          <a:spcPct val="120000"/>
                        </a:lnSpc>
                        <a:spcBef>
                          <a:spcPts val="500"/>
                        </a:spcBef>
                        <a:buClr>
                          <a:schemeClr val="tx1"/>
                        </a:buClr>
                        <a:buFont typeface="Arial" panose="020B0604020202020204" pitchFamily="34" charset="0"/>
                        <a:defRPr sz="1600">
                          <a:solidFill>
                            <a:schemeClr val="tx1"/>
                          </a:solidFill>
                          <a:latin typeface="Tw Cen MT" panose="020B0602020104020603" pitchFamily="34" charset="0"/>
                        </a:defRPr>
                      </a:lvl2pPr>
                      <a:lvl3pPr marL="1143000" indent="-228600">
                        <a:lnSpc>
                          <a:spcPct val="120000"/>
                        </a:lnSpc>
                        <a:spcBef>
                          <a:spcPts val="500"/>
                        </a:spcBef>
                        <a:buClr>
                          <a:schemeClr val="tx1"/>
                        </a:buClr>
                        <a:buFont typeface="Arial" panose="020B0604020202020204" pitchFamily="34" charset="0"/>
                        <a:defRPr sz="1400">
                          <a:solidFill>
                            <a:schemeClr val="tx1"/>
                          </a:solidFill>
                          <a:latin typeface="Tw Cen MT" panose="020B0602020104020603" pitchFamily="34" charset="0"/>
                        </a:defRPr>
                      </a:lvl3pPr>
                      <a:lvl4pPr marL="1600200" indent="-228600">
                        <a:lnSpc>
                          <a:spcPct val="120000"/>
                        </a:lnSpc>
                        <a:spcBef>
                          <a:spcPts val="500"/>
                        </a:spcBef>
                        <a:buClr>
                          <a:schemeClr val="tx1"/>
                        </a:buClr>
                        <a:buFont typeface="Arial" panose="020B0604020202020204" pitchFamily="34" charset="0"/>
                        <a:defRPr sz="1200">
                          <a:solidFill>
                            <a:schemeClr val="tx1"/>
                          </a:solidFill>
                          <a:latin typeface="Tw Cen MT" panose="020B0602020104020603" pitchFamily="34" charset="0"/>
                        </a:defRPr>
                      </a:lvl4pPr>
                      <a:lvl5pPr marL="2057400" indent="-228600">
                        <a:lnSpc>
                          <a:spcPct val="120000"/>
                        </a:lnSpc>
                        <a:spcBef>
                          <a:spcPts val="500"/>
                        </a:spcBef>
                        <a:buClr>
                          <a:schemeClr val="tx1"/>
                        </a:buClr>
                        <a:buFont typeface="Arial" panose="020B0604020202020204" pitchFamily="34" charset="0"/>
                        <a:defRPr sz="1200">
                          <a:solidFill>
                            <a:schemeClr val="tx1"/>
                          </a:solidFill>
                          <a:latin typeface="Tw Cen MT" panose="020B0602020104020603" pitchFamily="34" charset="0"/>
                        </a:defRPr>
                      </a:lvl5pPr>
                      <a:lvl6pPr marL="2514600" indent="-228600" fontAlgn="base">
                        <a:lnSpc>
                          <a:spcPct val="120000"/>
                        </a:lnSpc>
                        <a:spcBef>
                          <a:spcPts val="500"/>
                        </a:spcBef>
                        <a:spcAft>
                          <a:spcPct val="0"/>
                        </a:spcAft>
                        <a:buClr>
                          <a:schemeClr val="tx1"/>
                        </a:buClr>
                        <a:buFont typeface="Arial" panose="020B0604020202020204" pitchFamily="34" charset="0"/>
                        <a:defRPr sz="1200">
                          <a:solidFill>
                            <a:schemeClr val="tx1"/>
                          </a:solidFill>
                          <a:latin typeface="Tw Cen MT" panose="020B0602020104020603" pitchFamily="34" charset="0"/>
                        </a:defRPr>
                      </a:lvl6pPr>
                      <a:lvl7pPr marL="2971800" indent="-228600" fontAlgn="base">
                        <a:lnSpc>
                          <a:spcPct val="120000"/>
                        </a:lnSpc>
                        <a:spcBef>
                          <a:spcPts val="500"/>
                        </a:spcBef>
                        <a:spcAft>
                          <a:spcPct val="0"/>
                        </a:spcAft>
                        <a:buClr>
                          <a:schemeClr val="tx1"/>
                        </a:buClr>
                        <a:buFont typeface="Arial" panose="020B0604020202020204" pitchFamily="34" charset="0"/>
                        <a:defRPr sz="1200">
                          <a:solidFill>
                            <a:schemeClr val="tx1"/>
                          </a:solidFill>
                          <a:latin typeface="Tw Cen MT" panose="020B0602020104020603" pitchFamily="34" charset="0"/>
                        </a:defRPr>
                      </a:lvl7pPr>
                      <a:lvl8pPr marL="3429000" indent="-228600" fontAlgn="base">
                        <a:lnSpc>
                          <a:spcPct val="120000"/>
                        </a:lnSpc>
                        <a:spcBef>
                          <a:spcPts val="500"/>
                        </a:spcBef>
                        <a:spcAft>
                          <a:spcPct val="0"/>
                        </a:spcAft>
                        <a:buClr>
                          <a:schemeClr val="tx1"/>
                        </a:buClr>
                        <a:buFont typeface="Arial" panose="020B0604020202020204" pitchFamily="34" charset="0"/>
                        <a:defRPr sz="1200">
                          <a:solidFill>
                            <a:schemeClr val="tx1"/>
                          </a:solidFill>
                          <a:latin typeface="Tw Cen MT" panose="020B0602020104020603" pitchFamily="34" charset="0"/>
                        </a:defRPr>
                      </a:lvl8pPr>
                      <a:lvl9pPr marL="3886200" indent="-228600" fontAlgn="base">
                        <a:lnSpc>
                          <a:spcPct val="120000"/>
                        </a:lnSpc>
                        <a:spcBef>
                          <a:spcPts val="500"/>
                        </a:spcBef>
                        <a:spcAft>
                          <a:spcPct val="0"/>
                        </a:spcAft>
                        <a:buClr>
                          <a:schemeClr val="tx1"/>
                        </a:buClr>
                        <a:buFont typeface="Arial" panose="020B0604020202020204" pitchFamily="34" charset="0"/>
                        <a:defRPr sz="1200">
                          <a:solidFill>
                            <a:schemeClr val="tx1"/>
                          </a:solidFill>
                          <a:latin typeface="Tw Cen MT" panose="020B0602020104020603"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altLang="en-US" sz="2400" b="0" i="0" u="none" strike="noStrike" cap="none" normalizeH="0" baseline="0" dirty="0">
                          <a:ln>
                            <a:noFill/>
                          </a:ln>
                          <a:solidFill>
                            <a:schemeClr val="bg1"/>
                          </a:solidFill>
                          <a:effectLst/>
                          <a:latin typeface="Times New Roman" panose="02020603050405020304" pitchFamily="18" charset="0"/>
                          <a:cs typeface="Times New Roman" panose="02020603050405020304" pitchFamily="18" charset="0"/>
                        </a:rPr>
                        <a:t> </a:t>
                      </a:r>
                      <a:endParaRPr kumimoji="0" lang="en-US" altLang="en-US" sz="2400" b="0" i="0" u="none" strike="noStrike" cap="none" normalizeH="0" baseline="0" dirty="0">
                        <a:ln>
                          <a:noFill/>
                        </a:ln>
                        <a:solidFill>
                          <a:schemeClr val="bg1"/>
                        </a:solidFill>
                        <a:effectLst/>
                        <a:latin typeface="Times New Roman" panose="02020603050405020304" pitchFamily="18" charset="0"/>
                        <a:cs typeface="Times New Roman" panose="02020603050405020304"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F8"/>
                    </a:solidFill>
                  </a:tcPr>
                </a:tc>
                <a:tc>
                  <a:txBody>
                    <a:bodyPr/>
                    <a:lstStyle>
                      <a:lvl1pPr>
                        <a:lnSpc>
                          <a:spcPct val="120000"/>
                        </a:lnSpc>
                        <a:spcBef>
                          <a:spcPts val="1000"/>
                        </a:spcBef>
                        <a:buClr>
                          <a:schemeClr val="tx1"/>
                        </a:buClr>
                        <a:buFont typeface="Arial" panose="020B0604020202020204" pitchFamily="34" charset="0"/>
                        <a:defRPr>
                          <a:solidFill>
                            <a:schemeClr val="tx1"/>
                          </a:solidFill>
                          <a:latin typeface="Tw Cen MT" panose="020B0602020104020603" pitchFamily="34" charset="0"/>
                        </a:defRPr>
                      </a:lvl1pPr>
                      <a:lvl2pPr marL="742950" indent="-285750">
                        <a:lnSpc>
                          <a:spcPct val="120000"/>
                        </a:lnSpc>
                        <a:spcBef>
                          <a:spcPts val="500"/>
                        </a:spcBef>
                        <a:buClr>
                          <a:schemeClr val="tx1"/>
                        </a:buClr>
                        <a:buFont typeface="Arial" panose="020B0604020202020204" pitchFamily="34" charset="0"/>
                        <a:defRPr sz="1600">
                          <a:solidFill>
                            <a:schemeClr val="tx1"/>
                          </a:solidFill>
                          <a:latin typeface="Tw Cen MT" panose="020B0602020104020603" pitchFamily="34" charset="0"/>
                        </a:defRPr>
                      </a:lvl2pPr>
                      <a:lvl3pPr marL="1143000" indent="-228600">
                        <a:lnSpc>
                          <a:spcPct val="120000"/>
                        </a:lnSpc>
                        <a:spcBef>
                          <a:spcPts val="500"/>
                        </a:spcBef>
                        <a:buClr>
                          <a:schemeClr val="tx1"/>
                        </a:buClr>
                        <a:buFont typeface="Arial" panose="020B0604020202020204" pitchFamily="34" charset="0"/>
                        <a:defRPr sz="1400">
                          <a:solidFill>
                            <a:schemeClr val="tx1"/>
                          </a:solidFill>
                          <a:latin typeface="Tw Cen MT" panose="020B0602020104020603" pitchFamily="34" charset="0"/>
                        </a:defRPr>
                      </a:lvl3pPr>
                      <a:lvl4pPr marL="1600200" indent="-228600">
                        <a:lnSpc>
                          <a:spcPct val="120000"/>
                        </a:lnSpc>
                        <a:spcBef>
                          <a:spcPts val="500"/>
                        </a:spcBef>
                        <a:buClr>
                          <a:schemeClr val="tx1"/>
                        </a:buClr>
                        <a:buFont typeface="Arial" panose="020B0604020202020204" pitchFamily="34" charset="0"/>
                        <a:defRPr sz="1200">
                          <a:solidFill>
                            <a:schemeClr val="tx1"/>
                          </a:solidFill>
                          <a:latin typeface="Tw Cen MT" panose="020B0602020104020603" pitchFamily="34" charset="0"/>
                        </a:defRPr>
                      </a:lvl4pPr>
                      <a:lvl5pPr marL="2057400" indent="-228600">
                        <a:lnSpc>
                          <a:spcPct val="120000"/>
                        </a:lnSpc>
                        <a:spcBef>
                          <a:spcPts val="500"/>
                        </a:spcBef>
                        <a:buClr>
                          <a:schemeClr val="tx1"/>
                        </a:buClr>
                        <a:buFont typeface="Arial" panose="020B0604020202020204" pitchFamily="34" charset="0"/>
                        <a:defRPr sz="1200">
                          <a:solidFill>
                            <a:schemeClr val="tx1"/>
                          </a:solidFill>
                          <a:latin typeface="Tw Cen MT" panose="020B0602020104020603" pitchFamily="34" charset="0"/>
                        </a:defRPr>
                      </a:lvl5pPr>
                      <a:lvl6pPr marL="2514600" indent="-228600" fontAlgn="base">
                        <a:lnSpc>
                          <a:spcPct val="120000"/>
                        </a:lnSpc>
                        <a:spcBef>
                          <a:spcPts val="500"/>
                        </a:spcBef>
                        <a:spcAft>
                          <a:spcPct val="0"/>
                        </a:spcAft>
                        <a:buClr>
                          <a:schemeClr val="tx1"/>
                        </a:buClr>
                        <a:buFont typeface="Arial" panose="020B0604020202020204" pitchFamily="34" charset="0"/>
                        <a:defRPr sz="1200">
                          <a:solidFill>
                            <a:schemeClr val="tx1"/>
                          </a:solidFill>
                          <a:latin typeface="Tw Cen MT" panose="020B0602020104020603" pitchFamily="34" charset="0"/>
                        </a:defRPr>
                      </a:lvl6pPr>
                      <a:lvl7pPr marL="2971800" indent="-228600" fontAlgn="base">
                        <a:lnSpc>
                          <a:spcPct val="120000"/>
                        </a:lnSpc>
                        <a:spcBef>
                          <a:spcPts val="500"/>
                        </a:spcBef>
                        <a:spcAft>
                          <a:spcPct val="0"/>
                        </a:spcAft>
                        <a:buClr>
                          <a:schemeClr val="tx1"/>
                        </a:buClr>
                        <a:buFont typeface="Arial" panose="020B0604020202020204" pitchFamily="34" charset="0"/>
                        <a:defRPr sz="1200">
                          <a:solidFill>
                            <a:schemeClr val="tx1"/>
                          </a:solidFill>
                          <a:latin typeface="Tw Cen MT" panose="020B0602020104020603" pitchFamily="34" charset="0"/>
                        </a:defRPr>
                      </a:lvl7pPr>
                      <a:lvl8pPr marL="3429000" indent="-228600" fontAlgn="base">
                        <a:lnSpc>
                          <a:spcPct val="120000"/>
                        </a:lnSpc>
                        <a:spcBef>
                          <a:spcPts val="500"/>
                        </a:spcBef>
                        <a:spcAft>
                          <a:spcPct val="0"/>
                        </a:spcAft>
                        <a:buClr>
                          <a:schemeClr val="tx1"/>
                        </a:buClr>
                        <a:buFont typeface="Arial" panose="020B0604020202020204" pitchFamily="34" charset="0"/>
                        <a:defRPr sz="1200">
                          <a:solidFill>
                            <a:schemeClr val="tx1"/>
                          </a:solidFill>
                          <a:latin typeface="Tw Cen MT" panose="020B0602020104020603" pitchFamily="34" charset="0"/>
                        </a:defRPr>
                      </a:lvl8pPr>
                      <a:lvl9pPr marL="3886200" indent="-228600" fontAlgn="base">
                        <a:lnSpc>
                          <a:spcPct val="120000"/>
                        </a:lnSpc>
                        <a:spcBef>
                          <a:spcPts val="500"/>
                        </a:spcBef>
                        <a:spcAft>
                          <a:spcPct val="0"/>
                        </a:spcAft>
                        <a:buClr>
                          <a:schemeClr val="tx1"/>
                        </a:buClr>
                        <a:buFont typeface="Arial" panose="020B0604020202020204" pitchFamily="34" charset="0"/>
                        <a:defRPr sz="1200">
                          <a:solidFill>
                            <a:schemeClr val="tx1"/>
                          </a:solidFill>
                          <a:latin typeface="Tw Cen MT" panose="020B0602020104020603"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B. Khai thác gỗ và lâm sản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2"/>
                  </a:ext>
                </a:extLst>
              </a:tr>
              <a:tr h="911225">
                <a:tc>
                  <a:txBody>
                    <a:bodyPr/>
                    <a:lstStyle>
                      <a:lvl1pPr>
                        <a:lnSpc>
                          <a:spcPct val="120000"/>
                        </a:lnSpc>
                        <a:spcBef>
                          <a:spcPts val="1000"/>
                        </a:spcBef>
                        <a:buClr>
                          <a:schemeClr val="tx1"/>
                        </a:buClr>
                        <a:buFont typeface="Arial" panose="020B0604020202020204" pitchFamily="34" charset="0"/>
                        <a:defRPr>
                          <a:solidFill>
                            <a:schemeClr val="tx1"/>
                          </a:solidFill>
                          <a:latin typeface="Tw Cen MT" panose="020B0602020104020603" pitchFamily="34" charset="0"/>
                        </a:defRPr>
                      </a:lvl1pPr>
                      <a:lvl2pPr marL="742950" indent="-285750">
                        <a:lnSpc>
                          <a:spcPct val="120000"/>
                        </a:lnSpc>
                        <a:spcBef>
                          <a:spcPts val="500"/>
                        </a:spcBef>
                        <a:buClr>
                          <a:schemeClr val="tx1"/>
                        </a:buClr>
                        <a:buFont typeface="Arial" panose="020B0604020202020204" pitchFamily="34" charset="0"/>
                        <a:defRPr sz="1600">
                          <a:solidFill>
                            <a:schemeClr val="tx1"/>
                          </a:solidFill>
                          <a:latin typeface="Tw Cen MT" panose="020B0602020104020603" pitchFamily="34" charset="0"/>
                        </a:defRPr>
                      </a:lvl2pPr>
                      <a:lvl3pPr marL="1143000" indent="-228600">
                        <a:lnSpc>
                          <a:spcPct val="120000"/>
                        </a:lnSpc>
                        <a:spcBef>
                          <a:spcPts val="500"/>
                        </a:spcBef>
                        <a:buClr>
                          <a:schemeClr val="tx1"/>
                        </a:buClr>
                        <a:buFont typeface="Arial" panose="020B0604020202020204" pitchFamily="34" charset="0"/>
                        <a:defRPr sz="1400">
                          <a:solidFill>
                            <a:schemeClr val="tx1"/>
                          </a:solidFill>
                          <a:latin typeface="Tw Cen MT" panose="020B0602020104020603" pitchFamily="34" charset="0"/>
                        </a:defRPr>
                      </a:lvl3pPr>
                      <a:lvl4pPr marL="1600200" indent="-228600">
                        <a:lnSpc>
                          <a:spcPct val="120000"/>
                        </a:lnSpc>
                        <a:spcBef>
                          <a:spcPts val="500"/>
                        </a:spcBef>
                        <a:buClr>
                          <a:schemeClr val="tx1"/>
                        </a:buClr>
                        <a:buFont typeface="Arial" panose="020B0604020202020204" pitchFamily="34" charset="0"/>
                        <a:defRPr sz="1200">
                          <a:solidFill>
                            <a:schemeClr val="tx1"/>
                          </a:solidFill>
                          <a:latin typeface="Tw Cen MT" panose="020B0602020104020603" pitchFamily="34" charset="0"/>
                        </a:defRPr>
                      </a:lvl4pPr>
                      <a:lvl5pPr marL="2057400" indent="-228600">
                        <a:lnSpc>
                          <a:spcPct val="120000"/>
                        </a:lnSpc>
                        <a:spcBef>
                          <a:spcPts val="500"/>
                        </a:spcBef>
                        <a:buClr>
                          <a:schemeClr val="tx1"/>
                        </a:buClr>
                        <a:buFont typeface="Arial" panose="020B0604020202020204" pitchFamily="34" charset="0"/>
                        <a:defRPr sz="1200">
                          <a:solidFill>
                            <a:schemeClr val="tx1"/>
                          </a:solidFill>
                          <a:latin typeface="Tw Cen MT" panose="020B0602020104020603" pitchFamily="34" charset="0"/>
                        </a:defRPr>
                      </a:lvl5pPr>
                      <a:lvl6pPr marL="2514600" indent="-228600" fontAlgn="base">
                        <a:lnSpc>
                          <a:spcPct val="120000"/>
                        </a:lnSpc>
                        <a:spcBef>
                          <a:spcPts val="500"/>
                        </a:spcBef>
                        <a:spcAft>
                          <a:spcPct val="0"/>
                        </a:spcAft>
                        <a:buClr>
                          <a:schemeClr val="tx1"/>
                        </a:buClr>
                        <a:buFont typeface="Arial" panose="020B0604020202020204" pitchFamily="34" charset="0"/>
                        <a:defRPr sz="1200">
                          <a:solidFill>
                            <a:schemeClr val="tx1"/>
                          </a:solidFill>
                          <a:latin typeface="Tw Cen MT" panose="020B0602020104020603" pitchFamily="34" charset="0"/>
                        </a:defRPr>
                      </a:lvl6pPr>
                      <a:lvl7pPr marL="2971800" indent="-228600" fontAlgn="base">
                        <a:lnSpc>
                          <a:spcPct val="120000"/>
                        </a:lnSpc>
                        <a:spcBef>
                          <a:spcPts val="500"/>
                        </a:spcBef>
                        <a:spcAft>
                          <a:spcPct val="0"/>
                        </a:spcAft>
                        <a:buClr>
                          <a:schemeClr val="tx1"/>
                        </a:buClr>
                        <a:buFont typeface="Arial" panose="020B0604020202020204" pitchFamily="34" charset="0"/>
                        <a:defRPr sz="1200">
                          <a:solidFill>
                            <a:schemeClr val="tx1"/>
                          </a:solidFill>
                          <a:latin typeface="Tw Cen MT" panose="020B0602020104020603" pitchFamily="34" charset="0"/>
                        </a:defRPr>
                      </a:lvl7pPr>
                      <a:lvl8pPr marL="3429000" indent="-228600" fontAlgn="base">
                        <a:lnSpc>
                          <a:spcPct val="120000"/>
                        </a:lnSpc>
                        <a:spcBef>
                          <a:spcPts val="500"/>
                        </a:spcBef>
                        <a:spcAft>
                          <a:spcPct val="0"/>
                        </a:spcAft>
                        <a:buClr>
                          <a:schemeClr val="tx1"/>
                        </a:buClr>
                        <a:buFont typeface="Arial" panose="020B0604020202020204" pitchFamily="34" charset="0"/>
                        <a:defRPr sz="1200">
                          <a:solidFill>
                            <a:schemeClr val="tx1"/>
                          </a:solidFill>
                          <a:latin typeface="Tw Cen MT" panose="020B0602020104020603" pitchFamily="34" charset="0"/>
                        </a:defRPr>
                      </a:lvl8pPr>
                      <a:lvl9pPr marL="3886200" indent="-228600" fontAlgn="base">
                        <a:lnSpc>
                          <a:spcPct val="120000"/>
                        </a:lnSpc>
                        <a:spcBef>
                          <a:spcPts val="500"/>
                        </a:spcBef>
                        <a:spcAft>
                          <a:spcPct val="0"/>
                        </a:spcAft>
                        <a:buClr>
                          <a:schemeClr val="tx1"/>
                        </a:buClr>
                        <a:buFont typeface="Arial" panose="020B0604020202020204" pitchFamily="34" charset="0"/>
                        <a:defRPr sz="1200">
                          <a:solidFill>
                            <a:schemeClr val="tx1"/>
                          </a:solidFill>
                          <a:latin typeface="Tw Cen MT" panose="020B0602020104020603"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3. Là n</a:t>
                      </a:r>
                      <a:r>
                        <a:rPr kumimoji="0" lang="vi-VN" altLang="en-US" sz="2400" b="1"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ơi bắt nguồn nhiều con sông</a:t>
                      </a:r>
                      <a:endParaRPr kumimoji="0" lang="en-US" altLang="en-US" sz="2400" b="1"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lnSpc>
                          <a:spcPct val="120000"/>
                        </a:lnSpc>
                        <a:spcBef>
                          <a:spcPts val="1000"/>
                        </a:spcBef>
                        <a:buClr>
                          <a:schemeClr val="tx1"/>
                        </a:buClr>
                        <a:buFont typeface="Arial" panose="020B0604020202020204" pitchFamily="34" charset="0"/>
                        <a:defRPr>
                          <a:solidFill>
                            <a:schemeClr val="tx1"/>
                          </a:solidFill>
                          <a:latin typeface="Tw Cen MT" panose="020B0602020104020603" pitchFamily="34" charset="0"/>
                        </a:defRPr>
                      </a:lvl1pPr>
                      <a:lvl2pPr marL="742950" indent="-285750">
                        <a:lnSpc>
                          <a:spcPct val="120000"/>
                        </a:lnSpc>
                        <a:spcBef>
                          <a:spcPts val="500"/>
                        </a:spcBef>
                        <a:buClr>
                          <a:schemeClr val="tx1"/>
                        </a:buClr>
                        <a:buFont typeface="Arial" panose="020B0604020202020204" pitchFamily="34" charset="0"/>
                        <a:defRPr sz="1600">
                          <a:solidFill>
                            <a:schemeClr val="tx1"/>
                          </a:solidFill>
                          <a:latin typeface="Tw Cen MT" panose="020B0602020104020603" pitchFamily="34" charset="0"/>
                        </a:defRPr>
                      </a:lvl2pPr>
                      <a:lvl3pPr marL="1143000" indent="-228600">
                        <a:lnSpc>
                          <a:spcPct val="120000"/>
                        </a:lnSpc>
                        <a:spcBef>
                          <a:spcPts val="500"/>
                        </a:spcBef>
                        <a:buClr>
                          <a:schemeClr val="tx1"/>
                        </a:buClr>
                        <a:buFont typeface="Arial" panose="020B0604020202020204" pitchFamily="34" charset="0"/>
                        <a:defRPr sz="1400">
                          <a:solidFill>
                            <a:schemeClr val="tx1"/>
                          </a:solidFill>
                          <a:latin typeface="Tw Cen MT" panose="020B0602020104020603" pitchFamily="34" charset="0"/>
                        </a:defRPr>
                      </a:lvl3pPr>
                      <a:lvl4pPr marL="1600200" indent="-228600">
                        <a:lnSpc>
                          <a:spcPct val="120000"/>
                        </a:lnSpc>
                        <a:spcBef>
                          <a:spcPts val="500"/>
                        </a:spcBef>
                        <a:buClr>
                          <a:schemeClr val="tx1"/>
                        </a:buClr>
                        <a:buFont typeface="Arial" panose="020B0604020202020204" pitchFamily="34" charset="0"/>
                        <a:defRPr sz="1200">
                          <a:solidFill>
                            <a:schemeClr val="tx1"/>
                          </a:solidFill>
                          <a:latin typeface="Tw Cen MT" panose="020B0602020104020603" pitchFamily="34" charset="0"/>
                        </a:defRPr>
                      </a:lvl4pPr>
                      <a:lvl5pPr marL="2057400" indent="-228600">
                        <a:lnSpc>
                          <a:spcPct val="120000"/>
                        </a:lnSpc>
                        <a:spcBef>
                          <a:spcPts val="500"/>
                        </a:spcBef>
                        <a:buClr>
                          <a:schemeClr val="tx1"/>
                        </a:buClr>
                        <a:buFont typeface="Arial" panose="020B0604020202020204" pitchFamily="34" charset="0"/>
                        <a:defRPr sz="1200">
                          <a:solidFill>
                            <a:schemeClr val="tx1"/>
                          </a:solidFill>
                          <a:latin typeface="Tw Cen MT" panose="020B0602020104020603" pitchFamily="34" charset="0"/>
                        </a:defRPr>
                      </a:lvl5pPr>
                      <a:lvl6pPr marL="2514600" indent="-228600" fontAlgn="base">
                        <a:lnSpc>
                          <a:spcPct val="120000"/>
                        </a:lnSpc>
                        <a:spcBef>
                          <a:spcPts val="500"/>
                        </a:spcBef>
                        <a:spcAft>
                          <a:spcPct val="0"/>
                        </a:spcAft>
                        <a:buClr>
                          <a:schemeClr val="tx1"/>
                        </a:buClr>
                        <a:buFont typeface="Arial" panose="020B0604020202020204" pitchFamily="34" charset="0"/>
                        <a:defRPr sz="1200">
                          <a:solidFill>
                            <a:schemeClr val="tx1"/>
                          </a:solidFill>
                          <a:latin typeface="Tw Cen MT" panose="020B0602020104020603" pitchFamily="34" charset="0"/>
                        </a:defRPr>
                      </a:lvl6pPr>
                      <a:lvl7pPr marL="2971800" indent="-228600" fontAlgn="base">
                        <a:lnSpc>
                          <a:spcPct val="120000"/>
                        </a:lnSpc>
                        <a:spcBef>
                          <a:spcPts val="500"/>
                        </a:spcBef>
                        <a:spcAft>
                          <a:spcPct val="0"/>
                        </a:spcAft>
                        <a:buClr>
                          <a:schemeClr val="tx1"/>
                        </a:buClr>
                        <a:buFont typeface="Arial" panose="020B0604020202020204" pitchFamily="34" charset="0"/>
                        <a:defRPr sz="1200">
                          <a:solidFill>
                            <a:schemeClr val="tx1"/>
                          </a:solidFill>
                          <a:latin typeface="Tw Cen MT" panose="020B0602020104020603" pitchFamily="34" charset="0"/>
                        </a:defRPr>
                      </a:lvl7pPr>
                      <a:lvl8pPr marL="3429000" indent="-228600" fontAlgn="base">
                        <a:lnSpc>
                          <a:spcPct val="120000"/>
                        </a:lnSpc>
                        <a:spcBef>
                          <a:spcPts val="500"/>
                        </a:spcBef>
                        <a:spcAft>
                          <a:spcPct val="0"/>
                        </a:spcAft>
                        <a:buClr>
                          <a:schemeClr val="tx1"/>
                        </a:buClr>
                        <a:buFont typeface="Arial" panose="020B0604020202020204" pitchFamily="34" charset="0"/>
                        <a:defRPr sz="1200">
                          <a:solidFill>
                            <a:schemeClr val="tx1"/>
                          </a:solidFill>
                          <a:latin typeface="Tw Cen MT" panose="020B0602020104020603" pitchFamily="34" charset="0"/>
                        </a:defRPr>
                      </a:lvl8pPr>
                      <a:lvl9pPr marL="3886200" indent="-228600" fontAlgn="base">
                        <a:lnSpc>
                          <a:spcPct val="120000"/>
                        </a:lnSpc>
                        <a:spcBef>
                          <a:spcPts val="500"/>
                        </a:spcBef>
                        <a:spcAft>
                          <a:spcPct val="0"/>
                        </a:spcAft>
                        <a:buClr>
                          <a:schemeClr val="tx1"/>
                        </a:buClr>
                        <a:buFont typeface="Arial" panose="020B0604020202020204" pitchFamily="34" charset="0"/>
                        <a:defRPr sz="1200">
                          <a:solidFill>
                            <a:schemeClr val="tx1"/>
                          </a:solidFill>
                          <a:latin typeface="Tw Cen MT" panose="020B0602020104020603"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altLang="en-US" sz="2400" b="0" i="0" u="none" strike="noStrike" cap="none" normalizeH="0" baseline="0" dirty="0">
                          <a:ln>
                            <a:noFill/>
                          </a:ln>
                          <a:solidFill>
                            <a:schemeClr val="bg1"/>
                          </a:solidFill>
                          <a:effectLst/>
                          <a:latin typeface="Times New Roman" panose="02020603050405020304" pitchFamily="18" charset="0"/>
                          <a:cs typeface="Times New Roman" panose="02020603050405020304" pitchFamily="18" charset="0"/>
                        </a:rPr>
                        <a:t> </a:t>
                      </a:r>
                      <a:endParaRPr kumimoji="0" lang="en-US" altLang="en-US" sz="2400" b="0" i="0" u="none" strike="noStrike" cap="none" normalizeH="0" baseline="0" dirty="0">
                        <a:ln>
                          <a:noFill/>
                        </a:ln>
                        <a:solidFill>
                          <a:schemeClr val="bg1"/>
                        </a:solidFill>
                        <a:effectLst/>
                        <a:latin typeface="Times New Roman" panose="02020603050405020304" pitchFamily="18" charset="0"/>
                        <a:cs typeface="Times New Roman" panose="02020603050405020304"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CDE0F8"/>
                    </a:solidFill>
                  </a:tcPr>
                </a:tc>
                <a:tc>
                  <a:txBody>
                    <a:bodyPr/>
                    <a:lstStyle>
                      <a:lvl1pPr>
                        <a:lnSpc>
                          <a:spcPct val="120000"/>
                        </a:lnSpc>
                        <a:spcBef>
                          <a:spcPts val="1000"/>
                        </a:spcBef>
                        <a:buClr>
                          <a:schemeClr val="tx1"/>
                        </a:buClr>
                        <a:buFont typeface="Arial" panose="020B0604020202020204" pitchFamily="34" charset="0"/>
                        <a:defRPr>
                          <a:solidFill>
                            <a:schemeClr val="tx1"/>
                          </a:solidFill>
                          <a:latin typeface="Tw Cen MT" panose="020B0602020104020603" pitchFamily="34" charset="0"/>
                        </a:defRPr>
                      </a:lvl1pPr>
                      <a:lvl2pPr marL="742950" indent="-285750">
                        <a:lnSpc>
                          <a:spcPct val="120000"/>
                        </a:lnSpc>
                        <a:spcBef>
                          <a:spcPts val="500"/>
                        </a:spcBef>
                        <a:buClr>
                          <a:schemeClr val="tx1"/>
                        </a:buClr>
                        <a:buFont typeface="Arial" panose="020B0604020202020204" pitchFamily="34" charset="0"/>
                        <a:defRPr sz="1600">
                          <a:solidFill>
                            <a:schemeClr val="tx1"/>
                          </a:solidFill>
                          <a:latin typeface="Tw Cen MT" panose="020B0602020104020603" pitchFamily="34" charset="0"/>
                        </a:defRPr>
                      </a:lvl2pPr>
                      <a:lvl3pPr marL="1143000" indent="-228600">
                        <a:lnSpc>
                          <a:spcPct val="120000"/>
                        </a:lnSpc>
                        <a:spcBef>
                          <a:spcPts val="500"/>
                        </a:spcBef>
                        <a:buClr>
                          <a:schemeClr val="tx1"/>
                        </a:buClr>
                        <a:buFont typeface="Arial" panose="020B0604020202020204" pitchFamily="34" charset="0"/>
                        <a:defRPr sz="1400">
                          <a:solidFill>
                            <a:schemeClr val="tx1"/>
                          </a:solidFill>
                          <a:latin typeface="Tw Cen MT" panose="020B0602020104020603" pitchFamily="34" charset="0"/>
                        </a:defRPr>
                      </a:lvl3pPr>
                      <a:lvl4pPr marL="1600200" indent="-228600">
                        <a:lnSpc>
                          <a:spcPct val="120000"/>
                        </a:lnSpc>
                        <a:spcBef>
                          <a:spcPts val="500"/>
                        </a:spcBef>
                        <a:buClr>
                          <a:schemeClr val="tx1"/>
                        </a:buClr>
                        <a:buFont typeface="Arial" panose="020B0604020202020204" pitchFamily="34" charset="0"/>
                        <a:defRPr sz="1200">
                          <a:solidFill>
                            <a:schemeClr val="tx1"/>
                          </a:solidFill>
                          <a:latin typeface="Tw Cen MT" panose="020B0602020104020603" pitchFamily="34" charset="0"/>
                        </a:defRPr>
                      </a:lvl4pPr>
                      <a:lvl5pPr marL="2057400" indent="-228600">
                        <a:lnSpc>
                          <a:spcPct val="120000"/>
                        </a:lnSpc>
                        <a:spcBef>
                          <a:spcPts val="500"/>
                        </a:spcBef>
                        <a:buClr>
                          <a:schemeClr val="tx1"/>
                        </a:buClr>
                        <a:buFont typeface="Arial" panose="020B0604020202020204" pitchFamily="34" charset="0"/>
                        <a:defRPr sz="1200">
                          <a:solidFill>
                            <a:schemeClr val="tx1"/>
                          </a:solidFill>
                          <a:latin typeface="Tw Cen MT" panose="020B0602020104020603" pitchFamily="34" charset="0"/>
                        </a:defRPr>
                      </a:lvl5pPr>
                      <a:lvl6pPr marL="2514600" indent="-228600" fontAlgn="base">
                        <a:lnSpc>
                          <a:spcPct val="120000"/>
                        </a:lnSpc>
                        <a:spcBef>
                          <a:spcPts val="500"/>
                        </a:spcBef>
                        <a:spcAft>
                          <a:spcPct val="0"/>
                        </a:spcAft>
                        <a:buClr>
                          <a:schemeClr val="tx1"/>
                        </a:buClr>
                        <a:buFont typeface="Arial" panose="020B0604020202020204" pitchFamily="34" charset="0"/>
                        <a:defRPr sz="1200">
                          <a:solidFill>
                            <a:schemeClr val="tx1"/>
                          </a:solidFill>
                          <a:latin typeface="Tw Cen MT" panose="020B0602020104020603" pitchFamily="34" charset="0"/>
                        </a:defRPr>
                      </a:lvl6pPr>
                      <a:lvl7pPr marL="2971800" indent="-228600" fontAlgn="base">
                        <a:lnSpc>
                          <a:spcPct val="120000"/>
                        </a:lnSpc>
                        <a:spcBef>
                          <a:spcPts val="500"/>
                        </a:spcBef>
                        <a:spcAft>
                          <a:spcPct val="0"/>
                        </a:spcAft>
                        <a:buClr>
                          <a:schemeClr val="tx1"/>
                        </a:buClr>
                        <a:buFont typeface="Arial" panose="020B0604020202020204" pitchFamily="34" charset="0"/>
                        <a:defRPr sz="1200">
                          <a:solidFill>
                            <a:schemeClr val="tx1"/>
                          </a:solidFill>
                          <a:latin typeface="Tw Cen MT" panose="020B0602020104020603" pitchFamily="34" charset="0"/>
                        </a:defRPr>
                      </a:lvl7pPr>
                      <a:lvl8pPr marL="3429000" indent="-228600" fontAlgn="base">
                        <a:lnSpc>
                          <a:spcPct val="120000"/>
                        </a:lnSpc>
                        <a:spcBef>
                          <a:spcPts val="500"/>
                        </a:spcBef>
                        <a:spcAft>
                          <a:spcPct val="0"/>
                        </a:spcAft>
                        <a:buClr>
                          <a:schemeClr val="tx1"/>
                        </a:buClr>
                        <a:buFont typeface="Arial" panose="020B0604020202020204" pitchFamily="34" charset="0"/>
                        <a:defRPr sz="1200">
                          <a:solidFill>
                            <a:schemeClr val="tx1"/>
                          </a:solidFill>
                          <a:latin typeface="Tw Cen MT" panose="020B0602020104020603" pitchFamily="34" charset="0"/>
                        </a:defRPr>
                      </a:lvl8pPr>
                      <a:lvl9pPr marL="3886200" indent="-228600" fontAlgn="base">
                        <a:lnSpc>
                          <a:spcPct val="120000"/>
                        </a:lnSpc>
                        <a:spcBef>
                          <a:spcPts val="500"/>
                        </a:spcBef>
                        <a:spcAft>
                          <a:spcPct val="0"/>
                        </a:spcAft>
                        <a:buClr>
                          <a:schemeClr val="tx1"/>
                        </a:buClr>
                        <a:buFont typeface="Arial" panose="020B0604020202020204" pitchFamily="34" charset="0"/>
                        <a:defRPr sz="1200">
                          <a:solidFill>
                            <a:schemeClr val="tx1"/>
                          </a:solidFill>
                          <a:latin typeface="Tw Cen MT" panose="020B0602020104020603"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bg1"/>
                          </a:solidFill>
                          <a:effectLst/>
                          <a:latin typeface="Times New Roman" panose="02020603050405020304" pitchFamily="18" charset="0"/>
                          <a:cs typeface="Times New Roman" panose="02020603050405020304" pitchFamily="18" charset="0"/>
                        </a:rPr>
                        <a:t>C. </a:t>
                      </a:r>
                      <a:r>
                        <a:rPr kumimoji="0" lang="en-US" altLang="en-US" sz="2400" b="1" i="0" u="none" strike="noStrike" cap="none" normalizeH="0" baseline="0" dirty="0" err="1">
                          <a:ln>
                            <a:noFill/>
                          </a:ln>
                          <a:solidFill>
                            <a:schemeClr val="bg1"/>
                          </a:solidFill>
                          <a:effectLst/>
                          <a:latin typeface="Times New Roman" panose="02020603050405020304" pitchFamily="18" charset="0"/>
                          <a:cs typeface="Times New Roman" panose="02020603050405020304" pitchFamily="18" charset="0"/>
                        </a:rPr>
                        <a:t>Chăn</a:t>
                      </a:r>
                      <a:r>
                        <a:rPr kumimoji="0" lang="en-US" altLang="en-US" sz="2400" b="1" i="0" u="none" strike="noStrike" cap="none" normalizeH="0" baseline="0" dirty="0">
                          <a:ln>
                            <a:noFill/>
                          </a:ln>
                          <a:solidFill>
                            <a:schemeClr val="bg1"/>
                          </a:solidFill>
                          <a:effectLst/>
                          <a:latin typeface="Times New Roman" panose="02020603050405020304" pitchFamily="18" charset="0"/>
                          <a:cs typeface="Times New Roman" panose="02020603050405020304" pitchFamily="18" charset="0"/>
                        </a:rPr>
                        <a:t> </a:t>
                      </a:r>
                      <a:r>
                        <a:rPr kumimoji="0" lang="en-US" altLang="en-US" sz="2400" b="1" i="0" u="none" strike="noStrike" cap="none" normalizeH="0" baseline="0" dirty="0" err="1">
                          <a:ln>
                            <a:noFill/>
                          </a:ln>
                          <a:solidFill>
                            <a:schemeClr val="bg1"/>
                          </a:solidFill>
                          <a:effectLst/>
                          <a:latin typeface="Times New Roman" panose="02020603050405020304" pitchFamily="18" charset="0"/>
                          <a:cs typeface="Times New Roman" panose="02020603050405020304" pitchFamily="18" charset="0"/>
                        </a:rPr>
                        <a:t>nuôi</a:t>
                      </a:r>
                      <a:r>
                        <a:rPr kumimoji="0" lang="en-US" altLang="en-US" sz="2400" b="1" i="0" u="none" strike="noStrike" cap="none" normalizeH="0" baseline="0" dirty="0">
                          <a:ln>
                            <a:noFill/>
                          </a:ln>
                          <a:solidFill>
                            <a:schemeClr val="bg1"/>
                          </a:solidFill>
                          <a:effectLst/>
                          <a:latin typeface="Times New Roman" panose="02020603050405020304" pitchFamily="18" charset="0"/>
                          <a:cs typeface="Times New Roman" panose="02020603050405020304" pitchFamily="18" charset="0"/>
                        </a:rPr>
                        <a:t> </a:t>
                      </a:r>
                      <a:r>
                        <a:rPr kumimoji="0" lang="en-US" altLang="en-US" sz="2400" b="1" i="0" u="none" strike="noStrike" cap="none" normalizeH="0" baseline="0" dirty="0" err="1">
                          <a:ln>
                            <a:noFill/>
                          </a:ln>
                          <a:solidFill>
                            <a:schemeClr val="bg1"/>
                          </a:solidFill>
                          <a:effectLst/>
                          <a:latin typeface="Times New Roman" panose="02020603050405020304" pitchFamily="18" charset="0"/>
                          <a:cs typeface="Times New Roman" panose="02020603050405020304" pitchFamily="18" charset="0"/>
                        </a:rPr>
                        <a:t>gia</a:t>
                      </a:r>
                      <a:r>
                        <a:rPr kumimoji="0" lang="en-US" altLang="en-US" sz="2400" b="1" i="0" u="none" strike="noStrike" cap="none" normalizeH="0" baseline="0" dirty="0">
                          <a:ln>
                            <a:noFill/>
                          </a:ln>
                          <a:solidFill>
                            <a:schemeClr val="bg1"/>
                          </a:solidFill>
                          <a:effectLst/>
                          <a:latin typeface="Times New Roman" panose="02020603050405020304" pitchFamily="18" charset="0"/>
                          <a:cs typeface="Times New Roman" panose="02020603050405020304" pitchFamily="18" charset="0"/>
                        </a:rPr>
                        <a:t> </a:t>
                      </a:r>
                      <a:r>
                        <a:rPr kumimoji="0" lang="en-US" altLang="en-US" sz="2400" b="1" i="0" u="none" strike="noStrike" cap="none" normalizeH="0" baseline="0" dirty="0" err="1">
                          <a:ln>
                            <a:noFill/>
                          </a:ln>
                          <a:solidFill>
                            <a:schemeClr val="bg1"/>
                          </a:solidFill>
                          <a:effectLst/>
                          <a:latin typeface="Times New Roman" panose="02020603050405020304" pitchFamily="18" charset="0"/>
                          <a:cs typeface="Times New Roman" panose="02020603050405020304" pitchFamily="18" charset="0"/>
                        </a:rPr>
                        <a:t>súc</a:t>
                      </a:r>
                      <a:endParaRPr kumimoji="0" lang="en-US" altLang="en-US" sz="2400" b="1" i="0" u="none" strike="noStrike" cap="none" normalizeH="0" baseline="0" dirty="0">
                        <a:ln>
                          <a:noFill/>
                        </a:ln>
                        <a:solidFill>
                          <a:schemeClr val="bg1"/>
                        </a:solidFill>
                        <a:effectLst/>
                        <a:latin typeface="Times New Roman" panose="02020603050405020304" pitchFamily="18" charset="0"/>
                        <a:cs typeface="Times New Roman" panose="02020603050405020304"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3"/>
                  </a:ext>
                </a:extLst>
              </a:tr>
              <a:tr h="911225">
                <a:tc>
                  <a:txBody>
                    <a:bodyPr/>
                    <a:lstStyle>
                      <a:lvl1pPr>
                        <a:lnSpc>
                          <a:spcPct val="120000"/>
                        </a:lnSpc>
                        <a:spcBef>
                          <a:spcPts val="1000"/>
                        </a:spcBef>
                        <a:buClr>
                          <a:schemeClr val="tx1"/>
                        </a:buClr>
                        <a:buFont typeface="Arial" panose="020B0604020202020204" pitchFamily="34" charset="0"/>
                        <a:defRPr>
                          <a:solidFill>
                            <a:schemeClr val="tx1"/>
                          </a:solidFill>
                          <a:latin typeface="Tw Cen MT" panose="020B0602020104020603" pitchFamily="34" charset="0"/>
                        </a:defRPr>
                      </a:lvl1pPr>
                      <a:lvl2pPr marL="742950" indent="-285750">
                        <a:lnSpc>
                          <a:spcPct val="120000"/>
                        </a:lnSpc>
                        <a:spcBef>
                          <a:spcPts val="500"/>
                        </a:spcBef>
                        <a:buClr>
                          <a:schemeClr val="tx1"/>
                        </a:buClr>
                        <a:buFont typeface="Arial" panose="020B0604020202020204" pitchFamily="34" charset="0"/>
                        <a:defRPr sz="1600">
                          <a:solidFill>
                            <a:schemeClr val="tx1"/>
                          </a:solidFill>
                          <a:latin typeface="Tw Cen MT" panose="020B0602020104020603" pitchFamily="34" charset="0"/>
                        </a:defRPr>
                      </a:lvl2pPr>
                      <a:lvl3pPr marL="1143000" indent="-228600">
                        <a:lnSpc>
                          <a:spcPct val="120000"/>
                        </a:lnSpc>
                        <a:spcBef>
                          <a:spcPts val="500"/>
                        </a:spcBef>
                        <a:buClr>
                          <a:schemeClr val="tx1"/>
                        </a:buClr>
                        <a:buFont typeface="Arial" panose="020B0604020202020204" pitchFamily="34" charset="0"/>
                        <a:defRPr sz="1400">
                          <a:solidFill>
                            <a:schemeClr val="tx1"/>
                          </a:solidFill>
                          <a:latin typeface="Tw Cen MT" panose="020B0602020104020603" pitchFamily="34" charset="0"/>
                        </a:defRPr>
                      </a:lvl3pPr>
                      <a:lvl4pPr marL="1600200" indent="-228600">
                        <a:lnSpc>
                          <a:spcPct val="120000"/>
                        </a:lnSpc>
                        <a:spcBef>
                          <a:spcPts val="500"/>
                        </a:spcBef>
                        <a:buClr>
                          <a:schemeClr val="tx1"/>
                        </a:buClr>
                        <a:buFont typeface="Arial" panose="020B0604020202020204" pitchFamily="34" charset="0"/>
                        <a:defRPr sz="1200">
                          <a:solidFill>
                            <a:schemeClr val="tx1"/>
                          </a:solidFill>
                          <a:latin typeface="Tw Cen MT" panose="020B0602020104020603" pitchFamily="34" charset="0"/>
                        </a:defRPr>
                      </a:lvl4pPr>
                      <a:lvl5pPr marL="2057400" indent="-228600">
                        <a:lnSpc>
                          <a:spcPct val="120000"/>
                        </a:lnSpc>
                        <a:spcBef>
                          <a:spcPts val="500"/>
                        </a:spcBef>
                        <a:buClr>
                          <a:schemeClr val="tx1"/>
                        </a:buClr>
                        <a:buFont typeface="Arial" panose="020B0604020202020204" pitchFamily="34" charset="0"/>
                        <a:defRPr sz="1200">
                          <a:solidFill>
                            <a:schemeClr val="tx1"/>
                          </a:solidFill>
                          <a:latin typeface="Tw Cen MT" panose="020B0602020104020603" pitchFamily="34" charset="0"/>
                        </a:defRPr>
                      </a:lvl5pPr>
                      <a:lvl6pPr marL="2514600" indent="-228600" fontAlgn="base">
                        <a:lnSpc>
                          <a:spcPct val="120000"/>
                        </a:lnSpc>
                        <a:spcBef>
                          <a:spcPts val="500"/>
                        </a:spcBef>
                        <a:spcAft>
                          <a:spcPct val="0"/>
                        </a:spcAft>
                        <a:buClr>
                          <a:schemeClr val="tx1"/>
                        </a:buClr>
                        <a:buFont typeface="Arial" panose="020B0604020202020204" pitchFamily="34" charset="0"/>
                        <a:defRPr sz="1200">
                          <a:solidFill>
                            <a:schemeClr val="tx1"/>
                          </a:solidFill>
                          <a:latin typeface="Tw Cen MT" panose="020B0602020104020603" pitchFamily="34" charset="0"/>
                        </a:defRPr>
                      </a:lvl6pPr>
                      <a:lvl7pPr marL="2971800" indent="-228600" fontAlgn="base">
                        <a:lnSpc>
                          <a:spcPct val="120000"/>
                        </a:lnSpc>
                        <a:spcBef>
                          <a:spcPts val="500"/>
                        </a:spcBef>
                        <a:spcAft>
                          <a:spcPct val="0"/>
                        </a:spcAft>
                        <a:buClr>
                          <a:schemeClr val="tx1"/>
                        </a:buClr>
                        <a:buFont typeface="Arial" panose="020B0604020202020204" pitchFamily="34" charset="0"/>
                        <a:defRPr sz="1200">
                          <a:solidFill>
                            <a:schemeClr val="tx1"/>
                          </a:solidFill>
                          <a:latin typeface="Tw Cen MT" panose="020B0602020104020603" pitchFamily="34" charset="0"/>
                        </a:defRPr>
                      </a:lvl7pPr>
                      <a:lvl8pPr marL="3429000" indent="-228600" fontAlgn="base">
                        <a:lnSpc>
                          <a:spcPct val="120000"/>
                        </a:lnSpc>
                        <a:spcBef>
                          <a:spcPts val="500"/>
                        </a:spcBef>
                        <a:spcAft>
                          <a:spcPct val="0"/>
                        </a:spcAft>
                        <a:buClr>
                          <a:schemeClr val="tx1"/>
                        </a:buClr>
                        <a:buFont typeface="Arial" panose="020B0604020202020204" pitchFamily="34" charset="0"/>
                        <a:defRPr sz="1200">
                          <a:solidFill>
                            <a:schemeClr val="tx1"/>
                          </a:solidFill>
                          <a:latin typeface="Tw Cen MT" panose="020B0602020104020603" pitchFamily="34" charset="0"/>
                        </a:defRPr>
                      </a:lvl8pPr>
                      <a:lvl9pPr marL="3886200" indent="-228600" fontAlgn="base">
                        <a:lnSpc>
                          <a:spcPct val="120000"/>
                        </a:lnSpc>
                        <a:spcBef>
                          <a:spcPts val="500"/>
                        </a:spcBef>
                        <a:spcAft>
                          <a:spcPct val="0"/>
                        </a:spcAft>
                        <a:buClr>
                          <a:schemeClr val="tx1"/>
                        </a:buClr>
                        <a:buFont typeface="Arial" panose="020B0604020202020204" pitchFamily="34" charset="0"/>
                        <a:defRPr sz="1200">
                          <a:solidFill>
                            <a:schemeClr val="tx1"/>
                          </a:solidFill>
                          <a:latin typeface="Tw Cen MT" panose="020B0602020104020603"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4. Có nhiều đồng cỏ lớn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lnSpc>
                          <a:spcPct val="120000"/>
                        </a:lnSpc>
                        <a:spcBef>
                          <a:spcPts val="1000"/>
                        </a:spcBef>
                        <a:buClr>
                          <a:schemeClr val="tx1"/>
                        </a:buClr>
                        <a:buFont typeface="Arial" panose="020B0604020202020204" pitchFamily="34" charset="0"/>
                        <a:defRPr>
                          <a:solidFill>
                            <a:schemeClr val="tx1"/>
                          </a:solidFill>
                          <a:latin typeface="Tw Cen MT" panose="020B0602020104020603" pitchFamily="34" charset="0"/>
                        </a:defRPr>
                      </a:lvl1pPr>
                      <a:lvl2pPr marL="742950" indent="-285750">
                        <a:lnSpc>
                          <a:spcPct val="120000"/>
                        </a:lnSpc>
                        <a:spcBef>
                          <a:spcPts val="500"/>
                        </a:spcBef>
                        <a:buClr>
                          <a:schemeClr val="tx1"/>
                        </a:buClr>
                        <a:buFont typeface="Arial" panose="020B0604020202020204" pitchFamily="34" charset="0"/>
                        <a:defRPr sz="1600">
                          <a:solidFill>
                            <a:schemeClr val="tx1"/>
                          </a:solidFill>
                          <a:latin typeface="Tw Cen MT" panose="020B0602020104020603" pitchFamily="34" charset="0"/>
                        </a:defRPr>
                      </a:lvl2pPr>
                      <a:lvl3pPr marL="1143000" indent="-228600">
                        <a:lnSpc>
                          <a:spcPct val="120000"/>
                        </a:lnSpc>
                        <a:spcBef>
                          <a:spcPts val="500"/>
                        </a:spcBef>
                        <a:buClr>
                          <a:schemeClr val="tx1"/>
                        </a:buClr>
                        <a:buFont typeface="Arial" panose="020B0604020202020204" pitchFamily="34" charset="0"/>
                        <a:defRPr sz="1400">
                          <a:solidFill>
                            <a:schemeClr val="tx1"/>
                          </a:solidFill>
                          <a:latin typeface="Tw Cen MT" panose="020B0602020104020603" pitchFamily="34" charset="0"/>
                        </a:defRPr>
                      </a:lvl3pPr>
                      <a:lvl4pPr marL="1600200" indent="-228600">
                        <a:lnSpc>
                          <a:spcPct val="120000"/>
                        </a:lnSpc>
                        <a:spcBef>
                          <a:spcPts val="500"/>
                        </a:spcBef>
                        <a:buClr>
                          <a:schemeClr val="tx1"/>
                        </a:buClr>
                        <a:buFont typeface="Arial" panose="020B0604020202020204" pitchFamily="34" charset="0"/>
                        <a:defRPr sz="1200">
                          <a:solidFill>
                            <a:schemeClr val="tx1"/>
                          </a:solidFill>
                          <a:latin typeface="Tw Cen MT" panose="020B0602020104020603" pitchFamily="34" charset="0"/>
                        </a:defRPr>
                      </a:lvl4pPr>
                      <a:lvl5pPr marL="2057400" indent="-228600">
                        <a:lnSpc>
                          <a:spcPct val="120000"/>
                        </a:lnSpc>
                        <a:spcBef>
                          <a:spcPts val="500"/>
                        </a:spcBef>
                        <a:buClr>
                          <a:schemeClr val="tx1"/>
                        </a:buClr>
                        <a:buFont typeface="Arial" panose="020B0604020202020204" pitchFamily="34" charset="0"/>
                        <a:defRPr sz="1200">
                          <a:solidFill>
                            <a:schemeClr val="tx1"/>
                          </a:solidFill>
                          <a:latin typeface="Tw Cen MT" panose="020B0602020104020603" pitchFamily="34" charset="0"/>
                        </a:defRPr>
                      </a:lvl5pPr>
                      <a:lvl6pPr marL="2514600" indent="-228600" fontAlgn="base">
                        <a:lnSpc>
                          <a:spcPct val="120000"/>
                        </a:lnSpc>
                        <a:spcBef>
                          <a:spcPts val="500"/>
                        </a:spcBef>
                        <a:spcAft>
                          <a:spcPct val="0"/>
                        </a:spcAft>
                        <a:buClr>
                          <a:schemeClr val="tx1"/>
                        </a:buClr>
                        <a:buFont typeface="Arial" panose="020B0604020202020204" pitchFamily="34" charset="0"/>
                        <a:defRPr sz="1200">
                          <a:solidFill>
                            <a:schemeClr val="tx1"/>
                          </a:solidFill>
                          <a:latin typeface="Tw Cen MT" panose="020B0602020104020603" pitchFamily="34" charset="0"/>
                        </a:defRPr>
                      </a:lvl6pPr>
                      <a:lvl7pPr marL="2971800" indent="-228600" fontAlgn="base">
                        <a:lnSpc>
                          <a:spcPct val="120000"/>
                        </a:lnSpc>
                        <a:spcBef>
                          <a:spcPts val="500"/>
                        </a:spcBef>
                        <a:spcAft>
                          <a:spcPct val="0"/>
                        </a:spcAft>
                        <a:buClr>
                          <a:schemeClr val="tx1"/>
                        </a:buClr>
                        <a:buFont typeface="Arial" panose="020B0604020202020204" pitchFamily="34" charset="0"/>
                        <a:defRPr sz="1200">
                          <a:solidFill>
                            <a:schemeClr val="tx1"/>
                          </a:solidFill>
                          <a:latin typeface="Tw Cen MT" panose="020B0602020104020603" pitchFamily="34" charset="0"/>
                        </a:defRPr>
                      </a:lvl7pPr>
                      <a:lvl8pPr marL="3429000" indent="-228600" fontAlgn="base">
                        <a:lnSpc>
                          <a:spcPct val="120000"/>
                        </a:lnSpc>
                        <a:spcBef>
                          <a:spcPts val="500"/>
                        </a:spcBef>
                        <a:spcAft>
                          <a:spcPct val="0"/>
                        </a:spcAft>
                        <a:buClr>
                          <a:schemeClr val="tx1"/>
                        </a:buClr>
                        <a:buFont typeface="Arial" panose="020B0604020202020204" pitchFamily="34" charset="0"/>
                        <a:defRPr sz="1200">
                          <a:solidFill>
                            <a:schemeClr val="tx1"/>
                          </a:solidFill>
                          <a:latin typeface="Tw Cen MT" panose="020B0602020104020603" pitchFamily="34" charset="0"/>
                        </a:defRPr>
                      </a:lvl8pPr>
                      <a:lvl9pPr marL="3886200" indent="-228600" fontAlgn="base">
                        <a:lnSpc>
                          <a:spcPct val="120000"/>
                        </a:lnSpc>
                        <a:spcBef>
                          <a:spcPts val="500"/>
                        </a:spcBef>
                        <a:spcAft>
                          <a:spcPct val="0"/>
                        </a:spcAft>
                        <a:buClr>
                          <a:schemeClr val="tx1"/>
                        </a:buClr>
                        <a:buFont typeface="Arial" panose="020B0604020202020204" pitchFamily="34" charset="0"/>
                        <a:defRPr sz="1200">
                          <a:solidFill>
                            <a:schemeClr val="tx1"/>
                          </a:solidFill>
                          <a:latin typeface="Tw Cen MT" panose="020B0602020104020603"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altLang="en-US" sz="2400" b="1"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rPr>
                        <a:t> </a:t>
                      </a:r>
                      <a:endParaRPr kumimoji="0" lang="en-US" altLang="en-US" sz="2400" b="1" i="0" u="none" strike="noStrike" cap="none" normalizeH="0" baseline="0">
                        <a:ln>
                          <a:noFill/>
                        </a:ln>
                        <a:solidFill>
                          <a:schemeClr val="bg1"/>
                        </a:solidFill>
                        <a:effectLst/>
                        <a:latin typeface="Times New Roman" panose="02020603050405020304" pitchFamily="18" charset="0"/>
                        <a:cs typeface="Times New Roman" panose="02020603050405020304"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lnSpc>
                          <a:spcPct val="120000"/>
                        </a:lnSpc>
                        <a:spcBef>
                          <a:spcPts val="1000"/>
                        </a:spcBef>
                        <a:buClr>
                          <a:schemeClr val="tx1"/>
                        </a:buClr>
                        <a:buFont typeface="Arial" panose="020B0604020202020204" pitchFamily="34" charset="0"/>
                        <a:defRPr>
                          <a:solidFill>
                            <a:schemeClr val="tx1"/>
                          </a:solidFill>
                          <a:latin typeface="Tw Cen MT" panose="020B0602020104020603" pitchFamily="34" charset="0"/>
                        </a:defRPr>
                      </a:lvl1pPr>
                      <a:lvl2pPr marL="742950" indent="-285750">
                        <a:lnSpc>
                          <a:spcPct val="120000"/>
                        </a:lnSpc>
                        <a:spcBef>
                          <a:spcPts val="500"/>
                        </a:spcBef>
                        <a:buClr>
                          <a:schemeClr val="tx1"/>
                        </a:buClr>
                        <a:buFont typeface="Arial" panose="020B0604020202020204" pitchFamily="34" charset="0"/>
                        <a:defRPr sz="1600">
                          <a:solidFill>
                            <a:schemeClr val="tx1"/>
                          </a:solidFill>
                          <a:latin typeface="Tw Cen MT" panose="020B0602020104020603" pitchFamily="34" charset="0"/>
                        </a:defRPr>
                      </a:lvl2pPr>
                      <a:lvl3pPr marL="1143000" indent="-228600">
                        <a:lnSpc>
                          <a:spcPct val="120000"/>
                        </a:lnSpc>
                        <a:spcBef>
                          <a:spcPts val="500"/>
                        </a:spcBef>
                        <a:buClr>
                          <a:schemeClr val="tx1"/>
                        </a:buClr>
                        <a:buFont typeface="Arial" panose="020B0604020202020204" pitchFamily="34" charset="0"/>
                        <a:defRPr sz="1400">
                          <a:solidFill>
                            <a:schemeClr val="tx1"/>
                          </a:solidFill>
                          <a:latin typeface="Tw Cen MT" panose="020B0602020104020603" pitchFamily="34" charset="0"/>
                        </a:defRPr>
                      </a:lvl3pPr>
                      <a:lvl4pPr marL="1600200" indent="-228600">
                        <a:lnSpc>
                          <a:spcPct val="120000"/>
                        </a:lnSpc>
                        <a:spcBef>
                          <a:spcPts val="500"/>
                        </a:spcBef>
                        <a:buClr>
                          <a:schemeClr val="tx1"/>
                        </a:buClr>
                        <a:buFont typeface="Arial" panose="020B0604020202020204" pitchFamily="34" charset="0"/>
                        <a:defRPr sz="1200">
                          <a:solidFill>
                            <a:schemeClr val="tx1"/>
                          </a:solidFill>
                          <a:latin typeface="Tw Cen MT" panose="020B0602020104020603" pitchFamily="34" charset="0"/>
                        </a:defRPr>
                      </a:lvl4pPr>
                      <a:lvl5pPr marL="2057400" indent="-228600">
                        <a:lnSpc>
                          <a:spcPct val="120000"/>
                        </a:lnSpc>
                        <a:spcBef>
                          <a:spcPts val="500"/>
                        </a:spcBef>
                        <a:buClr>
                          <a:schemeClr val="tx1"/>
                        </a:buClr>
                        <a:buFont typeface="Arial" panose="020B0604020202020204" pitchFamily="34" charset="0"/>
                        <a:defRPr sz="1200">
                          <a:solidFill>
                            <a:schemeClr val="tx1"/>
                          </a:solidFill>
                          <a:latin typeface="Tw Cen MT" panose="020B0602020104020603" pitchFamily="34" charset="0"/>
                        </a:defRPr>
                      </a:lvl5pPr>
                      <a:lvl6pPr marL="2514600" indent="-228600" fontAlgn="base">
                        <a:lnSpc>
                          <a:spcPct val="120000"/>
                        </a:lnSpc>
                        <a:spcBef>
                          <a:spcPts val="500"/>
                        </a:spcBef>
                        <a:spcAft>
                          <a:spcPct val="0"/>
                        </a:spcAft>
                        <a:buClr>
                          <a:schemeClr val="tx1"/>
                        </a:buClr>
                        <a:buFont typeface="Arial" panose="020B0604020202020204" pitchFamily="34" charset="0"/>
                        <a:defRPr sz="1200">
                          <a:solidFill>
                            <a:schemeClr val="tx1"/>
                          </a:solidFill>
                          <a:latin typeface="Tw Cen MT" panose="020B0602020104020603" pitchFamily="34" charset="0"/>
                        </a:defRPr>
                      </a:lvl6pPr>
                      <a:lvl7pPr marL="2971800" indent="-228600" fontAlgn="base">
                        <a:lnSpc>
                          <a:spcPct val="120000"/>
                        </a:lnSpc>
                        <a:spcBef>
                          <a:spcPts val="500"/>
                        </a:spcBef>
                        <a:spcAft>
                          <a:spcPct val="0"/>
                        </a:spcAft>
                        <a:buClr>
                          <a:schemeClr val="tx1"/>
                        </a:buClr>
                        <a:buFont typeface="Arial" panose="020B0604020202020204" pitchFamily="34" charset="0"/>
                        <a:defRPr sz="1200">
                          <a:solidFill>
                            <a:schemeClr val="tx1"/>
                          </a:solidFill>
                          <a:latin typeface="Tw Cen MT" panose="020B0602020104020603" pitchFamily="34" charset="0"/>
                        </a:defRPr>
                      </a:lvl7pPr>
                      <a:lvl8pPr marL="3429000" indent="-228600" fontAlgn="base">
                        <a:lnSpc>
                          <a:spcPct val="120000"/>
                        </a:lnSpc>
                        <a:spcBef>
                          <a:spcPts val="500"/>
                        </a:spcBef>
                        <a:spcAft>
                          <a:spcPct val="0"/>
                        </a:spcAft>
                        <a:buClr>
                          <a:schemeClr val="tx1"/>
                        </a:buClr>
                        <a:buFont typeface="Arial" panose="020B0604020202020204" pitchFamily="34" charset="0"/>
                        <a:defRPr sz="1200">
                          <a:solidFill>
                            <a:schemeClr val="tx1"/>
                          </a:solidFill>
                          <a:latin typeface="Tw Cen MT" panose="020B0602020104020603" pitchFamily="34" charset="0"/>
                        </a:defRPr>
                      </a:lvl8pPr>
                      <a:lvl9pPr marL="3886200" indent="-228600" fontAlgn="base">
                        <a:lnSpc>
                          <a:spcPct val="120000"/>
                        </a:lnSpc>
                        <a:spcBef>
                          <a:spcPts val="500"/>
                        </a:spcBef>
                        <a:spcAft>
                          <a:spcPct val="0"/>
                        </a:spcAft>
                        <a:buClr>
                          <a:schemeClr val="tx1"/>
                        </a:buClr>
                        <a:buFont typeface="Arial" panose="020B0604020202020204" pitchFamily="34" charset="0"/>
                        <a:defRPr sz="1200">
                          <a:solidFill>
                            <a:schemeClr val="tx1"/>
                          </a:solidFill>
                          <a:latin typeface="Tw Cen MT" panose="020B0602020104020603"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bg1"/>
                          </a:solidFill>
                          <a:effectLst/>
                          <a:latin typeface="Times New Roman" panose="02020603050405020304" pitchFamily="18" charset="0"/>
                          <a:cs typeface="Times New Roman" panose="02020603050405020304" pitchFamily="18" charset="0"/>
                        </a:rPr>
                        <a:t>D. </a:t>
                      </a:r>
                      <a:r>
                        <a:rPr kumimoji="0" lang="en-US" altLang="en-US" sz="2400" b="1" i="0" u="none" strike="noStrike" cap="none" normalizeH="0" baseline="0" dirty="0" err="1">
                          <a:ln>
                            <a:noFill/>
                          </a:ln>
                          <a:solidFill>
                            <a:schemeClr val="bg1"/>
                          </a:solidFill>
                          <a:effectLst/>
                          <a:latin typeface="Times New Roman" panose="02020603050405020304" pitchFamily="18" charset="0"/>
                          <a:cs typeface="Times New Roman" panose="02020603050405020304" pitchFamily="18" charset="0"/>
                        </a:rPr>
                        <a:t>Trồng</a:t>
                      </a:r>
                      <a:r>
                        <a:rPr kumimoji="0" lang="en-US" altLang="en-US" sz="2400" b="1" i="0" u="none" strike="noStrike" cap="none" normalizeH="0" baseline="0" dirty="0">
                          <a:ln>
                            <a:noFill/>
                          </a:ln>
                          <a:solidFill>
                            <a:schemeClr val="bg1"/>
                          </a:solidFill>
                          <a:effectLst/>
                          <a:latin typeface="Times New Roman" panose="02020603050405020304" pitchFamily="18" charset="0"/>
                          <a:cs typeface="Times New Roman" panose="02020603050405020304" pitchFamily="18" charset="0"/>
                        </a:rPr>
                        <a:t> </a:t>
                      </a:r>
                      <a:r>
                        <a:rPr kumimoji="0" lang="en-US" altLang="en-US" sz="2400" b="1" i="0" u="none" strike="noStrike" cap="none" normalizeH="0" baseline="0" dirty="0" err="1">
                          <a:ln>
                            <a:noFill/>
                          </a:ln>
                          <a:solidFill>
                            <a:schemeClr val="bg1"/>
                          </a:solidFill>
                          <a:effectLst/>
                          <a:latin typeface="Times New Roman" panose="02020603050405020304" pitchFamily="18" charset="0"/>
                          <a:cs typeface="Times New Roman" panose="02020603050405020304" pitchFamily="18" charset="0"/>
                        </a:rPr>
                        <a:t>cây</a:t>
                      </a:r>
                      <a:r>
                        <a:rPr kumimoji="0" lang="en-US" altLang="en-US" sz="2400" b="1" i="0" u="none" strike="noStrike" cap="none" normalizeH="0" baseline="0" dirty="0">
                          <a:ln>
                            <a:noFill/>
                          </a:ln>
                          <a:solidFill>
                            <a:schemeClr val="bg1"/>
                          </a:solidFill>
                          <a:effectLst/>
                          <a:latin typeface="Times New Roman" panose="02020603050405020304" pitchFamily="18" charset="0"/>
                          <a:cs typeface="Times New Roman" panose="02020603050405020304" pitchFamily="18" charset="0"/>
                        </a:rPr>
                        <a:t> </a:t>
                      </a:r>
                      <a:r>
                        <a:rPr kumimoji="0" lang="en-US" altLang="en-US" sz="2400" b="1" i="0" u="none" strike="noStrike" cap="none" normalizeH="0" baseline="0" dirty="0" err="1">
                          <a:ln>
                            <a:noFill/>
                          </a:ln>
                          <a:solidFill>
                            <a:schemeClr val="bg1"/>
                          </a:solidFill>
                          <a:effectLst/>
                          <a:latin typeface="Times New Roman" panose="02020603050405020304" pitchFamily="18" charset="0"/>
                          <a:cs typeface="Times New Roman" panose="02020603050405020304" pitchFamily="18" charset="0"/>
                        </a:rPr>
                        <a:t>công</a:t>
                      </a:r>
                      <a:r>
                        <a:rPr kumimoji="0" lang="en-US" altLang="en-US" sz="2400" b="1" i="0" u="none" strike="noStrike" cap="none" normalizeH="0" baseline="0" dirty="0">
                          <a:ln>
                            <a:noFill/>
                          </a:ln>
                          <a:solidFill>
                            <a:schemeClr val="bg1"/>
                          </a:solidFill>
                          <a:effectLst/>
                          <a:latin typeface="Times New Roman" panose="02020603050405020304" pitchFamily="18" charset="0"/>
                          <a:cs typeface="Times New Roman" panose="02020603050405020304" pitchFamily="18" charset="0"/>
                        </a:rPr>
                        <a:t> </a:t>
                      </a:r>
                      <a:r>
                        <a:rPr kumimoji="0" lang="en-US" altLang="en-US" sz="2400" b="1" i="0" u="none" strike="noStrike" cap="none" normalizeH="0" baseline="0" dirty="0" err="1">
                          <a:ln>
                            <a:noFill/>
                          </a:ln>
                          <a:solidFill>
                            <a:schemeClr val="bg1"/>
                          </a:solidFill>
                          <a:effectLst/>
                          <a:latin typeface="Times New Roman" panose="02020603050405020304" pitchFamily="18" charset="0"/>
                          <a:cs typeface="Times New Roman" panose="02020603050405020304" pitchFamily="18" charset="0"/>
                        </a:rPr>
                        <a:t>nghiệp</a:t>
                      </a:r>
                      <a:r>
                        <a:rPr kumimoji="0" lang="en-US" altLang="en-US" sz="2400" b="1" i="0" u="none" strike="noStrike" cap="none" normalizeH="0" baseline="0" dirty="0">
                          <a:ln>
                            <a:noFill/>
                          </a:ln>
                          <a:solidFill>
                            <a:schemeClr val="bg1"/>
                          </a:solidFill>
                          <a:effectLst/>
                          <a:latin typeface="Times New Roman" panose="02020603050405020304" pitchFamily="18" charset="0"/>
                          <a:cs typeface="Times New Roman" panose="02020603050405020304" pitchFamily="18" charset="0"/>
                        </a:rPr>
                        <a:t> </a:t>
                      </a:r>
                      <a:r>
                        <a:rPr kumimoji="0" lang="en-US" altLang="en-US" sz="2400" b="1" i="0" u="none" strike="noStrike" cap="none" normalizeH="0" baseline="0" dirty="0" err="1">
                          <a:ln>
                            <a:noFill/>
                          </a:ln>
                          <a:solidFill>
                            <a:schemeClr val="bg1"/>
                          </a:solidFill>
                          <a:effectLst/>
                          <a:latin typeface="Times New Roman" panose="02020603050405020304" pitchFamily="18" charset="0"/>
                          <a:cs typeface="Times New Roman" panose="02020603050405020304" pitchFamily="18" charset="0"/>
                        </a:rPr>
                        <a:t>lâu</a:t>
                      </a:r>
                      <a:r>
                        <a:rPr kumimoji="0" lang="en-US" altLang="en-US" sz="2400" b="1" i="0" u="none" strike="noStrike" cap="none" normalizeH="0" baseline="0" dirty="0">
                          <a:ln>
                            <a:noFill/>
                          </a:ln>
                          <a:solidFill>
                            <a:schemeClr val="bg1"/>
                          </a:solidFill>
                          <a:effectLst/>
                          <a:latin typeface="Times New Roman" panose="02020603050405020304" pitchFamily="18" charset="0"/>
                          <a:cs typeface="Times New Roman" panose="02020603050405020304" pitchFamily="18" charset="0"/>
                        </a:rPr>
                        <a:t> </a:t>
                      </a:r>
                      <a:r>
                        <a:rPr kumimoji="0" lang="en-US" altLang="en-US" sz="2400" b="1" i="0" u="none" strike="noStrike" cap="none" normalizeH="0" baseline="0" dirty="0" err="1">
                          <a:ln>
                            <a:noFill/>
                          </a:ln>
                          <a:solidFill>
                            <a:schemeClr val="bg1"/>
                          </a:solidFill>
                          <a:effectLst/>
                          <a:latin typeface="Times New Roman" panose="02020603050405020304" pitchFamily="18" charset="0"/>
                          <a:cs typeface="Times New Roman" panose="02020603050405020304" pitchFamily="18" charset="0"/>
                        </a:rPr>
                        <a:t>năm</a:t>
                      </a:r>
                      <a:endParaRPr kumimoji="0" lang="en-US" altLang="en-US" sz="2400" b="1" i="0" u="none" strike="noStrike" cap="none" normalizeH="0" baseline="0" dirty="0">
                        <a:ln>
                          <a:noFill/>
                        </a:ln>
                        <a:solidFill>
                          <a:schemeClr val="bg1"/>
                        </a:solidFill>
                        <a:effectLst/>
                        <a:latin typeface="Times New Roman" panose="02020603050405020304" pitchFamily="18" charset="0"/>
                        <a:cs typeface="Times New Roman" panose="02020603050405020304"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4"/>
                  </a:ext>
                </a:extLst>
              </a:tr>
            </a:tbl>
          </a:graphicData>
        </a:graphic>
      </p:graphicFrame>
      <p:sp>
        <p:nvSpPr>
          <p:cNvPr id="3" name="Arrow: Right 2"/>
          <p:cNvSpPr/>
          <p:nvPr/>
        </p:nvSpPr>
        <p:spPr>
          <a:xfrm rot="3354340" flipV="1">
            <a:off x="5155407" y="4702969"/>
            <a:ext cx="2711450" cy="106363"/>
          </a:xfrm>
          <a:prstGeom prst="rightArrow">
            <a:avLst/>
          </a:prstGeom>
        </p:spPr>
        <p:style>
          <a:lnRef idx="3">
            <a:schemeClr val="lt1"/>
          </a:lnRef>
          <a:fillRef idx="1">
            <a:schemeClr val="accent5"/>
          </a:fillRef>
          <a:effectRef idx="1">
            <a:schemeClr val="accent5"/>
          </a:effectRef>
          <a:fontRef idx="minor">
            <a:schemeClr val="lt1"/>
          </a:fontRef>
        </p:style>
        <p:txBody>
          <a:bodyPr anchor="ctr"/>
          <a:lstStyle/>
          <a:p>
            <a:pPr algn="ctr" eaLnBrk="0" fontAlgn="base" hangingPunct="0">
              <a:spcBef>
                <a:spcPct val="0"/>
              </a:spcBef>
              <a:spcAft>
                <a:spcPct val="0"/>
              </a:spcAft>
              <a:defRPr/>
            </a:pPr>
            <a:endParaRPr lang="en-US">
              <a:solidFill>
                <a:prstClr val="white"/>
              </a:solidFill>
              <a:latin typeface="Tw Cen MT"/>
            </a:endParaRPr>
          </a:p>
        </p:txBody>
      </p:sp>
      <p:sp>
        <p:nvSpPr>
          <p:cNvPr id="8" name="Arrow: Right 7"/>
          <p:cNvSpPr/>
          <p:nvPr/>
        </p:nvSpPr>
        <p:spPr>
          <a:xfrm flipV="1">
            <a:off x="5707064" y="4392614"/>
            <a:ext cx="1455737" cy="46037"/>
          </a:xfrm>
          <a:prstGeom prst="rightArrow">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eaLnBrk="0" fontAlgn="base" hangingPunct="0">
              <a:spcBef>
                <a:spcPct val="0"/>
              </a:spcBef>
              <a:spcAft>
                <a:spcPct val="0"/>
              </a:spcAft>
              <a:defRPr/>
            </a:pPr>
            <a:endParaRPr lang="en-US">
              <a:solidFill>
                <a:prstClr val="white"/>
              </a:solidFill>
              <a:latin typeface="Tw Cen MT"/>
            </a:endParaRPr>
          </a:p>
        </p:txBody>
      </p:sp>
      <p:sp>
        <p:nvSpPr>
          <p:cNvPr id="9" name="Arrow: Right 8"/>
          <p:cNvSpPr/>
          <p:nvPr/>
        </p:nvSpPr>
        <p:spPr>
          <a:xfrm rot="18794061">
            <a:off x="5385595" y="4310858"/>
            <a:ext cx="2251075" cy="90487"/>
          </a:xfrm>
          <a:prstGeom prst="rightArrow">
            <a:avLst/>
          </a:prstGeom>
        </p:spPr>
        <p:style>
          <a:lnRef idx="3">
            <a:schemeClr val="lt1"/>
          </a:lnRef>
          <a:fillRef idx="1">
            <a:schemeClr val="accent5"/>
          </a:fillRef>
          <a:effectRef idx="1">
            <a:schemeClr val="accent5"/>
          </a:effectRef>
          <a:fontRef idx="minor">
            <a:schemeClr val="lt1"/>
          </a:fontRef>
        </p:style>
        <p:txBody>
          <a:bodyPr anchor="ctr"/>
          <a:lstStyle/>
          <a:p>
            <a:pPr algn="ctr" eaLnBrk="0" fontAlgn="base" hangingPunct="0">
              <a:spcBef>
                <a:spcPct val="0"/>
              </a:spcBef>
              <a:spcAft>
                <a:spcPct val="0"/>
              </a:spcAft>
              <a:defRPr/>
            </a:pPr>
            <a:endParaRPr lang="en-US">
              <a:solidFill>
                <a:prstClr val="white"/>
              </a:solidFill>
              <a:latin typeface="Tw Cen MT"/>
            </a:endParaRPr>
          </a:p>
        </p:txBody>
      </p:sp>
      <p:sp>
        <p:nvSpPr>
          <p:cNvPr id="10" name="Arrow: Right 9"/>
          <p:cNvSpPr/>
          <p:nvPr/>
        </p:nvSpPr>
        <p:spPr>
          <a:xfrm rot="19578808" flipV="1">
            <a:off x="5607050" y="5600701"/>
            <a:ext cx="1671638" cy="117475"/>
          </a:xfrm>
          <a:prstGeom prst="rightArrow">
            <a:avLst/>
          </a:prstGeom>
        </p:spPr>
        <p:style>
          <a:lnRef idx="3">
            <a:schemeClr val="lt1"/>
          </a:lnRef>
          <a:fillRef idx="1">
            <a:schemeClr val="accent5"/>
          </a:fillRef>
          <a:effectRef idx="1">
            <a:schemeClr val="accent5"/>
          </a:effectRef>
          <a:fontRef idx="minor">
            <a:schemeClr val="lt1"/>
          </a:fontRef>
        </p:style>
        <p:txBody>
          <a:bodyPr anchor="ctr"/>
          <a:lstStyle/>
          <a:p>
            <a:pPr algn="ctr" eaLnBrk="0" fontAlgn="base" hangingPunct="0">
              <a:spcBef>
                <a:spcPct val="0"/>
              </a:spcBef>
              <a:spcAft>
                <a:spcPct val="0"/>
              </a:spcAft>
              <a:defRPr/>
            </a:pPr>
            <a:endParaRPr lang="en-US">
              <a:solidFill>
                <a:prstClr val="white"/>
              </a:solidFill>
              <a:latin typeface="Tw Cen MT"/>
            </a:endParaRPr>
          </a:p>
        </p:txBody>
      </p:sp>
    </p:spTree>
    <p:extLst>
      <p:ext uri="{BB962C8B-B14F-4D97-AF65-F5344CB8AC3E}">
        <p14:creationId xmlns:p14="http://schemas.microsoft.com/office/powerpoint/2010/main" val="142141647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78"/>
                                        </p:tgtEl>
                                        <p:attrNameLst>
                                          <p:attrName>style.visibility</p:attrName>
                                        </p:attrNameLst>
                                      </p:cBhvr>
                                      <p:to>
                                        <p:strVal val="visible"/>
                                      </p:to>
                                    </p:set>
                                    <p:anim calcmode="lin" valueType="num">
                                      <p:cBhvr additive="base">
                                        <p:cTn id="7" dur="500" fill="hold"/>
                                        <p:tgtEl>
                                          <p:spTgt spid="3078"/>
                                        </p:tgtEl>
                                        <p:attrNameLst>
                                          <p:attrName>ppt_x</p:attrName>
                                        </p:attrNameLst>
                                      </p:cBhvr>
                                      <p:tavLst>
                                        <p:tav tm="0">
                                          <p:val>
                                            <p:strVal val="#ppt_x"/>
                                          </p:val>
                                        </p:tav>
                                        <p:tav tm="100000">
                                          <p:val>
                                            <p:strVal val="#ppt_x"/>
                                          </p:val>
                                        </p:tav>
                                      </p:tavLst>
                                    </p:anim>
                                    <p:anim calcmode="lin" valueType="num">
                                      <p:cBhvr additive="base">
                                        <p:cTn id="8" dur="500" fill="hold"/>
                                        <p:tgtEl>
                                          <p:spTgt spid="3078"/>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6" presetClass="entr" presetSubtype="21"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arn(inVertical)">
                                      <p:cBhvr>
                                        <p:cTn id="13" dur="500"/>
                                        <p:tgtEl>
                                          <p:spTgt spid="4"/>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circle(in)">
                                      <p:cBhvr>
                                        <p:cTn id="18" dur="2000"/>
                                        <p:tgtEl>
                                          <p:spTgt spid="3"/>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6" presetClass="entr" presetSubtype="16"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circle(in)">
                                      <p:cBhvr>
                                        <p:cTn id="23" dur="2000"/>
                                        <p:tgtEl>
                                          <p:spTgt spid="8"/>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6" presetClass="entr" presetSubtype="16"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circle(in)">
                                      <p:cBhvr>
                                        <p:cTn id="28" dur="2000"/>
                                        <p:tgtEl>
                                          <p:spTgt spid="9"/>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6" presetClass="entr" presetSubtype="16"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circle(in)">
                                      <p:cBhvr>
                                        <p:cTn id="33"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8" grpId="0"/>
      <p:bldP spid="3" grpId="0" animBg="1"/>
      <p:bldP spid="8" grpId="0" animBg="1"/>
      <p:bldP spid="9" grpId="0" animBg="1"/>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fontAlgn="auto" hangingPunct="1">
              <a:spcAft>
                <a:spcPts val="0"/>
              </a:spcAft>
              <a:defRPr/>
            </a:pPr>
            <a:endParaRPr lang="en-US" altLang="en-US">
              <a:solidFill>
                <a:schemeClr val="tx1">
                  <a:lumMod val="75000"/>
                  <a:lumOff val="25000"/>
                </a:schemeClr>
              </a:solidFill>
            </a:endParaRPr>
          </a:p>
        </p:txBody>
      </p:sp>
      <p:sp>
        <p:nvSpPr>
          <p:cNvPr id="9219" name="Rectangle 3"/>
          <p:cNvSpPr>
            <a:spLocks noGrp="1" noChangeArrowheads="1"/>
          </p:cNvSpPr>
          <p:nvPr>
            <p:ph sz="quarter" idx="13"/>
          </p:nvPr>
        </p:nvSpPr>
        <p:spPr>
          <a:xfrm>
            <a:off x="2209800" y="2366964"/>
            <a:ext cx="7772400" cy="3424237"/>
          </a:xfrm>
        </p:spPr>
        <p:txBody>
          <a:bodyPr/>
          <a:lstStyle/>
          <a:p>
            <a:pPr eaLnBrk="1" fontAlgn="auto" hangingPunct="1">
              <a:spcAft>
                <a:spcPts val="0"/>
              </a:spcAft>
              <a:defRPr/>
            </a:pPr>
            <a:endParaRPr lang="en-US" altLang="en-US"/>
          </a:p>
        </p:txBody>
      </p:sp>
      <p:pic>
        <p:nvPicPr>
          <p:cNvPr id="34820" name="Picture 5" descr="Picture5"/>
          <p:cNvPicPr>
            <a:picLocks noChangeAspect="1" noChangeArrowheads="1"/>
          </p:cNvPicPr>
          <p:nvPr/>
        </p:nvPicPr>
        <p:blipFill>
          <a:blip r:embed="rId2">
            <a:lum bright="48000"/>
            <a:extLst>
              <a:ext uri="{28A0092B-C50C-407E-A947-70E740481C1C}">
                <a14:useLocalDpi xmlns:a14="http://schemas.microsoft.com/office/drawing/2010/main" val="0"/>
              </a:ext>
            </a:extLst>
          </a:blip>
          <a:srcRect/>
          <a:stretch>
            <a:fillRect/>
          </a:stretch>
        </p:blipFill>
        <p:spPr bwMode="auto">
          <a:xfrm>
            <a:off x="0" y="0"/>
            <a:ext cx="12191999"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8" name="Text Box 6"/>
          <p:cNvSpPr txBox="1">
            <a:spLocks noChangeArrowheads="1"/>
          </p:cNvSpPr>
          <p:nvPr/>
        </p:nvSpPr>
        <p:spPr bwMode="auto">
          <a:xfrm>
            <a:off x="1752600" y="339726"/>
            <a:ext cx="8763000" cy="206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0" fontAlgn="base" hangingPunct="0">
              <a:spcBef>
                <a:spcPct val="0"/>
              </a:spcBef>
              <a:spcAft>
                <a:spcPct val="0"/>
              </a:spcAft>
            </a:pPr>
            <a:r>
              <a:rPr lang="en-US" altLang="en-US" sz="3200" b="1" u="sng">
                <a:solidFill>
                  <a:srgbClr val="CC3300"/>
                </a:solidFill>
                <a:latin typeface="Times New Roman" panose="02020603050405020304" pitchFamily="18" charset="0"/>
                <a:cs typeface="Times New Roman" panose="02020603050405020304" pitchFamily="18" charset="0"/>
              </a:rPr>
              <a:t>Câu 7</a:t>
            </a:r>
            <a:r>
              <a:rPr lang="en-US" altLang="en-US" sz="3200" b="1">
                <a:solidFill>
                  <a:srgbClr val="CC3300"/>
                </a:solidFill>
                <a:latin typeface="Times New Roman" panose="02020603050405020304" pitchFamily="18" charset="0"/>
                <a:cs typeface="Times New Roman" panose="02020603050405020304" pitchFamily="18" charset="0"/>
              </a:rPr>
              <a:t>: </a:t>
            </a:r>
            <a:r>
              <a:rPr lang="nl-NL" altLang="en-US" sz="3200" b="1">
                <a:solidFill>
                  <a:srgbClr val="CE6633"/>
                </a:solidFill>
                <a:latin typeface="Times New Roman" panose="02020603050405020304" pitchFamily="18" charset="0"/>
                <a:cs typeface="Times New Roman" panose="02020603050405020304" pitchFamily="18" charset="0"/>
              </a:rPr>
              <a:t>Nêu  những điều kiện thuận lợi để đồng bằng Bắc Bộ trở thành vựa lúa lớn thứ hai của cả nước? </a:t>
            </a:r>
            <a:endParaRPr lang="en-US" altLang="en-US" sz="3200" b="1">
              <a:solidFill>
                <a:srgbClr val="CE6633"/>
              </a:solidFill>
              <a:latin typeface="Times New Roman" panose="02020603050405020304" pitchFamily="18" charset="0"/>
              <a:cs typeface="Times New Roman" panose="02020603050405020304" pitchFamily="18" charset="0"/>
            </a:endParaRPr>
          </a:p>
          <a:p>
            <a:pPr eaLnBrk="0" fontAlgn="base" hangingPunct="0">
              <a:spcBef>
                <a:spcPct val="0"/>
              </a:spcBef>
              <a:spcAft>
                <a:spcPct val="0"/>
              </a:spcAft>
            </a:pPr>
            <a:endParaRPr lang="en-US" altLang="en-US" sz="3200" b="1">
              <a:solidFill>
                <a:srgbClr val="CE6633"/>
              </a:solidFill>
              <a:latin typeface="Times New Roman" panose="02020603050405020304" pitchFamily="18" charset="0"/>
              <a:cs typeface="Times New Roman" panose="02020603050405020304" pitchFamily="18" charset="0"/>
            </a:endParaRPr>
          </a:p>
        </p:txBody>
      </p:sp>
      <p:sp>
        <p:nvSpPr>
          <p:cNvPr id="2" name="Rectangle 1"/>
          <p:cNvSpPr>
            <a:spLocks noChangeArrowheads="1"/>
          </p:cNvSpPr>
          <p:nvPr/>
        </p:nvSpPr>
        <p:spPr bwMode="auto">
          <a:xfrm>
            <a:off x="1752600" y="2133601"/>
            <a:ext cx="8610600"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0" fontAlgn="base" hangingPunct="0">
              <a:lnSpc>
                <a:spcPct val="150000"/>
              </a:lnSpc>
              <a:spcBef>
                <a:spcPct val="0"/>
              </a:spcBef>
              <a:spcAft>
                <a:spcPct val="0"/>
              </a:spcAft>
            </a:pPr>
            <a:r>
              <a:rPr lang="nl-NL" altLang="en-US" sz="3200" b="1" dirty="0">
                <a:solidFill>
                  <a:prstClr val="black"/>
                </a:solidFill>
                <a:latin typeface="Times New Roman" panose="02020603050405020304" pitchFamily="18" charset="0"/>
                <a:cs typeface="Times New Roman" panose="02020603050405020304" pitchFamily="18" charset="0"/>
              </a:rPr>
              <a:t>* Đồng bằng Bắc Bộ có những điều kiện thuận lợi sau để trở thành vựa lúa lớn thứ hai của cả nước:</a:t>
            </a:r>
            <a:endParaRPr lang="en-US" altLang="en-US" sz="3200" b="1" dirty="0">
              <a:solidFill>
                <a:prstClr val="black"/>
              </a:solidFill>
              <a:latin typeface="Times New Roman" panose="02020603050405020304" pitchFamily="18" charset="0"/>
              <a:cs typeface="Times New Roman" panose="02020603050405020304" pitchFamily="18" charset="0"/>
            </a:endParaRPr>
          </a:p>
          <a:p>
            <a:pPr lvl="1" eaLnBrk="0" fontAlgn="base" hangingPunct="0">
              <a:lnSpc>
                <a:spcPct val="150000"/>
              </a:lnSpc>
              <a:spcBef>
                <a:spcPct val="0"/>
              </a:spcBef>
              <a:spcAft>
                <a:spcPct val="0"/>
              </a:spcAft>
              <a:buFont typeface="Times New Roman" panose="02020603050405020304" pitchFamily="18" charset="0"/>
              <a:buChar char="-"/>
            </a:pPr>
            <a:r>
              <a:rPr lang="nl-NL" altLang="en-US" sz="3200" b="1" dirty="0">
                <a:solidFill>
                  <a:prstClr val="black"/>
                </a:solidFill>
                <a:latin typeface="Times New Roman" panose="02020603050405020304" pitchFamily="18" charset="0"/>
                <a:cs typeface="Times New Roman" panose="02020603050405020304" pitchFamily="18" charset="0"/>
              </a:rPr>
              <a:t>Đất phù sa màu mỡ</a:t>
            </a:r>
            <a:endParaRPr lang="en-US" altLang="en-US" sz="3200" b="1" dirty="0">
              <a:solidFill>
                <a:prstClr val="black"/>
              </a:solidFill>
              <a:latin typeface="Times New Roman" panose="02020603050405020304" pitchFamily="18" charset="0"/>
              <a:cs typeface="Times New Roman" panose="02020603050405020304" pitchFamily="18" charset="0"/>
            </a:endParaRPr>
          </a:p>
          <a:p>
            <a:pPr lvl="1" eaLnBrk="0" fontAlgn="base" hangingPunct="0">
              <a:lnSpc>
                <a:spcPct val="150000"/>
              </a:lnSpc>
              <a:spcBef>
                <a:spcPct val="0"/>
              </a:spcBef>
              <a:spcAft>
                <a:spcPct val="0"/>
              </a:spcAft>
              <a:buFont typeface="Times New Roman" panose="02020603050405020304" pitchFamily="18" charset="0"/>
              <a:buChar char="-"/>
            </a:pPr>
            <a:r>
              <a:rPr lang="nl-NL" altLang="en-US" sz="3200" b="1" dirty="0">
                <a:solidFill>
                  <a:prstClr val="black"/>
                </a:solidFill>
                <a:latin typeface="Times New Roman" panose="02020603050405020304" pitchFamily="18" charset="0"/>
                <a:cs typeface="Times New Roman" panose="02020603050405020304" pitchFamily="18" charset="0"/>
              </a:rPr>
              <a:t>Nguồn nước dồi dào</a:t>
            </a:r>
            <a:endParaRPr lang="en-US" altLang="en-US" sz="3200" b="1" dirty="0">
              <a:solidFill>
                <a:prstClr val="black"/>
              </a:solidFill>
              <a:latin typeface="Times New Roman" panose="02020603050405020304" pitchFamily="18" charset="0"/>
              <a:cs typeface="Times New Roman" panose="02020603050405020304" pitchFamily="18" charset="0"/>
            </a:endParaRPr>
          </a:p>
          <a:p>
            <a:pPr lvl="1" eaLnBrk="0" fontAlgn="base" hangingPunct="0">
              <a:lnSpc>
                <a:spcPct val="150000"/>
              </a:lnSpc>
              <a:spcBef>
                <a:spcPct val="0"/>
              </a:spcBef>
              <a:spcAft>
                <a:spcPct val="0"/>
              </a:spcAft>
              <a:buFont typeface="Times New Roman" panose="02020603050405020304" pitchFamily="18" charset="0"/>
              <a:buChar char="-"/>
            </a:pPr>
            <a:r>
              <a:rPr lang="nl-NL" altLang="en-US" sz="3200" b="1" dirty="0">
                <a:solidFill>
                  <a:prstClr val="black"/>
                </a:solidFill>
                <a:latin typeface="Times New Roman" panose="02020603050405020304" pitchFamily="18" charset="0"/>
                <a:cs typeface="Times New Roman" panose="02020603050405020304" pitchFamily="18" charset="0"/>
              </a:rPr>
              <a:t>Người dân có nhiều kinh nghiệm trồng lúa</a:t>
            </a:r>
            <a:endParaRPr lang="en-US" altLang="en-US" sz="3200" b="1"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5903182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3078">
                                            <p:txEl>
                                              <p:pRg st="0" end="0"/>
                                            </p:txEl>
                                          </p:spTgt>
                                        </p:tgtEl>
                                        <p:attrNameLst>
                                          <p:attrName>style.visibility</p:attrName>
                                        </p:attrNameLst>
                                      </p:cBhvr>
                                      <p:to>
                                        <p:strVal val="visible"/>
                                      </p:to>
                                    </p:set>
                                    <p:animEffect transition="in" filter="fade">
                                      <p:cBhvr>
                                        <p:cTn id="7" dur="1000"/>
                                        <p:tgtEl>
                                          <p:spTgt spid="3078">
                                            <p:txEl>
                                              <p:pRg st="0" end="0"/>
                                            </p:txEl>
                                          </p:spTgt>
                                        </p:tgtEl>
                                      </p:cBhvr>
                                    </p:animEffect>
                                    <p:anim calcmode="lin" valueType="num">
                                      <p:cBhvr>
                                        <p:cTn id="8" dur="1000" fill="hold"/>
                                        <p:tgtEl>
                                          <p:spTgt spid="307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07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fade">
                                      <p:cBhvr>
                                        <p:cTn id="14" dur="1000"/>
                                        <p:tgtEl>
                                          <p:spTgt spid="2">
                                            <p:txEl>
                                              <p:pRg st="0" end="0"/>
                                            </p:txEl>
                                          </p:spTgt>
                                        </p:tgtEl>
                                      </p:cBhvr>
                                    </p:animEffect>
                                    <p:anim calcmode="lin" valueType="num">
                                      <p:cBhvr>
                                        <p:cTn id="15"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Effect transition="in" filter="fade">
                                      <p:cBhvr>
                                        <p:cTn id="19" dur="1000"/>
                                        <p:tgtEl>
                                          <p:spTgt spid="2">
                                            <p:txEl>
                                              <p:pRg st="1" end="1"/>
                                            </p:txEl>
                                          </p:spTgt>
                                        </p:tgtEl>
                                      </p:cBhvr>
                                    </p:animEffect>
                                    <p:anim calcmode="lin" valueType="num">
                                      <p:cBhvr>
                                        <p:cTn id="20"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2">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2">
                                            <p:txEl>
                                              <p:pRg st="2" end="2"/>
                                            </p:txEl>
                                          </p:spTgt>
                                        </p:tgtEl>
                                        <p:attrNameLst>
                                          <p:attrName>style.visibility</p:attrName>
                                        </p:attrNameLst>
                                      </p:cBhvr>
                                      <p:to>
                                        <p:strVal val="visible"/>
                                      </p:to>
                                    </p:set>
                                    <p:animEffect transition="in" filter="fade">
                                      <p:cBhvr>
                                        <p:cTn id="24" dur="1000"/>
                                        <p:tgtEl>
                                          <p:spTgt spid="2">
                                            <p:txEl>
                                              <p:pRg st="2" end="2"/>
                                            </p:txEl>
                                          </p:spTgt>
                                        </p:tgtEl>
                                      </p:cBhvr>
                                    </p:animEffect>
                                    <p:anim calcmode="lin" valueType="num">
                                      <p:cBhvr>
                                        <p:cTn id="2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2">
                                            <p:txEl>
                                              <p:pRg st="2" end="2"/>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2">
                                            <p:txEl>
                                              <p:pRg st="3" end="3"/>
                                            </p:txEl>
                                          </p:spTgt>
                                        </p:tgtEl>
                                        <p:attrNameLst>
                                          <p:attrName>style.visibility</p:attrName>
                                        </p:attrNameLst>
                                      </p:cBhvr>
                                      <p:to>
                                        <p:strVal val="visible"/>
                                      </p:to>
                                    </p:set>
                                    <p:animEffect transition="in" filter="fade">
                                      <p:cBhvr>
                                        <p:cTn id="29" dur="1000"/>
                                        <p:tgtEl>
                                          <p:spTgt spid="2">
                                            <p:txEl>
                                              <p:pRg st="3" end="3"/>
                                            </p:txEl>
                                          </p:spTgt>
                                        </p:tgtEl>
                                      </p:cBhvr>
                                    </p:animEffect>
                                    <p:anim calcmode="lin" valueType="num">
                                      <p:cBhvr>
                                        <p:cTn id="30"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endParaRPr lang="en-US"/>
          </a:p>
        </p:txBody>
      </p:sp>
      <p:sp>
        <p:nvSpPr>
          <p:cNvPr id="3" name="Content Placeholder 2"/>
          <p:cNvSpPr>
            <a:spLocks noGrp="1"/>
          </p:cNvSpPr>
          <p:nvPr>
            <p:ph sz="quarter" idx="13"/>
          </p:nvPr>
        </p:nvSpPr>
        <p:spPr>
          <a:xfrm>
            <a:off x="2209800" y="2366964"/>
            <a:ext cx="7772400" cy="3424237"/>
          </a:xfrm>
        </p:spPr>
        <p:txBody>
          <a:bodyPr/>
          <a:lstStyle/>
          <a:p>
            <a:pPr eaLnBrk="1" fontAlgn="auto" hangingPunct="1">
              <a:spcAft>
                <a:spcPts val="0"/>
              </a:spcAft>
              <a:defRPr/>
            </a:pPr>
            <a:endParaRPr lang="en-US"/>
          </a:p>
        </p:txBody>
      </p:sp>
      <p:pic>
        <p:nvPicPr>
          <p:cNvPr id="35844" name="Picture 5" descr="Picture5"/>
          <p:cNvPicPr>
            <a:picLocks noChangeAspect="1" noChangeArrowheads="1"/>
          </p:cNvPicPr>
          <p:nvPr/>
        </p:nvPicPr>
        <p:blipFill>
          <a:blip r:embed="rId2">
            <a:lum bright="48000"/>
            <a:extLst>
              <a:ext uri="{28A0092B-C50C-407E-A947-70E740481C1C}">
                <a14:useLocalDpi xmlns:a14="http://schemas.microsoft.com/office/drawing/2010/main" val="0"/>
              </a:ext>
            </a:extLst>
          </a:blip>
          <a:srcRect/>
          <a:stretch>
            <a:fillRect/>
          </a:stretch>
        </p:blipFill>
        <p:spPr bwMode="auto">
          <a:xfrm>
            <a:off x="150495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1700214" y="173038"/>
            <a:ext cx="8639175" cy="1077912"/>
          </a:xfrm>
          <a:prstGeom prst="rect">
            <a:avLst/>
          </a:prstGeom>
        </p:spPr>
        <p:txBody>
          <a:bodyPr wrap="none">
            <a:spAutoFit/>
          </a:bodyPr>
          <a:lstStyle/>
          <a:p>
            <a:pPr eaLnBrk="0" fontAlgn="base" hangingPunct="0">
              <a:spcBef>
                <a:spcPct val="0"/>
              </a:spcBef>
              <a:spcAft>
                <a:spcPct val="0"/>
              </a:spcAft>
              <a:defRPr/>
            </a:pPr>
            <a:r>
              <a:rPr lang="en-US" altLang="en-US" sz="3200" b="1" u="sng" dirty="0" err="1">
                <a:solidFill>
                  <a:srgbClr val="CC3300"/>
                </a:solidFill>
                <a:latin typeface="Times New Roman" panose="02020603050405020304" pitchFamily="18" charset="0"/>
                <a:cs typeface="Times New Roman" panose="02020603050405020304" pitchFamily="18" charset="0"/>
              </a:rPr>
              <a:t>Câu</a:t>
            </a:r>
            <a:r>
              <a:rPr lang="en-US" altLang="en-US" sz="3200" b="1" u="sng" dirty="0">
                <a:solidFill>
                  <a:srgbClr val="CC3300"/>
                </a:solidFill>
                <a:latin typeface="Times New Roman" panose="02020603050405020304" pitchFamily="18" charset="0"/>
                <a:cs typeface="Times New Roman" panose="02020603050405020304" pitchFamily="18" charset="0"/>
              </a:rPr>
              <a:t> 8</a:t>
            </a:r>
            <a:r>
              <a:rPr lang="en-US" altLang="en-US" sz="3200" dirty="0">
                <a:solidFill>
                  <a:srgbClr val="CE6633"/>
                </a:solidFill>
                <a:latin typeface="Times New Roman" panose="02020603050405020304" pitchFamily="18" charset="0"/>
                <a:cs typeface="Times New Roman" panose="02020603050405020304" pitchFamily="18" charset="0"/>
              </a:rPr>
              <a:t>: </a:t>
            </a:r>
            <a:r>
              <a:rPr lang="en-US" sz="3200" b="1" dirty="0" err="1">
                <a:solidFill>
                  <a:srgbClr val="CE6633"/>
                </a:solidFill>
                <a:latin typeface="Times New Roman" panose="02020603050405020304" pitchFamily="18" charset="0"/>
                <a:cs typeface="Times New Roman" panose="02020603050405020304" pitchFamily="18" charset="0"/>
              </a:rPr>
              <a:t>Em</a:t>
            </a:r>
            <a:r>
              <a:rPr lang="en-US" sz="3200" b="1" dirty="0">
                <a:solidFill>
                  <a:srgbClr val="CE6633"/>
                </a:solidFill>
                <a:latin typeface="Times New Roman" panose="02020603050405020304" pitchFamily="18" charset="0"/>
                <a:cs typeface="Times New Roman" panose="02020603050405020304" pitchFamily="18" charset="0"/>
              </a:rPr>
              <a:t> </a:t>
            </a:r>
            <a:r>
              <a:rPr lang="en-US" sz="3200" b="1" dirty="0" err="1">
                <a:solidFill>
                  <a:srgbClr val="CE6633"/>
                </a:solidFill>
                <a:latin typeface="Times New Roman" panose="02020603050405020304" pitchFamily="18" charset="0"/>
                <a:cs typeface="Times New Roman" panose="02020603050405020304" pitchFamily="18" charset="0"/>
              </a:rPr>
              <a:t>hãy</a:t>
            </a:r>
            <a:r>
              <a:rPr lang="en-US" sz="3200" b="1" dirty="0">
                <a:solidFill>
                  <a:srgbClr val="CE6633"/>
                </a:solidFill>
                <a:latin typeface="Times New Roman" panose="02020603050405020304" pitchFamily="18" charset="0"/>
                <a:cs typeface="Times New Roman" panose="02020603050405020304" pitchFamily="18" charset="0"/>
              </a:rPr>
              <a:t> </a:t>
            </a:r>
            <a:r>
              <a:rPr lang="en-US" sz="3200" b="1" dirty="0" err="1">
                <a:solidFill>
                  <a:srgbClr val="CE6633"/>
                </a:solidFill>
                <a:latin typeface="Times New Roman" panose="02020603050405020304" pitchFamily="18" charset="0"/>
                <a:cs typeface="Times New Roman" panose="02020603050405020304" pitchFamily="18" charset="0"/>
              </a:rPr>
              <a:t>nêu</a:t>
            </a:r>
            <a:r>
              <a:rPr lang="en-US" sz="3200" b="1" dirty="0">
                <a:solidFill>
                  <a:srgbClr val="CE6633"/>
                </a:solidFill>
                <a:latin typeface="Times New Roman" panose="02020603050405020304" pitchFamily="18" charset="0"/>
                <a:cs typeface="Times New Roman" panose="02020603050405020304" pitchFamily="18" charset="0"/>
              </a:rPr>
              <a:t> </a:t>
            </a:r>
            <a:r>
              <a:rPr lang="en-US" sz="3200" b="1" dirty="0" err="1">
                <a:solidFill>
                  <a:srgbClr val="CE6633"/>
                </a:solidFill>
                <a:latin typeface="Times New Roman" panose="02020603050405020304" pitchFamily="18" charset="0"/>
                <a:cs typeface="Times New Roman" panose="02020603050405020304" pitchFamily="18" charset="0"/>
              </a:rPr>
              <a:t>đặc</a:t>
            </a:r>
            <a:r>
              <a:rPr lang="en-US" sz="3200" b="1" dirty="0">
                <a:solidFill>
                  <a:srgbClr val="CE6633"/>
                </a:solidFill>
                <a:latin typeface="Times New Roman" panose="02020603050405020304" pitchFamily="18" charset="0"/>
                <a:cs typeface="Times New Roman" panose="02020603050405020304" pitchFamily="18" charset="0"/>
              </a:rPr>
              <a:t> </a:t>
            </a:r>
            <a:r>
              <a:rPr lang="en-US" sz="3200" b="1" dirty="0" err="1">
                <a:solidFill>
                  <a:srgbClr val="CE6633"/>
                </a:solidFill>
                <a:latin typeface="Times New Roman" panose="02020603050405020304" pitchFamily="18" charset="0"/>
                <a:cs typeface="Times New Roman" panose="02020603050405020304" pitchFamily="18" charset="0"/>
              </a:rPr>
              <a:t>điểm</a:t>
            </a:r>
            <a:r>
              <a:rPr lang="en-US" sz="3200" b="1" dirty="0">
                <a:solidFill>
                  <a:srgbClr val="CE6633"/>
                </a:solidFill>
                <a:latin typeface="Times New Roman" panose="02020603050405020304" pitchFamily="18" charset="0"/>
                <a:cs typeface="Times New Roman" panose="02020603050405020304" pitchFamily="18" charset="0"/>
              </a:rPr>
              <a:t> </a:t>
            </a:r>
            <a:r>
              <a:rPr lang="en-US" sz="3200" b="1" dirty="0" err="1">
                <a:solidFill>
                  <a:srgbClr val="CE6633"/>
                </a:solidFill>
                <a:latin typeface="Times New Roman" panose="02020603050405020304" pitchFamily="18" charset="0"/>
                <a:cs typeface="Times New Roman" panose="02020603050405020304" pitchFamily="18" charset="0"/>
              </a:rPr>
              <a:t>địa</a:t>
            </a:r>
            <a:r>
              <a:rPr lang="en-US" sz="3200" b="1" dirty="0">
                <a:solidFill>
                  <a:srgbClr val="CE6633"/>
                </a:solidFill>
                <a:latin typeface="Times New Roman" panose="02020603050405020304" pitchFamily="18" charset="0"/>
                <a:cs typeface="Times New Roman" panose="02020603050405020304" pitchFamily="18" charset="0"/>
              </a:rPr>
              <a:t> </a:t>
            </a:r>
            <a:r>
              <a:rPr lang="en-US" sz="3200" b="1" dirty="0" err="1">
                <a:solidFill>
                  <a:srgbClr val="CE6633"/>
                </a:solidFill>
                <a:latin typeface="Times New Roman" panose="02020603050405020304" pitchFamily="18" charset="0"/>
                <a:cs typeface="Times New Roman" panose="02020603050405020304" pitchFamily="18" charset="0"/>
              </a:rPr>
              <a:t>hình</a:t>
            </a:r>
            <a:r>
              <a:rPr lang="en-US" sz="3200" b="1" dirty="0">
                <a:solidFill>
                  <a:srgbClr val="CE6633"/>
                </a:solidFill>
                <a:latin typeface="Times New Roman" panose="02020603050405020304" pitchFamily="18" charset="0"/>
                <a:cs typeface="Times New Roman" panose="02020603050405020304" pitchFamily="18" charset="0"/>
              </a:rPr>
              <a:t> </a:t>
            </a:r>
            <a:r>
              <a:rPr lang="en-US" sz="3200" b="1" dirty="0" err="1">
                <a:solidFill>
                  <a:srgbClr val="CE6633"/>
                </a:solidFill>
                <a:latin typeface="Times New Roman" panose="02020603050405020304" pitchFamily="18" charset="0"/>
                <a:cs typeface="Times New Roman" panose="02020603050405020304" pitchFamily="18" charset="0"/>
              </a:rPr>
              <a:t>của</a:t>
            </a:r>
            <a:r>
              <a:rPr lang="en-US" sz="3200" b="1" dirty="0">
                <a:solidFill>
                  <a:srgbClr val="CE6633"/>
                </a:solidFill>
                <a:latin typeface="Times New Roman" panose="02020603050405020304" pitchFamily="18" charset="0"/>
                <a:cs typeface="Times New Roman" panose="02020603050405020304" pitchFamily="18" charset="0"/>
              </a:rPr>
              <a:t> </a:t>
            </a:r>
            <a:r>
              <a:rPr lang="en-US" sz="3200" b="1" dirty="0" err="1">
                <a:solidFill>
                  <a:srgbClr val="CE6633"/>
                </a:solidFill>
                <a:latin typeface="Times New Roman" panose="02020603050405020304" pitchFamily="18" charset="0"/>
                <a:cs typeface="Times New Roman" panose="02020603050405020304" pitchFamily="18" charset="0"/>
              </a:rPr>
              <a:t>đồng</a:t>
            </a:r>
            <a:endParaRPr lang="en-US" sz="3200" b="1" dirty="0">
              <a:solidFill>
                <a:srgbClr val="CE6633"/>
              </a:solidFill>
              <a:latin typeface="Times New Roman" panose="02020603050405020304" pitchFamily="18" charset="0"/>
              <a:cs typeface="Times New Roman" panose="02020603050405020304" pitchFamily="18" charset="0"/>
            </a:endParaRPr>
          </a:p>
          <a:p>
            <a:pPr eaLnBrk="0" fontAlgn="base" hangingPunct="0">
              <a:spcBef>
                <a:spcPct val="0"/>
              </a:spcBef>
              <a:spcAft>
                <a:spcPct val="0"/>
              </a:spcAft>
              <a:defRPr/>
            </a:pPr>
            <a:r>
              <a:rPr lang="en-US" sz="3200" b="1" dirty="0">
                <a:solidFill>
                  <a:srgbClr val="CE6633"/>
                </a:solidFill>
                <a:latin typeface="Times New Roman" panose="02020603050405020304" pitchFamily="18" charset="0"/>
                <a:cs typeface="Times New Roman" panose="02020603050405020304" pitchFamily="18" charset="0"/>
              </a:rPr>
              <a:t> </a:t>
            </a:r>
            <a:r>
              <a:rPr lang="en-US" sz="3200" b="1" dirty="0" err="1">
                <a:solidFill>
                  <a:srgbClr val="CE6633"/>
                </a:solidFill>
                <a:latin typeface="Times New Roman" panose="02020603050405020304" pitchFamily="18" charset="0"/>
                <a:cs typeface="Times New Roman" panose="02020603050405020304" pitchFamily="18" charset="0"/>
              </a:rPr>
              <a:t>bằng</a:t>
            </a:r>
            <a:r>
              <a:rPr lang="en-US" sz="3200" b="1" dirty="0">
                <a:solidFill>
                  <a:srgbClr val="CE6633"/>
                </a:solidFill>
                <a:latin typeface="Times New Roman" panose="02020603050405020304" pitchFamily="18" charset="0"/>
                <a:cs typeface="Times New Roman" panose="02020603050405020304" pitchFamily="18" charset="0"/>
              </a:rPr>
              <a:t> </a:t>
            </a:r>
            <a:r>
              <a:rPr lang="en-US" sz="3200" b="1" dirty="0" err="1">
                <a:solidFill>
                  <a:srgbClr val="CE6633"/>
                </a:solidFill>
                <a:latin typeface="Times New Roman" panose="02020603050405020304" pitchFamily="18" charset="0"/>
                <a:cs typeface="Times New Roman" panose="02020603050405020304" pitchFamily="18" charset="0"/>
              </a:rPr>
              <a:t>Bắc</a:t>
            </a:r>
            <a:r>
              <a:rPr lang="en-US" sz="3200" b="1" dirty="0">
                <a:solidFill>
                  <a:srgbClr val="CE6633"/>
                </a:solidFill>
                <a:latin typeface="Times New Roman" panose="02020603050405020304" pitchFamily="18" charset="0"/>
                <a:cs typeface="Times New Roman" panose="02020603050405020304" pitchFamily="18" charset="0"/>
              </a:rPr>
              <a:t> </a:t>
            </a:r>
            <a:r>
              <a:rPr lang="en-US" sz="3200" b="1" dirty="0" err="1">
                <a:solidFill>
                  <a:srgbClr val="CE6633"/>
                </a:solidFill>
                <a:latin typeface="Times New Roman" panose="02020603050405020304" pitchFamily="18" charset="0"/>
                <a:cs typeface="Times New Roman" panose="02020603050405020304" pitchFamily="18" charset="0"/>
              </a:rPr>
              <a:t>Bộ</a:t>
            </a:r>
            <a:r>
              <a:rPr lang="en-US" sz="3200" b="1" dirty="0">
                <a:solidFill>
                  <a:srgbClr val="CE6633"/>
                </a:solidFill>
                <a:latin typeface="Times New Roman" panose="02020603050405020304" pitchFamily="18" charset="0"/>
                <a:cs typeface="Times New Roman" panose="02020603050405020304" pitchFamily="18" charset="0"/>
              </a:rPr>
              <a:t>?</a:t>
            </a:r>
            <a:r>
              <a:rPr lang="en-US" altLang="en-US" sz="3200" b="1" dirty="0">
                <a:solidFill>
                  <a:srgbClr val="CE6633"/>
                </a:solidFill>
                <a:latin typeface="Times New Roman" panose="02020603050405020304" pitchFamily="18" charset="0"/>
                <a:cs typeface="Times New Roman" panose="02020603050405020304" pitchFamily="18" charset="0"/>
              </a:rPr>
              <a:t> </a:t>
            </a:r>
            <a:endParaRPr lang="en-US" sz="3200" b="1" dirty="0">
              <a:solidFill>
                <a:srgbClr val="CE6633"/>
              </a:solidFill>
              <a:latin typeface="Times New Roman" panose="02020603050405020304" pitchFamily="18" charset="0"/>
              <a:cs typeface="Times New Roman" panose="02020603050405020304" pitchFamily="18" charset="0"/>
            </a:endParaRPr>
          </a:p>
        </p:txBody>
      </p:sp>
      <p:sp>
        <p:nvSpPr>
          <p:cNvPr id="6" name="Rectangle 5"/>
          <p:cNvSpPr>
            <a:spLocks noChangeArrowheads="1"/>
          </p:cNvSpPr>
          <p:nvPr/>
        </p:nvSpPr>
        <p:spPr bwMode="auto">
          <a:xfrm>
            <a:off x="1700214" y="1476375"/>
            <a:ext cx="8510587" cy="255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0" fontAlgn="base" hangingPunct="0">
              <a:spcBef>
                <a:spcPct val="0"/>
              </a:spcBef>
              <a:spcAft>
                <a:spcPct val="0"/>
              </a:spcAft>
            </a:pPr>
            <a:r>
              <a:rPr lang="en-US" altLang="en-US" sz="3200" b="1">
                <a:solidFill>
                  <a:prstClr val="black"/>
                </a:solidFill>
                <a:latin typeface="Times New Roman" panose="02020603050405020304" pitchFamily="18" charset="0"/>
                <a:ea typeface="Calibri" panose="020F0502020204030204" pitchFamily="34" charset="0"/>
                <a:cs typeface="Times New Roman" panose="02020603050405020304" pitchFamily="18" charset="0"/>
              </a:rPr>
              <a:t>   * Đồng bằng Bắc Bộ có dạng hình tam giác với đỉnh ở Việt Trì và cạnh đáy là đường bờ biển. Đây là đồng bằng châu thổ lớn thứ hai của cả nước. Do sông Hồng và sông Thái Bình bồi đắp nên.</a:t>
            </a:r>
            <a:endParaRPr lang="en-US" altLang="en-US" sz="3200">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6990961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otalTime>3</TotalTime>
  <Words>595</Words>
  <Application>Microsoft Office PowerPoint</Application>
  <PresentationFormat>Widescreen</PresentationFormat>
  <Paragraphs>80</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Times New Roman</vt:lpstr>
      <vt:lpstr>Tw Cen MT</vt:lpstr>
      <vt:lpstr>Droplet</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1</cp:revision>
  <dcterms:created xsi:type="dcterms:W3CDTF">2022-12-20T02:28:29Z</dcterms:created>
  <dcterms:modified xsi:type="dcterms:W3CDTF">2022-12-20T02:32:03Z</dcterms:modified>
</cp:coreProperties>
</file>