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19FA6-B894-4C81-B734-E40A3D1582F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42A7-C130-4777-9259-CAA42DAB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54EBF-4375-4E9D-868C-1CC7D4FB05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1A2E-DA1D-4781-B20E-2C685E7396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- HS đọc thông tin về bảng số liệu </a:t>
            </a:r>
          </a:p>
          <a:p>
            <a:r>
              <a:rPr lang="en-US"/>
              <a:t> - HS thảo luận nhóm đôi </a:t>
            </a:r>
          </a:p>
          <a:p>
            <a:r>
              <a:rPr lang="en-US"/>
              <a:t> - HS trả lời </a:t>
            </a:r>
          </a:p>
        </p:txBody>
      </p:sp>
    </p:spTree>
    <p:extLst>
      <p:ext uri="{BB962C8B-B14F-4D97-AF65-F5344CB8AC3E}">
        <p14:creationId xmlns:p14="http://schemas.microsoft.com/office/powerpoint/2010/main" val="100383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0FF1FB46-9668-4A31-A266-99A74447F3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5EDD745-2657-43EC-B7D3-BF0AB5AA6FF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90B76A1-CCE4-4C4E-B218-20517924780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CBAAF9D-0896-4BF6-8994-1188B6737ADA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9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A1C4D97-CAB3-4DBA-9C04-538C5681D4CC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2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B2766FF-2AD0-43B5-962F-2BAADA43DBA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4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92602CF-F0F8-410B-A8D0-B91CDC7BFEA3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BBE5206-1146-419A-AE84-03D7ED361404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0789DD0-CD39-4871-AA2E-122C2A57F9C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7FBCEB32-DDC2-42FB-85ED-B9F8C2C49BA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9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018DCB4-981F-455A-9DD7-228A21CCEA9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7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8D57A03-2D33-4C0C-81C3-82969E75C8F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6393267-2A16-492C-BE41-20A5E1E8A375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5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E85D4F72-DF47-4D89-BD7A-663F660D0873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E0227A53-78E7-47C8-A778-D499D1315C10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16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982C7-56CC-4E9D-BE6F-35AD479867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0FF1FB46-9668-4A31-A266-99A74447F3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8D57A03-2D33-4C0C-81C3-82969E75C8F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7999945-1390-45DD-AEE9-673EADF7FCC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4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3A5D93D-AFB8-4320-B2B0-3194128D0AD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43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02A926E-8CC8-4F6E-8F77-D37228273E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96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21BC0C9-5C3E-4344-8040-0CB51E05A1A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7999945-1390-45DD-AEE9-673EADF7FCC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32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993F034-962B-4280-B737-D162F9FDFD2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70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C6AEB9B9-EBAB-40ED-A813-0E904EB7B0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7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BC0739B-3DA5-418D-B0C2-3300FBAFDA1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69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5EDD745-2657-43EC-B7D3-BF0AB5AA6FF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5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90B76A1-CCE4-4C4E-B218-20517924780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76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0FF1FB46-9668-4A31-A266-99A74447F3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72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8D57A03-2D33-4C0C-81C3-82969E75C8F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35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7999945-1390-45DD-AEE9-673EADF7FCC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1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3A5D93D-AFB8-4320-B2B0-3194128D0AD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02A926E-8CC8-4F6E-8F77-D37228273E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3A5D93D-AFB8-4320-B2B0-3194128D0AD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19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21BC0C9-5C3E-4344-8040-0CB51E05A1A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98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993F034-962B-4280-B737-D162F9FDFD2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9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C6AEB9B9-EBAB-40ED-A813-0E904EB7B0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BC0739B-3DA5-418D-B0C2-3300FBAFDA1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7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F5EDD745-2657-43EC-B7D3-BF0AB5AA6FF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70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90B76A1-CCE4-4C4E-B218-20517924780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02A926E-8CC8-4F6E-8F77-D37228273E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0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21BC0C9-5C3E-4344-8040-0CB51E05A1A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993F034-962B-4280-B737-D162F9FDFD2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C6AEB9B9-EBAB-40ED-A813-0E904EB7B08C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BC0739B-3DA5-418D-B0C2-3300FBAFDA1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1EF653F-0DF1-4D8D-AF9B-4AD50988D81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DF7825B-D62C-4E31-A315-5D59B694531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1EF653F-0DF1-4D8D-AF9B-4AD50988D81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4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1EF653F-0DF1-4D8D-AF9B-4AD50988D81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10058401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000000"/>
              </a:solidFill>
              <a:latin typeface=".VnCommercial Script" pitchFamily="34" charset="0"/>
              <a:cs typeface="Arial" charset="0"/>
            </a:endParaRPr>
          </a:p>
        </p:txBody>
      </p:sp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2514600" y="1524001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32" indent="-742932"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1676401" y="719139"/>
            <a:ext cx="8774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Thứ ..... ngày .....tháng 2 năm 2022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Luyện tập chung (trên)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352800" y="2921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Sách trang 138</a:t>
            </a:r>
            <a:endParaRPr lang="en-US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itle 1"/>
          <p:cNvSpPr>
            <a:spLocks noGrp="1"/>
          </p:cNvSpPr>
          <p:nvPr>
            <p:ph type="title"/>
          </p:nvPr>
        </p:nvSpPr>
        <p:spPr>
          <a:xfrm>
            <a:off x="1681163" y="411163"/>
            <a:ext cx="9955212" cy="5334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sáu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ngày 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31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 3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itchFamily="34" charset="-93"/>
                <a:ea typeface="HP001"/>
                <a:cs typeface="HP001"/>
              </a:rPr>
              <a:t>2023</a:t>
            </a:r>
            <a:endParaRPr lang="en-US" altLang="en-US" sz="3600" b="1" dirty="0">
              <a:solidFill>
                <a:schemeClr val="bg1"/>
              </a:solidFill>
              <a:latin typeface="HP001 4 hàng" pitchFamily="34" charset="-93"/>
              <a:ea typeface="HP001"/>
              <a:cs typeface="HP001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3999" y="1355726"/>
            <a:ext cx="101123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Địa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lí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: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Người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dân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và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hoạt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động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sản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xuất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ở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đồng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bằng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duyên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hải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miền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-93"/>
                <a:ea typeface="HP001"/>
                <a:cs typeface="HP001"/>
              </a:rPr>
              <a:t>Trung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-93"/>
              <a:ea typeface="HP001"/>
              <a:cs typeface="HP001"/>
            </a:endParaRPr>
          </a:p>
        </p:txBody>
      </p:sp>
    </p:spTree>
    <p:extLst>
      <p:ext uri="{BB962C8B-B14F-4D97-AF65-F5344CB8AC3E}">
        <p14:creationId xmlns:p14="http://schemas.microsoft.com/office/powerpoint/2010/main" val="104112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35360" y="57013"/>
            <a:ext cx="11589941" cy="74898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ở đồng bằng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22647" y="1032475"/>
            <a:ext cx="11551679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24162" y="2772412"/>
            <a:ext cx="11551679" cy="20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267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22647" y="5061182"/>
            <a:ext cx="11551679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11965" y="-53975"/>
            <a:ext cx="103764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8" name="Picture 8" descr="ao dai 1"/>
          <p:cNvPicPr>
            <a:picLocks noChangeAspect="1" noChangeArrowheads="1"/>
          </p:cNvPicPr>
          <p:nvPr/>
        </p:nvPicPr>
        <p:blipFill>
          <a:blip r:embed="rId2">
            <a:lum bright="-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1100326"/>
            <a:ext cx="11713301" cy="56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9027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8"/>
          <p:cNvPicPr>
            <a:picLocks noChangeAspect="1" noChangeArrowheads="1"/>
          </p:cNvPicPr>
          <p:nvPr/>
        </p:nvPicPr>
        <p:blipFill>
          <a:blip r:embed="rId2">
            <a:lum bright="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42861"/>
            <a:ext cx="6625067" cy="612244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3393" y="6110436"/>
            <a:ext cx="7229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440149" y="2006838"/>
            <a:ext cx="453981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Mặc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dài,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đai thắt ngang và khăn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1" name="Picture 11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5" y="5824538"/>
            <a:ext cx="960967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4" y="82362"/>
            <a:ext cx="5952661" cy="59435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19403" y="6141214"/>
            <a:ext cx="57912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248128" y="1781969"/>
            <a:ext cx="4320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51" name="Picture 11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5" y="5824538"/>
            <a:ext cx="960967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1"/>
            <a:ext cx="3043453" cy="299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7" name="Picture 3" descr="D:\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1"/>
            <a:ext cx="24638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D:\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2702" y="2895600"/>
            <a:ext cx="3289300" cy="184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5" descr="D:\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8200" y="2"/>
            <a:ext cx="246380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1" name="Picture 7" descr="D:\k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4402" y="3895725"/>
            <a:ext cx="2628900" cy="296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2" name="Picture 8" descr="D:\k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21946"/>
            <a:ext cx="2743200" cy="303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3" name="Picture 9" descr="D:\k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48000" cy="336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04000" y="2667000"/>
            <a:ext cx="2235200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2667" b="1" dirty="0" err="1">
                <a:cs typeface="Arial" panose="020B0604020202020204" pitchFamily="34" charset="0"/>
              </a:rPr>
              <a:t>Trang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phục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truyền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thống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của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người</a:t>
            </a:r>
            <a:r>
              <a:rPr lang="en-US" sz="2667" b="1" dirty="0">
                <a:cs typeface="Arial" panose="020B0604020202020204" pitchFamily="34" charset="0"/>
              </a:rPr>
              <a:t> </a:t>
            </a:r>
            <a:r>
              <a:rPr lang="en-US" sz="2667" b="1" dirty="0" err="1">
                <a:cs typeface="Arial" panose="020B0604020202020204" pitchFamily="34" charset="0"/>
              </a:rPr>
              <a:t>Chăm</a:t>
            </a:r>
            <a:endParaRPr lang="en-US" sz="2667" b="1" dirty="0"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3429001"/>
            <a:ext cx="6604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Trang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phục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truyền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thống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r>
              <a:rPr lang="en-US" sz="2667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cs typeface="Arial" panose="020B0604020202020204" pitchFamily="34" charset="0"/>
              </a:rPr>
              <a:t>Kinh</a:t>
            </a:r>
            <a:endParaRPr lang="en-US" sz="2667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5372" name="Picture 12" descr="D:\c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4800600"/>
            <a:ext cx="3200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4484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4" y="1"/>
            <a:ext cx="5846711" cy="348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96" y="33210"/>
            <a:ext cx="6091224" cy="345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17032"/>
            <a:ext cx="5807967" cy="3132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40" y="3861048"/>
            <a:ext cx="5922880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4352" y="6444045"/>
            <a:ext cx="15361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Giarai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2277" y="3191610"/>
            <a:ext cx="15361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Cơtu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897" y="6479727"/>
            <a:ext cx="15361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Cadong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087" y="3191610"/>
            <a:ext cx="15361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Xêđăng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31371" y="68627"/>
            <a:ext cx="11137436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  <a:defRPr/>
            </a:pP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sản xuất của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24162" y="1512656"/>
            <a:ext cx="11551679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" y="456803"/>
            <a:ext cx="3744383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77" y="447461"/>
            <a:ext cx="3589867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3" y="404664"/>
            <a:ext cx="3390900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3235716"/>
            <a:ext cx="3744383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3235716"/>
            <a:ext cx="3551767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17" y="3235716"/>
            <a:ext cx="3350683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" y="1226151"/>
            <a:ext cx="3744383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3534550"/>
            <a:ext cx="5497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CC"/>
                </a:solidFill>
              </a:rPr>
              <a:t>Hình</a:t>
            </a:r>
            <a:r>
              <a:rPr lang="en-US" sz="2400" dirty="0">
                <a:solidFill>
                  <a:srgbClr val="FF33CC"/>
                </a:solidFill>
              </a:rPr>
              <a:t> 3</a:t>
            </a:r>
            <a:r>
              <a:rPr lang="en-US" sz="2400" dirty="0">
                <a:solidFill>
                  <a:srgbClr val="FF33CC"/>
                </a:solidFill>
              </a:rPr>
              <a:t>. </a:t>
            </a:r>
            <a:r>
              <a:rPr lang="en-US" sz="2400" dirty="0"/>
              <a:t>Đầm nuôi tôm công nghiệp </a:t>
            </a: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77" y="1216809"/>
            <a:ext cx="3589867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75652" y="3492625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Cánh đồng lúa</a:t>
            </a:r>
          </a:p>
        </p:txBody>
      </p:sp>
      <p:pic>
        <p:nvPicPr>
          <p:cNvPr id="8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3" y="1174012"/>
            <a:ext cx="3390900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47862" y="3530408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Cánh đồng mía</a:t>
            </a:r>
          </a:p>
        </p:txBody>
      </p:sp>
      <p:pic>
        <p:nvPicPr>
          <p:cNvPr id="11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4005064"/>
            <a:ext cx="3744383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8953" y="6273569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Chăn nuôi gia súc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470" y="-108379"/>
            <a:ext cx="11762429" cy="390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hình theo nhóm ngành sản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ngành khác.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67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667" b="1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endParaRPr lang="en-US" sz="2667" b="1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4005064"/>
            <a:ext cx="3551767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17" y="4005064"/>
            <a:ext cx="3350683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63020" y="6320692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 7.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Cánh đồng muối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56291" y="6354934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8.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Làng chài</a:t>
            </a:r>
          </a:p>
        </p:txBody>
      </p:sp>
    </p:spTree>
    <p:extLst>
      <p:ext uri="{BB962C8B-B14F-4D97-AF65-F5344CB8AC3E}">
        <p14:creationId xmlns:p14="http://schemas.microsoft.com/office/powerpoint/2010/main" val="11544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18" y="1841177"/>
            <a:ext cx="4376084" cy="1313159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733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733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4592" y="1799429"/>
            <a:ext cx="3993963" cy="1313159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19" y="3909054"/>
            <a:ext cx="4376084" cy="202356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TRỒNG, ĐÁNH BẮT THỦY SẢN</a:t>
            </a:r>
            <a:endParaRPr 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5584" y="3909053"/>
            <a:ext cx="3992971" cy="2005083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NGÀNH KHÁC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31371" y="68627"/>
            <a:ext cx="11137436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  <a:defRPr/>
            </a:pP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sản xuất của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5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2" y="152402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8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9" y="116632"/>
            <a:ext cx="122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7079"/>
              </p:ext>
            </p:extLst>
          </p:nvPr>
        </p:nvGraphicFramePr>
        <p:xfrm>
          <a:off x="466789" y="1340768"/>
          <a:ext cx="11329260" cy="560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448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1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6" y="2993455"/>
            <a:ext cx="2804584" cy="187220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4896354"/>
            <a:ext cx="2715088" cy="184501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2993455"/>
            <a:ext cx="2663957" cy="187220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3" y="2981057"/>
            <a:ext cx="2717105" cy="188460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1" y="4921910"/>
            <a:ext cx="2604344" cy="176321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04" y="2934932"/>
            <a:ext cx="2690169" cy="193073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(32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1"/>
            <a:ext cx="12141200" cy="64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8" descr="màu trắ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11"/>
          <p:cNvGrpSpPr/>
          <p:nvPr/>
        </p:nvGrpSpPr>
        <p:grpSpPr bwMode="auto">
          <a:xfrm>
            <a:off x="304800" y="304800"/>
            <a:ext cx="11684000" cy="2743200"/>
            <a:chOff x="144" y="96"/>
            <a:chExt cx="5520" cy="1728"/>
          </a:xfrm>
        </p:grpSpPr>
        <p:pic>
          <p:nvPicPr>
            <p:cNvPr id="58385" name="Picture 4" descr="115118_chan-nuoi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5" descr="CHANU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7" descr="tpp_co_hoi_vang_de_tai_co_cau_nganh_chan_nuo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8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75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9" descr="nang-suat-13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375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3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75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4" descr="nang-suat-13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375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5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75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8" name="Group 19"/>
          <p:cNvGrpSpPr/>
          <p:nvPr/>
        </p:nvGrpSpPr>
        <p:grpSpPr bwMode="auto">
          <a:xfrm>
            <a:off x="304800" y="3429000"/>
            <a:ext cx="7721600" cy="2819400"/>
            <a:chOff x="144" y="2016"/>
            <a:chExt cx="3648" cy="1776"/>
          </a:xfrm>
        </p:grpSpPr>
        <p:pic>
          <p:nvPicPr>
            <p:cNvPr id="58383" name="Picture 17" descr="nang-suat-135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16"/>
              <a:ext cx="177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4" name="Picture 18" descr="tải xuống (2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177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9" name="Text Box 20"/>
          <p:cNvSpPr txBox="1">
            <a:spLocks noChangeArrowheads="1"/>
          </p:cNvSpPr>
          <p:nvPr/>
        </p:nvSpPr>
        <p:spPr bwMode="auto">
          <a:xfrm>
            <a:off x="3048000" y="2971802"/>
            <a:ext cx="609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CHĂN NUÔI</a:t>
            </a:r>
          </a:p>
        </p:txBody>
      </p:sp>
      <p:sp>
        <p:nvSpPr>
          <p:cNvPr id="58380" name="Text Box 21"/>
          <p:cNvSpPr txBox="1">
            <a:spLocks noChangeArrowheads="1"/>
          </p:cNvSpPr>
          <p:nvPr/>
        </p:nvSpPr>
        <p:spPr bwMode="auto">
          <a:xfrm>
            <a:off x="3098800" y="6248401"/>
            <a:ext cx="609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NGÀNH TRỒNG TRỌT</a:t>
            </a:r>
          </a:p>
        </p:txBody>
      </p:sp>
      <p:sp>
        <p:nvSpPr>
          <p:cNvPr id="58381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42400" y="6400800"/>
            <a:ext cx="2336800" cy="457200"/>
          </a:xfrm>
          <a:prstGeom prst="leftArrow">
            <a:avLst>
              <a:gd name="adj1" fmla="val 50000"/>
              <a:gd name="adj2" fmla="val 95833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3074" name="Picture 2" descr="C:\Users\Windows\Downloads\IMG_20210401_1119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màu trắng.pn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1391477" y="6093297"/>
            <a:ext cx="902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Nuôi trồng và đánh bắt thủy sản</a:t>
            </a:r>
          </a:p>
        </p:txBody>
      </p:sp>
      <p:pic>
        <p:nvPicPr>
          <p:cNvPr id="8" name="Picture 7" descr="scan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34925"/>
            <a:ext cx="6288021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dows\Downloads\IMG_20210401_111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4925"/>
            <a:ext cx="569508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276600"/>
            <a:ext cx="6096000" cy="3581400"/>
          </a:xfrm>
          <a:prstGeom prst="rect">
            <a:avLst/>
          </a:prstGeom>
          <a:noFill/>
        </p:spPr>
      </p:pic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6096000" cy="3276600"/>
          </a:xfrm>
          <a:prstGeom prst="rect">
            <a:avLst/>
          </a:prstGeom>
          <a:noFill/>
        </p:spPr>
      </p:pic>
      <p:pic>
        <p:nvPicPr>
          <p:cNvPr id="5" name="Picture 4" descr="Kết quả hình ảnh cho nước chạ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96000" cy="3276600"/>
          </a:xfrm>
          <a:prstGeom prst="rect">
            <a:avLst/>
          </a:prstGeom>
          <a:noFill/>
        </p:spPr>
      </p:pic>
      <p:pic>
        <p:nvPicPr>
          <p:cNvPr id="1030" name="Picture 6" descr="Kết quả hình ảnh cho làm m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60960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64" name="Group 152"/>
          <p:cNvGraphicFramePr>
            <a:graphicFrameLocks noGrp="1"/>
          </p:cNvGraphicFramePr>
          <p:nvPr>
            <p:ph/>
          </p:nvPr>
        </p:nvGraphicFramePr>
        <p:xfrm>
          <a:off x="0" y="1962520"/>
          <a:ext cx="12192000" cy="4572003"/>
        </p:xfrm>
        <a:graphic>
          <a:graphicData uri="http://schemas.openxmlformats.org/drawingml/2006/table">
            <a:tbl>
              <a:tblPr/>
              <a:tblGrid>
                <a:gridCol w="361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613" name="Text Box 101"/>
          <p:cNvSpPr txBox="1">
            <a:spLocks noChangeAspect="1" noChangeArrowheads="1"/>
          </p:cNvSpPr>
          <p:nvPr/>
        </p:nvSpPr>
        <p:spPr bwMode="auto">
          <a:xfrm>
            <a:off x="0" y="1938705"/>
            <a:ext cx="3759200" cy="877888"/>
          </a:xfrm>
          <a:prstGeom prst="rect">
            <a:avLst/>
          </a:prstGeom>
          <a:solidFill>
            <a:srgbClr val="000099"/>
          </a:solid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hoạt động sản xuất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3619502" y="1948232"/>
            <a:ext cx="8572500" cy="868363"/>
          </a:xfrm>
          <a:prstGeom prst="rect">
            <a:avLst/>
          </a:prstGeom>
          <a:solidFill>
            <a:srgbClr val="000099"/>
          </a:solid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điều kiện cần thiết để sản xuất</a:t>
            </a:r>
          </a:p>
        </p:txBody>
      </p:sp>
      <p:sp>
        <p:nvSpPr>
          <p:cNvPr id="64620" name="Text Box 108"/>
          <p:cNvSpPr txBox="1">
            <a:spLocks noChangeArrowheads="1"/>
          </p:cNvSpPr>
          <p:nvPr/>
        </p:nvSpPr>
        <p:spPr bwMode="auto">
          <a:xfrm>
            <a:off x="304800" y="2799133"/>
            <a:ext cx="28448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lúa</a:t>
            </a:r>
          </a:p>
        </p:txBody>
      </p:sp>
      <p:sp>
        <p:nvSpPr>
          <p:cNvPr id="64644" name="Text Box 132"/>
          <p:cNvSpPr txBox="1">
            <a:spLocks noChangeArrowheads="1"/>
          </p:cNvSpPr>
          <p:nvPr/>
        </p:nvSpPr>
        <p:spPr bwMode="auto">
          <a:xfrm>
            <a:off x="3860800" y="2786432"/>
            <a:ext cx="721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phù sa tương đối màu mỡ, khí hậu nóng ẩm.</a:t>
            </a:r>
          </a:p>
        </p:txBody>
      </p:sp>
      <p:sp>
        <p:nvSpPr>
          <p:cNvPr id="64647" name="Text Box 135"/>
          <p:cNvSpPr txBox="1">
            <a:spLocks noChangeArrowheads="1"/>
          </p:cNvSpPr>
          <p:nvPr/>
        </p:nvSpPr>
        <p:spPr bwMode="auto">
          <a:xfrm>
            <a:off x="304800" y="380719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mía, lạc</a:t>
            </a:r>
          </a:p>
        </p:txBody>
      </p:sp>
      <p:sp>
        <p:nvSpPr>
          <p:cNvPr id="64648" name="Text Box 136"/>
          <p:cNvSpPr txBox="1">
            <a:spLocks noChangeArrowheads="1"/>
          </p:cNvSpPr>
          <p:nvPr/>
        </p:nvSpPr>
        <p:spPr bwMode="auto">
          <a:xfrm>
            <a:off x="3833284" y="3772270"/>
            <a:ext cx="721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cát pha, khí hậu nóng</a:t>
            </a:r>
          </a:p>
        </p:txBody>
      </p:sp>
      <p:sp>
        <p:nvSpPr>
          <p:cNvPr id="64650" name="Text Box 138"/>
          <p:cNvSpPr txBox="1">
            <a:spLocks noChangeArrowheads="1"/>
          </p:cNvSpPr>
          <p:nvPr/>
        </p:nvSpPr>
        <p:spPr bwMode="auto">
          <a:xfrm>
            <a:off x="304800" y="4394570"/>
            <a:ext cx="24384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muối</a:t>
            </a:r>
          </a:p>
        </p:txBody>
      </p:sp>
      <p:sp>
        <p:nvSpPr>
          <p:cNvPr id="64651" name="Text Box 139"/>
          <p:cNvSpPr txBox="1">
            <a:spLocks noChangeArrowheads="1"/>
          </p:cNvSpPr>
          <p:nvPr/>
        </p:nvSpPr>
        <p:spPr bwMode="auto">
          <a:xfrm>
            <a:off x="3860800" y="4350119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biển mặn, nhiều nắng.</a:t>
            </a:r>
          </a:p>
        </p:txBody>
      </p:sp>
      <p:sp>
        <p:nvSpPr>
          <p:cNvPr id="64654" name="Text Box 142"/>
          <p:cNvSpPr txBox="1">
            <a:spLocks noChangeArrowheads="1"/>
          </p:cNvSpPr>
          <p:nvPr/>
        </p:nvSpPr>
        <p:spPr bwMode="auto">
          <a:xfrm rot="10800000" flipV="1">
            <a:off x="304800" y="5023221"/>
            <a:ext cx="3454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Nuôi, đánh bắt thuỷ sản</a:t>
            </a:r>
          </a:p>
        </p:txBody>
      </p:sp>
      <p:sp>
        <p:nvSpPr>
          <p:cNvPr id="64655" name="Text Box 143"/>
          <p:cNvSpPr txBox="1">
            <a:spLocks noChangeArrowheads="1"/>
          </p:cNvSpPr>
          <p:nvPr/>
        </p:nvSpPr>
        <p:spPr bwMode="auto">
          <a:xfrm>
            <a:off x="3657600" y="5010519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biển, đầm phá, sông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dân có kinh nghiệm nuôi trồng, đánh bắt và chế biến thuỷ sản.</a:t>
            </a:r>
          </a:p>
        </p:txBody>
      </p:sp>
      <p:sp>
        <p:nvSpPr>
          <p:cNvPr id="19491" name="Rectangle 150"/>
          <p:cNvSpPr>
            <a:spLocks noChangeArrowheads="1"/>
          </p:cNvSpPr>
          <p:nvPr/>
        </p:nvSpPr>
        <p:spPr bwMode="auto">
          <a:xfrm>
            <a:off x="-106017" y="113505"/>
            <a:ext cx="12192000" cy="17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bảng dưới đây: Nêu những điều kiện cần thiết để trồng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trồng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mía, lạc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làm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thuỷ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457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4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4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4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4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4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4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4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3" grpId="0" animBg="1"/>
      <p:bldP spid="64619" grpId="0" animBg="1"/>
      <p:bldP spid="64620" grpId="0"/>
      <p:bldP spid="64644" grpId="0"/>
      <p:bldP spid="64647" grpId="0"/>
      <p:bldP spid="64648" grpId="0"/>
      <p:bldP spid="64650" grpId="0"/>
      <p:bldP spid="64651" grpId="0"/>
      <p:bldP spid="64654" grpId="0"/>
      <p:bldP spid="64655" grpId="0"/>
      <p:bldP spid="194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63691" y="1988840"/>
            <a:ext cx="11688960" cy="3906331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32500">
                <a:srgbClr val="F0EBD5"/>
              </a:gs>
              <a:gs pos="50000">
                <a:srgbClr val="D1C39F"/>
              </a:gs>
              <a:gs pos="67500">
                <a:srgbClr val="F0EBD5"/>
              </a:gs>
              <a:gs pos="100000">
                <a:srgbClr val="FFEFD1"/>
              </a:gs>
            </a:gsLst>
            <a:lin ang="18900000" scaled="1"/>
          </a:gradFill>
          <a:ln w="57150">
            <a:solidFill>
              <a:srgbClr val="FF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 fontAlgn="base">
              <a:spcAft>
                <a:spcPct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63691" y="452669"/>
            <a:ext cx="11688960" cy="864096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32500">
                <a:srgbClr val="F0EBD5"/>
              </a:gs>
              <a:gs pos="50000">
                <a:srgbClr val="D1C39F"/>
              </a:gs>
              <a:gs pos="67500">
                <a:srgbClr val="F0EBD5"/>
              </a:gs>
              <a:gs pos="100000">
                <a:srgbClr val="FFEFD1"/>
              </a:gs>
            </a:gsLst>
            <a:lin ang="18900000" scaled="1"/>
          </a:gradFill>
          <a:ln w="57150">
            <a:solidFill>
              <a:srgbClr val="00FF99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Aft>
                <a:spcPct val="0"/>
              </a:spcAft>
              <a:buNone/>
            </a:pPr>
            <a:r>
              <a:rPr lang="en-US" sz="4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076" y="1555302"/>
            <a:ext cx="1105231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1)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Ñoàng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baèng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duyeân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haûi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mieàn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Trung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nhoû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heïp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vì</a:t>
            </a:r>
            <a:r>
              <a:rPr lang="en-US" altLang="en-US" sz="4000" b="1" dirty="0">
                <a:solidFill>
                  <a:srgbClr val="FF0000"/>
                </a:solidFill>
                <a:latin typeface="VNI-Helve-Condense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6465" y="483646"/>
            <a:ext cx="108879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*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Choïn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chöõ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caùi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tröôùc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yù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ñuùng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ghi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vaøo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baûng</a:t>
            </a:r>
            <a:r>
              <a:rPr lang="en-US" altLang="en-US" sz="4000" b="1" dirty="0">
                <a:solidFill>
                  <a:srgbClr val="000000"/>
                </a:solidFill>
                <a:latin typeface="VNI-Helve-Condense" pitchFamily="2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79650" y="4292602"/>
            <a:ext cx="503239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44840" y="3476626"/>
            <a:ext cx="7880969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Ñoàng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baèng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naèm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ôû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ven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bieån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87715" y="5084765"/>
            <a:ext cx="7738094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Ñoàng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baèng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nhieàu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ñaàm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phaù</a:t>
            </a:r>
            <a:r>
              <a:rPr lang="en-US" altLang="en-US" sz="3600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79651" y="3429002"/>
            <a:ext cx="649288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00"/>
                </a:solidFill>
                <a:latin typeface="Tahoma" panose="020B0604030504040204" pitchFamily="34" charset="0"/>
              </a:rPr>
              <a:t>a.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79652" y="4227514"/>
            <a:ext cx="720725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</a:rPr>
              <a:t>b.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79652" y="5076826"/>
            <a:ext cx="720725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</a:rPr>
              <a:t>c.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76599" y="4267202"/>
            <a:ext cx="7749209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Nuùi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lan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ra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saùt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bieån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87715" y="5883277"/>
            <a:ext cx="7830859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Ñoàng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baèng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nhieàu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coàn</a:t>
            </a:r>
            <a:r>
              <a:rPr lang="en-US" altLang="en-US" sz="40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VNI-Times" pitchFamily="2" charset="0"/>
              </a:rPr>
              <a:t>caùt</a:t>
            </a:r>
            <a:r>
              <a:rPr lang="en-US" altLang="en-US" sz="3600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79652" y="5875339"/>
            <a:ext cx="720725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4533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5827 L -0.00382 -0.0991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36104" y="193675"/>
            <a:ext cx="11436626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VNI-Helve-Condense" pitchFamily="2" charset="0"/>
              </a:rPr>
              <a:t>2)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Khí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haäu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phía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Baéc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vaø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phía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Nam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cuûa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ñoàng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baèng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duyeân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haûi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mieàn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Trung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coù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söï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khaùc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VNI-Helve-Condense" pitchFamily="2" charset="0"/>
              </a:rPr>
              <a:t>vì</a:t>
            </a:r>
            <a:r>
              <a:rPr lang="en-US" altLang="en-US" sz="4000" b="1" dirty="0">
                <a:solidFill>
                  <a:srgbClr val="002060"/>
                </a:solidFill>
                <a:latin typeface="VNI-Helve-Condense" pitchFamily="2" charset="0"/>
              </a:rPr>
              <a:t>:</a:t>
            </a:r>
            <a:r>
              <a:rPr lang="en-US" altLang="en-US" sz="4000" dirty="0">
                <a:solidFill>
                  <a:srgbClr val="002060"/>
                </a:solidFill>
                <a:latin typeface="VNI-Helve-Condense" pitchFamily="2" charset="0"/>
              </a:rPr>
              <a:t>    </a:t>
            </a:r>
            <a:endParaRPr lang="en-US" altLang="en-US" sz="4000" b="1" dirty="0">
              <a:solidFill>
                <a:srgbClr val="002060"/>
              </a:solidFill>
              <a:latin typeface="VNI-Helve-Condense" pitchFamily="2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927226" y="4675190"/>
            <a:ext cx="503239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66988" y="2349502"/>
            <a:ext cx="4608512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Nuùi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lan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ra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saùt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bieån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40013" y="3148015"/>
            <a:ext cx="7885112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Phía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Baéc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muøa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ñoâng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laïnh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phía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Nam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khoâng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7000" y="4533902"/>
            <a:ext cx="9405730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Daõy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nuùi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Baïch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Maõ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keùo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daøi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ra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ñeán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bieån</a:t>
            </a:r>
            <a:r>
              <a:rPr lang="en-US" altLang="en-US" sz="3600" b="1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6999" y="5413376"/>
            <a:ext cx="9153939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Daõy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nuùi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Tröôøng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Sôn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chaén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gioù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töø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Laøo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thoåi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sang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vaø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töø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bieån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thoåi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VNI-Times" pitchFamily="2" charset="0"/>
              </a:rPr>
              <a:t>vaøo</a:t>
            </a:r>
            <a:r>
              <a:rPr lang="en-US" altLang="en-US" sz="4000" b="1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46265" y="2349502"/>
            <a:ext cx="66833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31976" y="3436939"/>
            <a:ext cx="73501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46265" y="4511677"/>
            <a:ext cx="66833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06577" y="5688014"/>
            <a:ext cx="74771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9768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4624E-6 L -3.61111E-6 -0.1990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5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555831" y="452491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007435" y="1658057"/>
            <a:ext cx="9697077" cy="1770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94" name="Text Box 46"/>
          <p:cNvSpPr txBox="1">
            <a:spLocks noChangeArrowheads="1"/>
          </p:cNvSpPr>
          <p:nvPr/>
        </p:nvSpPr>
        <p:spPr bwMode="auto">
          <a:xfrm>
            <a:off x="401621" y="693118"/>
            <a:ext cx="11589941" cy="74898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ở đồng bằng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0230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0"/>
            <a:ext cx="6502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625600" y="6338889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phân bố dân cư Việt Nam</a:t>
            </a:r>
          </a:p>
        </p:txBody>
      </p:sp>
      <p:sp>
        <p:nvSpPr>
          <p:cNvPr id="84998" name="Freeform 6"/>
          <p:cNvSpPr/>
          <p:nvPr/>
        </p:nvSpPr>
        <p:spPr bwMode="auto">
          <a:xfrm>
            <a:off x="4876802" y="1447800"/>
            <a:ext cx="2671233" cy="3849688"/>
          </a:xfrm>
          <a:custGeom>
            <a:avLst/>
            <a:gdLst>
              <a:gd name="T0" fmla="*/ 2147483647 w 1262"/>
              <a:gd name="T1" fmla="*/ 2147483647 h 2425"/>
              <a:gd name="T2" fmla="*/ 2147483647 w 1262"/>
              <a:gd name="T3" fmla="*/ 2147483647 h 2425"/>
              <a:gd name="T4" fmla="*/ 2147483647 w 1262"/>
              <a:gd name="T5" fmla="*/ 2147483647 h 2425"/>
              <a:gd name="T6" fmla="*/ 2147483647 w 1262"/>
              <a:gd name="T7" fmla="*/ 2147483647 h 2425"/>
              <a:gd name="T8" fmla="*/ 2147483647 w 1262"/>
              <a:gd name="T9" fmla="*/ 2147483647 h 2425"/>
              <a:gd name="T10" fmla="*/ 2147483647 w 1262"/>
              <a:gd name="T11" fmla="*/ 2147483647 h 2425"/>
              <a:gd name="T12" fmla="*/ 2147483647 w 1262"/>
              <a:gd name="T13" fmla="*/ 2147483647 h 2425"/>
              <a:gd name="T14" fmla="*/ 2147483647 w 1262"/>
              <a:gd name="T15" fmla="*/ 2147483647 h 2425"/>
              <a:gd name="T16" fmla="*/ 2147483647 w 1262"/>
              <a:gd name="T17" fmla="*/ 2147483647 h 2425"/>
              <a:gd name="T18" fmla="*/ 2147483647 w 1262"/>
              <a:gd name="T19" fmla="*/ 2147483647 h 2425"/>
              <a:gd name="T20" fmla="*/ 2147483647 w 1262"/>
              <a:gd name="T21" fmla="*/ 2147483647 h 2425"/>
              <a:gd name="T22" fmla="*/ 2147483647 w 1262"/>
              <a:gd name="T23" fmla="*/ 2147483647 h 2425"/>
              <a:gd name="T24" fmla="*/ 2147483647 w 1262"/>
              <a:gd name="T25" fmla="*/ 2147483647 h 2425"/>
              <a:gd name="T26" fmla="*/ 2147483647 w 1262"/>
              <a:gd name="T27" fmla="*/ 2147483647 h 2425"/>
              <a:gd name="T28" fmla="*/ 2147483647 w 1262"/>
              <a:gd name="T29" fmla="*/ 2147483647 h 2425"/>
              <a:gd name="T30" fmla="*/ 2147483647 w 1262"/>
              <a:gd name="T31" fmla="*/ 2147483647 h 2425"/>
              <a:gd name="T32" fmla="*/ 2147483647 w 1262"/>
              <a:gd name="T33" fmla="*/ 2147483647 h 2425"/>
              <a:gd name="T34" fmla="*/ 2147483647 w 1262"/>
              <a:gd name="T35" fmla="*/ 2147483647 h 2425"/>
              <a:gd name="T36" fmla="*/ 2147483647 w 1262"/>
              <a:gd name="T37" fmla="*/ 2147483647 h 2425"/>
              <a:gd name="T38" fmla="*/ 2147483647 w 1262"/>
              <a:gd name="T39" fmla="*/ 2147483647 h 2425"/>
              <a:gd name="T40" fmla="*/ 2147483647 w 1262"/>
              <a:gd name="T41" fmla="*/ 2147483647 h 2425"/>
              <a:gd name="T42" fmla="*/ 2147483647 w 1262"/>
              <a:gd name="T43" fmla="*/ 2147483647 h 2425"/>
              <a:gd name="T44" fmla="*/ 2147483647 w 1262"/>
              <a:gd name="T45" fmla="*/ 2147483647 h 2425"/>
              <a:gd name="T46" fmla="*/ 2147483647 w 1262"/>
              <a:gd name="T47" fmla="*/ 2147483647 h 2425"/>
              <a:gd name="T48" fmla="*/ 2147483647 w 1262"/>
              <a:gd name="T49" fmla="*/ 2147483647 h 2425"/>
              <a:gd name="T50" fmla="*/ 2147483647 w 1262"/>
              <a:gd name="T51" fmla="*/ 2147483647 h 2425"/>
              <a:gd name="T52" fmla="*/ 2147483647 w 1262"/>
              <a:gd name="T53" fmla="*/ 2147483647 h 2425"/>
              <a:gd name="T54" fmla="*/ 2147483647 w 1262"/>
              <a:gd name="T55" fmla="*/ 2147483647 h 2425"/>
              <a:gd name="T56" fmla="*/ 2147483647 w 1262"/>
              <a:gd name="T57" fmla="*/ 2147483647 h 2425"/>
              <a:gd name="T58" fmla="*/ 2147483647 w 1262"/>
              <a:gd name="T59" fmla="*/ 2147483647 h 2425"/>
              <a:gd name="T60" fmla="*/ 2147483647 w 1262"/>
              <a:gd name="T61" fmla="*/ 2147483647 h 2425"/>
              <a:gd name="T62" fmla="*/ 2147483647 w 1262"/>
              <a:gd name="T63" fmla="*/ 2147483647 h 2425"/>
              <a:gd name="T64" fmla="*/ 2147483647 w 1262"/>
              <a:gd name="T65" fmla="*/ 2147483647 h 2425"/>
              <a:gd name="T66" fmla="*/ 2147483647 w 1262"/>
              <a:gd name="T67" fmla="*/ 2147483647 h 2425"/>
              <a:gd name="T68" fmla="*/ 2147483647 w 1262"/>
              <a:gd name="T69" fmla="*/ 2147483647 h 2425"/>
              <a:gd name="T70" fmla="*/ 2147483647 w 1262"/>
              <a:gd name="T71" fmla="*/ 2147483647 h 2425"/>
              <a:gd name="T72" fmla="*/ 2147483647 w 1262"/>
              <a:gd name="T73" fmla="*/ 2147483647 h 2425"/>
              <a:gd name="T74" fmla="*/ 2147483647 w 1262"/>
              <a:gd name="T75" fmla="*/ 2147483647 h 2425"/>
              <a:gd name="T76" fmla="*/ 2147483647 w 1262"/>
              <a:gd name="T77" fmla="*/ 2147483647 h 2425"/>
              <a:gd name="T78" fmla="*/ 2147483647 w 1262"/>
              <a:gd name="T79" fmla="*/ 2147483647 h 2425"/>
              <a:gd name="T80" fmla="*/ 2147483647 w 1262"/>
              <a:gd name="T81" fmla="*/ 2147483647 h 2425"/>
              <a:gd name="T82" fmla="*/ 2147483647 w 1262"/>
              <a:gd name="T83" fmla="*/ 2147483647 h 2425"/>
              <a:gd name="T84" fmla="*/ 2147483647 w 1262"/>
              <a:gd name="T85" fmla="*/ 2147483647 h 2425"/>
              <a:gd name="T86" fmla="*/ 2147483647 w 1262"/>
              <a:gd name="T87" fmla="*/ 2147483647 h 2425"/>
              <a:gd name="T88" fmla="*/ 2147483647 w 1262"/>
              <a:gd name="T89" fmla="*/ 2147483647 h 2425"/>
              <a:gd name="T90" fmla="*/ 2147483647 w 1262"/>
              <a:gd name="T91" fmla="*/ 2147483647 h 2425"/>
              <a:gd name="T92" fmla="*/ 2147483647 w 1262"/>
              <a:gd name="T93" fmla="*/ 2147483647 h 2425"/>
              <a:gd name="T94" fmla="*/ 2147483647 w 1262"/>
              <a:gd name="T95" fmla="*/ 2147483647 h 2425"/>
              <a:gd name="T96" fmla="*/ 2147483647 w 1262"/>
              <a:gd name="T97" fmla="*/ 2147483647 h 2425"/>
              <a:gd name="T98" fmla="*/ 2147483647 w 1262"/>
              <a:gd name="T99" fmla="*/ 2147483647 h 2425"/>
              <a:gd name="T100" fmla="*/ 2147483647 w 1262"/>
              <a:gd name="T101" fmla="*/ 2147483647 h 2425"/>
              <a:gd name="T102" fmla="*/ 2147483647 w 1262"/>
              <a:gd name="T103" fmla="*/ 2147483647 h 2425"/>
              <a:gd name="T104" fmla="*/ 2147483647 w 1262"/>
              <a:gd name="T105" fmla="*/ 2147483647 h 2425"/>
              <a:gd name="T106" fmla="*/ 2147483647 w 1262"/>
              <a:gd name="T107" fmla="*/ 2147483647 h 2425"/>
              <a:gd name="T108" fmla="*/ 2147483647 w 1262"/>
              <a:gd name="T109" fmla="*/ 2147483647 h 2425"/>
              <a:gd name="T110" fmla="*/ 2147483647 w 1262"/>
              <a:gd name="T111" fmla="*/ 2147483647 h 2425"/>
              <a:gd name="T112" fmla="*/ 2147483647 w 1262"/>
              <a:gd name="T113" fmla="*/ 2147483647 h 2425"/>
              <a:gd name="T114" fmla="*/ 2147483647 w 1262"/>
              <a:gd name="T115" fmla="*/ 2147483647 h 2425"/>
              <a:gd name="T116" fmla="*/ 2147483647 w 1262"/>
              <a:gd name="T117" fmla="*/ 2147483647 h 2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62"/>
              <a:gd name="T178" fmla="*/ 0 h 2425"/>
              <a:gd name="T179" fmla="*/ 1262 w 1262"/>
              <a:gd name="T180" fmla="*/ 2425 h 2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62" h="2425">
                <a:moveTo>
                  <a:pt x="142" y="9"/>
                </a:moveTo>
                <a:cubicBezTo>
                  <a:pt x="134" y="6"/>
                  <a:pt x="126" y="0"/>
                  <a:pt x="118" y="1"/>
                </a:cubicBezTo>
                <a:cubicBezTo>
                  <a:pt x="0" y="10"/>
                  <a:pt x="43" y="27"/>
                  <a:pt x="14" y="113"/>
                </a:cubicBezTo>
                <a:cubicBezTo>
                  <a:pt x="20" y="180"/>
                  <a:pt x="18" y="227"/>
                  <a:pt x="54" y="281"/>
                </a:cubicBezTo>
                <a:cubicBezTo>
                  <a:pt x="61" y="347"/>
                  <a:pt x="61" y="403"/>
                  <a:pt x="118" y="441"/>
                </a:cubicBezTo>
                <a:cubicBezTo>
                  <a:pt x="137" y="469"/>
                  <a:pt x="150" y="486"/>
                  <a:pt x="182" y="497"/>
                </a:cubicBezTo>
                <a:cubicBezTo>
                  <a:pt x="220" y="535"/>
                  <a:pt x="268" y="557"/>
                  <a:pt x="318" y="577"/>
                </a:cubicBezTo>
                <a:cubicBezTo>
                  <a:pt x="330" y="594"/>
                  <a:pt x="348" y="607"/>
                  <a:pt x="358" y="625"/>
                </a:cubicBezTo>
                <a:cubicBezTo>
                  <a:pt x="364" y="636"/>
                  <a:pt x="372" y="700"/>
                  <a:pt x="374" y="705"/>
                </a:cubicBezTo>
                <a:cubicBezTo>
                  <a:pt x="384" y="734"/>
                  <a:pt x="394" y="727"/>
                  <a:pt x="414" y="745"/>
                </a:cubicBezTo>
                <a:cubicBezTo>
                  <a:pt x="455" y="781"/>
                  <a:pt x="481" y="815"/>
                  <a:pt x="534" y="833"/>
                </a:cubicBezTo>
                <a:cubicBezTo>
                  <a:pt x="549" y="848"/>
                  <a:pt x="567" y="858"/>
                  <a:pt x="582" y="873"/>
                </a:cubicBezTo>
                <a:cubicBezTo>
                  <a:pt x="609" y="900"/>
                  <a:pt x="606" y="908"/>
                  <a:pt x="646" y="921"/>
                </a:cubicBezTo>
                <a:cubicBezTo>
                  <a:pt x="685" y="980"/>
                  <a:pt x="732" y="1007"/>
                  <a:pt x="782" y="1057"/>
                </a:cubicBezTo>
                <a:cubicBezTo>
                  <a:pt x="804" y="1079"/>
                  <a:pt x="816" y="1103"/>
                  <a:pt x="846" y="1113"/>
                </a:cubicBezTo>
                <a:cubicBezTo>
                  <a:pt x="892" y="1174"/>
                  <a:pt x="847" y="1127"/>
                  <a:pt x="894" y="1153"/>
                </a:cubicBezTo>
                <a:cubicBezTo>
                  <a:pt x="911" y="1162"/>
                  <a:pt x="942" y="1185"/>
                  <a:pt x="942" y="1185"/>
                </a:cubicBezTo>
                <a:cubicBezTo>
                  <a:pt x="961" y="1213"/>
                  <a:pt x="972" y="1237"/>
                  <a:pt x="998" y="1257"/>
                </a:cubicBezTo>
                <a:cubicBezTo>
                  <a:pt x="1013" y="1269"/>
                  <a:pt x="1046" y="1289"/>
                  <a:pt x="1046" y="1289"/>
                </a:cubicBezTo>
                <a:cubicBezTo>
                  <a:pt x="1058" y="1325"/>
                  <a:pt x="1091" y="1351"/>
                  <a:pt x="1102" y="1385"/>
                </a:cubicBezTo>
                <a:cubicBezTo>
                  <a:pt x="1107" y="1401"/>
                  <a:pt x="1109" y="1419"/>
                  <a:pt x="1118" y="1433"/>
                </a:cubicBezTo>
                <a:cubicBezTo>
                  <a:pt x="1123" y="1441"/>
                  <a:pt x="1130" y="1448"/>
                  <a:pt x="1134" y="1457"/>
                </a:cubicBezTo>
                <a:cubicBezTo>
                  <a:pt x="1156" y="1506"/>
                  <a:pt x="1160" y="1564"/>
                  <a:pt x="1190" y="1609"/>
                </a:cubicBezTo>
                <a:cubicBezTo>
                  <a:pt x="1185" y="1710"/>
                  <a:pt x="1174" y="1809"/>
                  <a:pt x="1142" y="1905"/>
                </a:cubicBezTo>
                <a:cubicBezTo>
                  <a:pt x="1139" y="2001"/>
                  <a:pt x="1139" y="2097"/>
                  <a:pt x="1134" y="2193"/>
                </a:cubicBezTo>
                <a:cubicBezTo>
                  <a:pt x="1133" y="2220"/>
                  <a:pt x="1100" y="2231"/>
                  <a:pt x="1078" y="2241"/>
                </a:cubicBezTo>
                <a:cubicBezTo>
                  <a:pt x="1007" y="2273"/>
                  <a:pt x="929" y="2286"/>
                  <a:pt x="854" y="2305"/>
                </a:cubicBezTo>
                <a:cubicBezTo>
                  <a:pt x="831" y="2374"/>
                  <a:pt x="839" y="2404"/>
                  <a:pt x="902" y="2425"/>
                </a:cubicBezTo>
                <a:cubicBezTo>
                  <a:pt x="931" y="2420"/>
                  <a:pt x="961" y="2416"/>
                  <a:pt x="990" y="2409"/>
                </a:cubicBezTo>
                <a:cubicBezTo>
                  <a:pt x="1006" y="2405"/>
                  <a:pt x="1038" y="2393"/>
                  <a:pt x="1038" y="2393"/>
                </a:cubicBezTo>
                <a:cubicBezTo>
                  <a:pt x="1056" y="2365"/>
                  <a:pt x="1074" y="2347"/>
                  <a:pt x="1102" y="2329"/>
                </a:cubicBezTo>
                <a:cubicBezTo>
                  <a:pt x="1127" y="2292"/>
                  <a:pt x="1165" y="2271"/>
                  <a:pt x="1190" y="2233"/>
                </a:cubicBezTo>
                <a:cubicBezTo>
                  <a:pt x="1197" y="2173"/>
                  <a:pt x="1206" y="2137"/>
                  <a:pt x="1238" y="2089"/>
                </a:cubicBezTo>
                <a:cubicBezTo>
                  <a:pt x="1241" y="2078"/>
                  <a:pt x="1243" y="2068"/>
                  <a:pt x="1246" y="2057"/>
                </a:cubicBezTo>
                <a:cubicBezTo>
                  <a:pt x="1251" y="2041"/>
                  <a:pt x="1262" y="2009"/>
                  <a:pt x="1262" y="2009"/>
                </a:cubicBezTo>
                <a:cubicBezTo>
                  <a:pt x="1260" y="1987"/>
                  <a:pt x="1253" y="1875"/>
                  <a:pt x="1246" y="1841"/>
                </a:cubicBezTo>
                <a:cubicBezTo>
                  <a:pt x="1242" y="1825"/>
                  <a:pt x="1230" y="1793"/>
                  <a:pt x="1230" y="1793"/>
                </a:cubicBezTo>
                <a:cubicBezTo>
                  <a:pt x="1233" y="1705"/>
                  <a:pt x="1233" y="1617"/>
                  <a:pt x="1238" y="1529"/>
                </a:cubicBezTo>
                <a:cubicBezTo>
                  <a:pt x="1242" y="1457"/>
                  <a:pt x="1258" y="1382"/>
                  <a:pt x="1174" y="1361"/>
                </a:cubicBezTo>
                <a:cubicBezTo>
                  <a:pt x="1166" y="1356"/>
                  <a:pt x="1154" y="1354"/>
                  <a:pt x="1150" y="1345"/>
                </a:cubicBezTo>
                <a:cubicBezTo>
                  <a:pt x="1129" y="1293"/>
                  <a:pt x="1147" y="1275"/>
                  <a:pt x="1118" y="1225"/>
                </a:cubicBezTo>
                <a:cubicBezTo>
                  <a:pt x="1089" y="1174"/>
                  <a:pt x="1025" y="1139"/>
                  <a:pt x="974" y="1113"/>
                </a:cubicBezTo>
                <a:cubicBezTo>
                  <a:pt x="931" y="1049"/>
                  <a:pt x="987" y="1126"/>
                  <a:pt x="934" y="1073"/>
                </a:cubicBezTo>
                <a:cubicBezTo>
                  <a:pt x="907" y="1046"/>
                  <a:pt x="929" y="1041"/>
                  <a:pt x="886" y="1017"/>
                </a:cubicBezTo>
                <a:cubicBezTo>
                  <a:pt x="874" y="1010"/>
                  <a:pt x="859" y="1012"/>
                  <a:pt x="846" y="1009"/>
                </a:cubicBezTo>
                <a:cubicBezTo>
                  <a:pt x="807" y="951"/>
                  <a:pt x="757" y="899"/>
                  <a:pt x="686" y="881"/>
                </a:cubicBezTo>
                <a:cubicBezTo>
                  <a:pt x="655" y="850"/>
                  <a:pt x="658" y="840"/>
                  <a:pt x="638" y="809"/>
                </a:cubicBezTo>
                <a:cubicBezTo>
                  <a:pt x="620" y="783"/>
                  <a:pt x="612" y="787"/>
                  <a:pt x="590" y="769"/>
                </a:cubicBezTo>
                <a:cubicBezTo>
                  <a:pt x="574" y="756"/>
                  <a:pt x="566" y="734"/>
                  <a:pt x="550" y="721"/>
                </a:cubicBezTo>
                <a:cubicBezTo>
                  <a:pt x="543" y="716"/>
                  <a:pt x="533" y="717"/>
                  <a:pt x="526" y="713"/>
                </a:cubicBezTo>
                <a:cubicBezTo>
                  <a:pt x="501" y="699"/>
                  <a:pt x="478" y="681"/>
                  <a:pt x="454" y="665"/>
                </a:cubicBezTo>
                <a:cubicBezTo>
                  <a:pt x="419" y="642"/>
                  <a:pt x="398" y="606"/>
                  <a:pt x="358" y="593"/>
                </a:cubicBezTo>
                <a:cubicBezTo>
                  <a:pt x="321" y="544"/>
                  <a:pt x="320" y="571"/>
                  <a:pt x="286" y="537"/>
                </a:cubicBezTo>
                <a:cubicBezTo>
                  <a:pt x="269" y="520"/>
                  <a:pt x="254" y="500"/>
                  <a:pt x="238" y="481"/>
                </a:cubicBezTo>
                <a:cubicBezTo>
                  <a:pt x="211" y="449"/>
                  <a:pt x="208" y="406"/>
                  <a:pt x="190" y="369"/>
                </a:cubicBezTo>
                <a:cubicBezTo>
                  <a:pt x="163" y="316"/>
                  <a:pt x="127" y="274"/>
                  <a:pt x="94" y="225"/>
                </a:cubicBezTo>
                <a:cubicBezTo>
                  <a:pt x="101" y="196"/>
                  <a:pt x="101" y="162"/>
                  <a:pt x="118" y="137"/>
                </a:cubicBezTo>
                <a:cubicBezTo>
                  <a:pt x="137" y="109"/>
                  <a:pt x="155" y="99"/>
                  <a:pt x="166" y="65"/>
                </a:cubicBezTo>
                <a:cubicBezTo>
                  <a:pt x="149" y="13"/>
                  <a:pt x="162" y="29"/>
                  <a:pt x="142" y="9"/>
                </a:cubicBezTo>
                <a:close/>
              </a:path>
            </a:pathLst>
          </a:custGeom>
          <a:noFill/>
          <a:ln w="222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368800" y="5181600"/>
            <a:ext cx="1524000" cy="9906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55" name="Oval 63"/>
          <p:cNvSpPr>
            <a:spLocks noChangeArrowheads="1"/>
          </p:cNvSpPr>
          <p:nvPr/>
        </p:nvSpPr>
        <p:spPr bwMode="auto">
          <a:xfrm>
            <a:off x="4673600" y="609600"/>
            <a:ext cx="13208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4" name="Text Box 70"/>
          <p:cNvSpPr txBox="1">
            <a:spLocks noChangeArrowheads="1"/>
          </p:cNvSpPr>
          <p:nvPr/>
        </p:nvSpPr>
        <p:spPr bwMode="auto">
          <a:xfrm>
            <a:off x="0" y="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65" name="Freeform 73"/>
          <p:cNvSpPr/>
          <p:nvPr/>
        </p:nvSpPr>
        <p:spPr bwMode="auto">
          <a:xfrm>
            <a:off x="6290733" y="3540126"/>
            <a:ext cx="984251" cy="1501775"/>
          </a:xfrm>
          <a:custGeom>
            <a:avLst/>
            <a:gdLst>
              <a:gd name="T0" fmla="*/ 2147483647 w 465"/>
              <a:gd name="T1" fmla="*/ 2147483647 h 946"/>
              <a:gd name="T2" fmla="*/ 2147483647 w 465"/>
              <a:gd name="T3" fmla="*/ 2147483647 h 946"/>
              <a:gd name="T4" fmla="*/ 2147483647 w 465"/>
              <a:gd name="T5" fmla="*/ 2147483647 h 946"/>
              <a:gd name="T6" fmla="*/ 2147483647 w 465"/>
              <a:gd name="T7" fmla="*/ 2147483647 h 946"/>
              <a:gd name="T8" fmla="*/ 2147483647 w 465"/>
              <a:gd name="T9" fmla="*/ 2147483647 h 946"/>
              <a:gd name="T10" fmla="*/ 2147483647 w 465"/>
              <a:gd name="T11" fmla="*/ 2147483647 h 946"/>
              <a:gd name="T12" fmla="*/ 2147483647 w 465"/>
              <a:gd name="T13" fmla="*/ 2147483647 h 946"/>
              <a:gd name="T14" fmla="*/ 2147483647 w 465"/>
              <a:gd name="T15" fmla="*/ 2147483647 h 946"/>
              <a:gd name="T16" fmla="*/ 2147483647 w 465"/>
              <a:gd name="T17" fmla="*/ 2147483647 h 946"/>
              <a:gd name="T18" fmla="*/ 2147483647 w 465"/>
              <a:gd name="T19" fmla="*/ 2147483647 h 946"/>
              <a:gd name="T20" fmla="*/ 2147483647 w 465"/>
              <a:gd name="T21" fmla="*/ 2147483647 h 946"/>
              <a:gd name="T22" fmla="*/ 2147483647 w 465"/>
              <a:gd name="T23" fmla="*/ 2147483647 h 946"/>
              <a:gd name="T24" fmla="*/ 2147483647 w 465"/>
              <a:gd name="T25" fmla="*/ 2147483647 h 946"/>
              <a:gd name="T26" fmla="*/ 2147483647 w 465"/>
              <a:gd name="T27" fmla="*/ 2147483647 h 946"/>
              <a:gd name="T28" fmla="*/ 2147483647 w 465"/>
              <a:gd name="T29" fmla="*/ 2147483647 h 946"/>
              <a:gd name="T30" fmla="*/ 2147483647 w 465"/>
              <a:gd name="T31" fmla="*/ 2147483647 h 946"/>
              <a:gd name="T32" fmla="*/ 2147483647 w 465"/>
              <a:gd name="T33" fmla="*/ 2147483647 h 946"/>
              <a:gd name="T34" fmla="*/ 2147483647 w 465"/>
              <a:gd name="T35" fmla="*/ 2147483647 h 946"/>
              <a:gd name="T36" fmla="*/ 2147483647 w 465"/>
              <a:gd name="T37" fmla="*/ 2147483647 h 946"/>
              <a:gd name="T38" fmla="*/ 2147483647 w 465"/>
              <a:gd name="T39" fmla="*/ 2147483647 h 946"/>
              <a:gd name="T40" fmla="*/ 2147483647 w 465"/>
              <a:gd name="T41" fmla="*/ 2147483647 h 946"/>
              <a:gd name="T42" fmla="*/ 2147483647 w 465"/>
              <a:gd name="T43" fmla="*/ 2147483647 h 946"/>
              <a:gd name="T44" fmla="*/ 2147483647 w 465"/>
              <a:gd name="T45" fmla="*/ 2147483647 h 946"/>
              <a:gd name="T46" fmla="*/ 2147483647 w 465"/>
              <a:gd name="T47" fmla="*/ 2147483647 h 946"/>
              <a:gd name="T48" fmla="*/ 2147483647 w 465"/>
              <a:gd name="T49" fmla="*/ 2147483647 h 946"/>
              <a:gd name="T50" fmla="*/ 2147483647 w 465"/>
              <a:gd name="T51" fmla="*/ 2147483647 h 9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5"/>
              <a:gd name="T79" fmla="*/ 0 h 946"/>
              <a:gd name="T80" fmla="*/ 465 w 465"/>
              <a:gd name="T81" fmla="*/ 946 h 9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5" h="946">
                <a:moveTo>
                  <a:pt x="188" y="146"/>
                </a:moveTo>
                <a:cubicBezTo>
                  <a:pt x="155" y="124"/>
                  <a:pt x="147" y="120"/>
                  <a:pt x="108" y="130"/>
                </a:cubicBezTo>
                <a:cubicBezTo>
                  <a:pt x="44" y="173"/>
                  <a:pt x="78" y="252"/>
                  <a:pt x="124" y="298"/>
                </a:cubicBezTo>
                <a:cubicBezTo>
                  <a:pt x="127" y="341"/>
                  <a:pt x="126" y="384"/>
                  <a:pt x="132" y="426"/>
                </a:cubicBezTo>
                <a:cubicBezTo>
                  <a:pt x="134" y="443"/>
                  <a:pt x="143" y="458"/>
                  <a:pt x="148" y="474"/>
                </a:cubicBezTo>
                <a:cubicBezTo>
                  <a:pt x="151" y="482"/>
                  <a:pt x="156" y="498"/>
                  <a:pt x="156" y="498"/>
                </a:cubicBezTo>
                <a:cubicBezTo>
                  <a:pt x="151" y="548"/>
                  <a:pt x="165" y="594"/>
                  <a:pt x="116" y="610"/>
                </a:cubicBezTo>
                <a:cubicBezTo>
                  <a:pt x="111" y="626"/>
                  <a:pt x="105" y="642"/>
                  <a:pt x="100" y="658"/>
                </a:cubicBezTo>
                <a:cubicBezTo>
                  <a:pt x="97" y="666"/>
                  <a:pt x="92" y="682"/>
                  <a:pt x="92" y="682"/>
                </a:cubicBezTo>
                <a:cubicBezTo>
                  <a:pt x="95" y="706"/>
                  <a:pt x="94" y="731"/>
                  <a:pt x="100" y="754"/>
                </a:cubicBezTo>
                <a:cubicBezTo>
                  <a:pt x="102" y="763"/>
                  <a:pt x="118" y="769"/>
                  <a:pt x="116" y="778"/>
                </a:cubicBezTo>
                <a:cubicBezTo>
                  <a:pt x="114" y="786"/>
                  <a:pt x="100" y="784"/>
                  <a:pt x="92" y="786"/>
                </a:cubicBezTo>
                <a:cubicBezTo>
                  <a:pt x="79" y="789"/>
                  <a:pt x="65" y="791"/>
                  <a:pt x="52" y="794"/>
                </a:cubicBezTo>
                <a:cubicBezTo>
                  <a:pt x="8" y="823"/>
                  <a:pt x="0" y="874"/>
                  <a:pt x="28" y="930"/>
                </a:cubicBezTo>
                <a:cubicBezTo>
                  <a:pt x="36" y="945"/>
                  <a:pt x="76" y="946"/>
                  <a:pt x="76" y="946"/>
                </a:cubicBezTo>
                <a:cubicBezTo>
                  <a:pt x="162" y="934"/>
                  <a:pt x="245" y="927"/>
                  <a:pt x="332" y="922"/>
                </a:cubicBezTo>
                <a:cubicBezTo>
                  <a:pt x="394" y="880"/>
                  <a:pt x="382" y="898"/>
                  <a:pt x="396" y="826"/>
                </a:cubicBezTo>
                <a:cubicBezTo>
                  <a:pt x="391" y="725"/>
                  <a:pt x="409" y="686"/>
                  <a:pt x="364" y="618"/>
                </a:cubicBezTo>
                <a:cubicBezTo>
                  <a:pt x="376" y="544"/>
                  <a:pt x="388" y="554"/>
                  <a:pt x="436" y="506"/>
                </a:cubicBezTo>
                <a:cubicBezTo>
                  <a:pt x="452" y="441"/>
                  <a:pt x="465" y="422"/>
                  <a:pt x="444" y="338"/>
                </a:cubicBezTo>
                <a:cubicBezTo>
                  <a:pt x="436" y="308"/>
                  <a:pt x="408" y="287"/>
                  <a:pt x="396" y="258"/>
                </a:cubicBezTo>
                <a:cubicBezTo>
                  <a:pt x="376" y="209"/>
                  <a:pt x="380" y="160"/>
                  <a:pt x="364" y="114"/>
                </a:cubicBezTo>
                <a:cubicBezTo>
                  <a:pt x="349" y="71"/>
                  <a:pt x="305" y="27"/>
                  <a:pt x="268" y="2"/>
                </a:cubicBezTo>
                <a:cubicBezTo>
                  <a:pt x="212" y="5"/>
                  <a:pt x="155" y="0"/>
                  <a:pt x="100" y="10"/>
                </a:cubicBezTo>
                <a:cubicBezTo>
                  <a:pt x="56" y="18"/>
                  <a:pt x="111" y="46"/>
                  <a:pt x="116" y="50"/>
                </a:cubicBezTo>
                <a:cubicBezTo>
                  <a:pt x="129" y="88"/>
                  <a:pt x="141" y="146"/>
                  <a:pt x="188" y="146"/>
                </a:cubicBezTo>
                <a:close/>
              </a:path>
            </a:pathLst>
          </a:custGeom>
          <a:noFill/>
          <a:ln w="254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4998" grpId="1" animBg="1"/>
      <p:bldP spid="85000" grpId="0" animBg="1"/>
      <p:bldP spid="85000" grpId="1" animBg="1"/>
      <p:bldP spid="85055" grpId="0" animBg="1"/>
      <p:bldP spid="85055" grpId="1" animBg="1"/>
      <p:bldP spid="85065" grpId="0" animBg="1"/>
      <p:bldP spid="8506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9" name="Text Box 33"/>
          <p:cNvSpPr txBox="1">
            <a:spLocks noChangeArrowheads="1"/>
          </p:cNvSpPr>
          <p:nvPr/>
        </p:nvSpPr>
        <p:spPr bwMode="auto">
          <a:xfrm>
            <a:off x="424162" y="3366573"/>
            <a:ext cx="11551679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424162" y="5157192"/>
            <a:ext cx="11551679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của đồng bằng duyên hải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dân số ở vùng núi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267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24162" y="919300"/>
            <a:ext cx="11551679" cy="20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35360" y="57013"/>
            <a:ext cx="11589941" cy="74898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ở đồng bằng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9" grpId="0"/>
      <p:bldP spid="1270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0"/>
            <a:ext cx="6502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625600" y="6338889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phân bố dân cư Việt Nam</a:t>
            </a:r>
          </a:p>
        </p:txBody>
      </p:sp>
      <p:sp>
        <p:nvSpPr>
          <p:cNvPr id="84998" name="Freeform 6"/>
          <p:cNvSpPr/>
          <p:nvPr/>
        </p:nvSpPr>
        <p:spPr bwMode="auto">
          <a:xfrm>
            <a:off x="4876802" y="1447800"/>
            <a:ext cx="2671233" cy="3849688"/>
          </a:xfrm>
          <a:custGeom>
            <a:avLst/>
            <a:gdLst>
              <a:gd name="T0" fmla="*/ 2147483647 w 1262"/>
              <a:gd name="T1" fmla="*/ 2147483647 h 2425"/>
              <a:gd name="T2" fmla="*/ 2147483647 w 1262"/>
              <a:gd name="T3" fmla="*/ 2147483647 h 2425"/>
              <a:gd name="T4" fmla="*/ 2147483647 w 1262"/>
              <a:gd name="T5" fmla="*/ 2147483647 h 2425"/>
              <a:gd name="T6" fmla="*/ 2147483647 w 1262"/>
              <a:gd name="T7" fmla="*/ 2147483647 h 2425"/>
              <a:gd name="T8" fmla="*/ 2147483647 w 1262"/>
              <a:gd name="T9" fmla="*/ 2147483647 h 2425"/>
              <a:gd name="T10" fmla="*/ 2147483647 w 1262"/>
              <a:gd name="T11" fmla="*/ 2147483647 h 2425"/>
              <a:gd name="T12" fmla="*/ 2147483647 w 1262"/>
              <a:gd name="T13" fmla="*/ 2147483647 h 2425"/>
              <a:gd name="T14" fmla="*/ 2147483647 w 1262"/>
              <a:gd name="T15" fmla="*/ 2147483647 h 2425"/>
              <a:gd name="T16" fmla="*/ 2147483647 w 1262"/>
              <a:gd name="T17" fmla="*/ 2147483647 h 2425"/>
              <a:gd name="T18" fmla="*/ 2147483647 w 1262"/>
              <a:gd name="T19" fmla="*/ 2147483647 h 2425"/>
              <a:gd name="T20" fmla="*/ 2147483647 w 1262"/>
              <a:gd name="T21" fmla="*/ 2147483647 h 2425"/>
              <a:gd name="T22" fmla="*/ 2147483647 w 1262"/>
              <a:gd name="T23" fmla="*/ 2147483647 h 2425"/>
              <a:gd name="T24" fmla="*/ 2147483647 w 1262"/>
              <a:gd name="T25" fmla="*/ 2147483647 h 2425"/>
              <a:gd name="T26" fmla="*/ 2147483647 w 1262"/>
              <a:gd name="T27" fmla="*/ 2147483647 h 2425"/>
              <a:gd name="T28" fmla="*/ 2147483647 w 1262"/>
              <a:gd name="T29" fmla="*/ 2147483647 h 2425"/>
              <a:gd name="T30" fmla="*/ 2147483647 w 1262"/>
              <a:gd name="T31" fmla="*/ 2147483647 h 2425"/>
              <a:gd name="T32" fmla="*/ 2147483647 w 1262"/>
              <a:gd name="T33" fmla="*/ 2147483647 h 2425"/>
              <a:gd name="T34" fmla="*/ 2147483647 w 1262"/>
              <a:gd name="T35" fmla="*/ 2147483647 h 2425"/>
              <a:gd name="T36" fmla="*/ 2147483647 w 1262"/>
              <a:gd name="T37" fmla="*/ 2147483647 h 2425"/>
              <a:gd name="T38" fmla="*/ 2147483647 w 1262"/>
              <a:gd name="T39" fmla="*/ 2147483647 h 2425"/>
              <a:gd name="T40" fmla="*/ 2147483647 w 1262"/>
              <a:gd name="T41" fmla="*/ 2147483647 h 2425"/>
              <a:gd name="T42" fmla="*/ 2147483647 w 1262"/>
              <a:gd name="T43" fmla="*/ 2147483647 h 2425"/>
              <a:gd name="T44" fmla="*/ 2147483647 w 1262"/>
              <a:gd name="T45" fmla="*/ 2147483647 h 2425"/>
              <a:gd name="T46" fmla="*/ 2147483647 w 1262"/>
              <a:gd name="T47" fmla="*/ 2147483647 h 2425"/>
              <a:gd name="T48" fmla="*/ 2147483647 w 1262"/>
              <a:gd name="T49" fmla="*/ 2147483647 h 2425"/>
              <a:gd name="T50" fmla="*/ 2147483647 w 1262"/>
              <a:gd name="T51" fmla="*/ 2147483647 h 2425"/>
              <a:gd name="T52" fmla="*/ 2147483647 w 1262"/>
              <a:gd name="T53" fmla="*/ 2147483647 h 2425"/>
              <a:gd name="T54" fmla="*/ 2147483647 w 1262"/>
              <a:gd name="T55" fmla="*/ 2147483647 h 2425"/>
              <a:gd name="T56" fmla="*/ 2147483647 w 1262"/>
              <a:gd name="T57" fmla="*/ 2147483647 h 2425"/>
              <a:gd name="T58" fmla="*/ 2147483647 w 1262"/>
              <a:gd name="T59" fmla="*/ 2147483647 h 2425"/>
              <a:gd name="T60" fmla="*/ 2147483647 w 1262"/>
              <a:gd name="T61" fmla="*/ 2147483647 h 2425"/>
              <a:gd name="T62" fmla="*/ 2147483647 w 1262"/>
              <a:gd name="T63" fmla="*/ 2147483647 h 2425"/>
              <a:gd name="T64" fmla="*/ 2147483647 w 1262"/>
              <a:gd name="T65" fmla="*/ 2147483647 h 2425"/>
              <a:gd name="T66" fmla="*/ 2147483647 w 1262"/>
              <a:gd name="T67" fmla="*/ 2147483647 h 2425"/>
              <a:gd name="T68" fmla="*/ 2147483647 w 1262"/>
              <a:gd name="T69" fmla="*/ 2147483647 h 2425"/>
              <a:gd name="T70" fmla="*/ 2147483647 w 1262"/>
              <a:gd name="T71" fmla="*/ 2147483647 h 2425"/>
              <a:gd name="T72" fmla="*/ 2147483647 w 1262"/>
              <a:gd name="T73" fmla="*/ 2147483647 h 2425"/>
              <a:gd name="T74" fmla="*/ 2147483647 w 1262"/>
              <a:gd name="T75" fmla="*/ 2147483647 h 2425"/>
              <a:gd name="T76" fmla="*/ 2147483647 w 1262"/>
              <a:gd name="T77" fmla="*/ 2147483647 h 2425"/>
              <a:gd name="T78" fmla="*/ 2147483647 w 1262"/>
              <a:gd name="T79" fmla="*/ 2147483647 h 2425"/>
              <a:gd name="T80" fmla="*/ 2147483647 w 1262"/>
              <a:gd name="T81" fmla="*/ 2147483647 h 2425"/>
              <a:gd name="T82" fmla="*/ 2147483647 w 1262"/>
              <a:gd name="T83" fmla="*/ 2147483647 h 2425"/>
              <a:gd name="T84" fmla="*/ 2147483647 w 1262"/>
              <a:gd name="T85" fmla="*/ 2147483647 h 2425"/>
              <a:gd name="T86" fmla="*/ 2147483647 w 1262"/>
              <a:gd name="T87" fmla="*/ 2147483647 h 2425"/>
              <a:gd name="T88" fmla="*/ 2147483647 w 1262"/>
              <a:gd name="T89" fmla="*/ 2147483647 h 2425"/>
              <a:gd name="T90" fmla="*/ 2147483647 w 1262"/>
              <a:gd name="T91" fmla="*/ 2147483647 h 2425"/>
              <a:gd name="T92" fmla="*/ 2147483647 w 1262"/>
              <a:gd name="T93" fmla="*/ 2147483647 h 2425"/>
              <a:gd name="T94" fmla="*/ 2147483647 w 1262"/>
              <a:gd name="T95" fmla="*/ 2147483647 h 2425"/>
              <a:gd name="T96" fmla="*/ 2147483647 w 1262"/>
              <a:gd name="T97" fmla="*/ 2147483647 h 2425"/>
              <a:gd name="T98" fmla="*/ 2147483647 w 1262"/>
              <a:gd name="T99" fmla="*/ 2147483647 h 2425"/>
              <a:gd name="T100" fmla="*/ 2147483647 w 1262"/>
              <a:gd name="T101" fmla="*/ 2147483647 h 2425"/>
              <a:gd name="T102" fmla="*/ 2147483647 w 1262"/>
              <a:gd name="T103" fmla="*/ 2147483647 h 2425"/>
              <a:gd name="T104" fmla="*/ 2147483647 w 1262"/>
              <a:gd name="T105" fmla="*/ 2147483647 h 2425"/>
              <a:gd name="T106" fmla="*/ 2147483647 w 1262"/>
              <a:gd name="T107" fmla="*/ 2147483647 h 2425"/>
              <a:gd name="T108" fmla="*/ 2147483647 w 1262"/>
              <a:gd name="T109" fmla="*/ 2147483647 h 2425"/>
              <a:gd name="T110" fmla="*/ 2147483647 w 1262"/>
              <a:gd name="T111" fmla="*/ 2147483647 h 2425"/>
              <a:gd name="T112" fmla="*/ 2147483647 w 1262"/>
              <a:gd name="T113" fmla="*/ 2147483647 h 2425"/>
              <a:gd name="T114" fmla="*/ 2147483647 w 1262"/>
              <a:gd name="T115" fmla="*/ 2147483647 h 2425"/>
              <a:gd name="T116" fmla="*/ 2147483647 w 1262"/>
              <a:gd name="T117" fmla="*/ 2147483647 h 2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62"/>
              <a:gd name="T178" fmla="*/ 0 h 2425"/>
              <a:gd name="T179" fmla="*/ 1262 w 1262"/>
              <a:gd name="T180" fmla="*/ 2425 h 2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62" h="2425">
                <a:moveTo>
                  <a:pt x="142" y="9"/>
                </a:moveTo>
                <a:cubicBezTo>
                  <a:pt x="134" y="6"/>
                  <a:pt x="126" y="0"/>
                  <a:pt x="118" y="1"/>
                </a:cubicBezTo>
                <a:cubicBezTo>
                  <a:pt x="0" y="10"/>
                  <a:pt x="43" y="27"/>
                  <a:pt x="14" y="113"/>
                </a:cubicBezTo>
                <a:cubicBezTo>
                  <a:pt x="20" y="180"/>
                  <a:pt x="18" y="227"/>
                  <a:pt x="54" y="281"/>
                </a:cubicBezTo>
                <a:cubicBezTo>
                  <a:pt x="61" y="347"/>
                  <a:pt x="61" y="403"/>
                  <a:pt x="118" y="441"/>
                </a:cubicBezTo>
                <a:cubicBezTo>
                  <a:pt x="137" y="469"/>
                  <a:pt x="150" y="486"/>
                  <a:pt x="182" y="497"/>
                </a:cubicBezTo>
                <a:cubicBezTo>
                  <a:pt x="220" y="535"/>
                  <a:pt x="268" y="557"/>
                  <a:pt x="318" y="577"/>
                </a:cubicBezTo>
                <a:cubicBezTo>
                  <a:pt x="330" y="594"/>
                  <a:pt x="348" y="607"/>
                  <a:pt x="358" y="625"/>
                </a:cubicBezTo>
                <a:cubicBezTo>
                  <a:pt x="364" y="636"/>
                  <a:pt x="372" y="700"/>
                  <a:pt x="374" y="705"/>
                </a:cubicBezTo>
                <a:cubicBezTo>
                  <a:pt x="384" y="734"/>
                  <a:pt x="394" y="727"/>
                  <a:pt x="414" y="745"/>
                </a:cubicBezTo>
                <a:cubicBezTo>
                  <a:pt x="455" y="781"/>
                  <a:pt x="481" y="815"/>
                  <a:pt x="534" y="833"/>
                </a:cubicBezTo>
                <a:cubicBezTo>
                  <a:pt x="549" y="848"/>
                  <a:pt x="567" y="858"/>
                  <a:pt x="582" y="873"/>
                </a:cubicBezTo>
                <a:cubicBezTo>
                  <a:pt x="609" y="900"/>
                  <a:pt x="606" y="908"/>
                  <a:pt x="646" y="921"/>
                </a:cubicBezTo>
                <a:cubicBezTo>
                  <a:pt x="685" y="980"/>
                  <a:pt x="732" y="1007"/>
                  <a:pt x="782" y="1057"/>
                </a:cubicBezTo>
                <a:cubicBezTo>
                  <a:pt x="804" y="1079"/>
                  <a:pt x="816" y="1103"/>
                  <a:pt x="846" y="1113"/>
                </a:cubicBezTo>
                <a:cubicBezTo>
                  <a:pt x="892" y="1174"/>
                  <a:pt x="847" y="1127"/>
                  <a:pt x="894" y="1153"/>
                </a:cubicBezTo>
                <a:cubicBezTo>
                  <a:pt x="911" y="1162"/>
                  <a:pt x="942" y="1185"/>
                  <a:pt x="942" y="1185"/>
                </a:cubicBezTo>
                <a:cubicBezTo>
                  <a:pt x="961" y="1213"/>
                  <a:pt x="972" y="1237"/>
                  <a:pt x="998" y="1257"/>
                </a:cubicBezTo>
                <a:cubicBezTo>
                  <a:pt x="1013" y="1269"/>
                  <a:pt x="1046" y="1289"/>
                  <a:pt x="1046" y="1289"/>
                </a:cubicBezTo>
                <a:cubicBezTo>
                  <a:pt x="1058" y="1325"/>
                  <a:pt x="1091" y="1351"/>
                  <a:pt x="1102" y="1385"/>
                </a:cubicBezTo>
                <a:cubicBezTo>
                  <a:pt x="1107" y="1401"/>
                  <a:pt x="1109" y="1419"/>
                  <a:pt x="1118" y="1433"/>
                </a:cubicBezTo>
                <a:cubicBezTo>
                  <a:pt x="1123" y="1441"/>
                  <a:pt x="1130" y="1448"/>
                  <a:pt x="1134" y="1457"/>
                </a:cubicBezTo>
                <a:cubicBezTo>
                  <a:pt x="1156" y="1506"/>
                  <a:pt x="1160" y="1564"/>
                  <a:pt x="1190" y="1609"/>
                </a:cubicBezTo>
                <a:cubicBezTo>
                  <a:pt x="1185" y="1710"/>
                  <a:pt x="1174" y="1809"/>
                  <a:pt x="1142" y="1905"/>
                </a:cubicBezTo>
                <a:cubicBezTo>
                  <a:pt x="1139" y="2001"/>
                  <a:pt x="1139" y="2097"/>
                  <a:pt x="1134" y="2193"/>
                </a:cubicBezTo>
                <a:cubicBezTo>
                  <a:pt x="1133" y="2220"/>
                  <a:pt x="1100" y="2231"/>
                  <a:pt x="1078" y="2241"/>
                </a:cubicBezTo>
                <a:cubicBezTo>
                  <a:pt x="1007" y="2273"/>
                  <a:pt x="929" y="2286"/>
                  <a:pt x="854" y="2305"/>
                </a:cubicBezTo>
                <a:cubicBezTo>
                  <a:pt x="831" y="2374"/>
                  <a:pt x="839" y="2404"/>
                  <a:pt x="902" y="2425"/>
                </a:cubicBezTo>
                <a:cubicBezTo>
                  <a:pt x="931" y="2420"/>
                  <a:pt x="961" y="2416"/>
                  <a:pt x="990" y="2409"/>
                </a:cubicBezTo>
                <a:cubicBezTo>
                  <a:pt x="1006" y="2405"/>
                  <a:pt x="1038" y="2393"/>
                  <a:pt x="1038" y="2393"/>
                </a:cubicBezTo>
                <a:cubicBezTo>
                  <a:pt x="1056" y="2365"/>
                  <a:pt x="1074" y="2347"/>
                  <a:pt x="1102" y="2329"/>
                </a:cubicBezTo>
                <a:cubicBezTo>
                  <a:pt x="1127" y="2292"/>
                  <a:pt x="1165" y="2271"/>
                  <a:pt x="1190" y="2233"/>
                </a:cubicBezTo>
                <a:cubicBezTo>
                  <a:pt x="1197" y="2173"/>
                  <a:pt x="1206" y="2137"/>
                  <a:pt x="1238" y="2089"/>
                </a:cubicBezTo>
                <a:cubicBezTo>
                  <a:pt x="1241" y="2078"/>
                  <a:pt x="1243" y="2068"/>
                  <a:pt x="1246" y="2057"/>
                </a:cubicBezTo>
                <a:cubicBezTo>
                  <a:pt x="1251" y="2041"/>
                  <a:pt x="1262" y="2009"/>
                  <a:pt x="1262" y="2009"/>
                </a:cubicBezTo>
                <a:cubicBezTo>
                  <a:pt x="1260" y="1987"/>
                  <a:pt x="1253" y="1875"/>
                  <a:pt x="1246" y="1841"/>
                </a:cubicBezTo>
                <a:cubicBezTo>
                  <a:pt x="1242" y="1825"/>
                  <a:pt x="1230" y="1793"/>
                  <a:pt x="1230" y="1793"/>
                </a:cubicBezTo>
                <a:cubicBezTo>
                  <a:pt x="1233" y="1705"/>
                  <a:pt x="1233" y="1617"/>
                  <a:pt x="1238" y="1529"/>
                </a:cubicBezTo>
                <a:cubicBezTo>
                  <a:pt x="1242" y="1457"/>
                  <a:pt x="1258" y="1382"/>
                  <a:pt x="1174" y="1361"/>
                </a:cubicBezTo>
                <a:cubicBezTo>
                  <a:pt x="1166" y="1356"/>
                  <a:pt x="1154" y="1354"/>
                  <a:pt x="1150" y="1345"/>
                </a:cubicBezTo>
                <a:cubicBezTo>
                  <a:pt x="1129" y="1293"/>
                  <a:pt x="1147" y="1275"/>
                  <a:pt x="1118" y="1225"/>
                </a:cubicBezTo>
                <a:cubicBezTo>
                  <a:pt x="1089" y="1174"/>
                  <a:pt x="1025" y="1139"/>
                  <a:pt x="974" y="1113"/>
                </a:cubicBezTo>
                <a:cubicBezTo>
                  <a:pt x="931" y="1049"/>
                  <a:pt x="987" y="1126"/>
                  <a:pt x="934" y="1073"/>
                </a:cubicBezTo>
                <a:cubicBezTo>
                  <a:pt x="907" y="1046"/>
                  <a:pt x="929" y="1041"/>
                  <a:pt x="886" y="1017"/>
                </a:cubicBezTo>
                <a:cubicBezTo>
                  <a:pt x="874" y="1010"/>
                  <a:pt x="859" y="1012"/>
                  <a:pt x="846" y="1009"/>
                </a:cubicBezTo>
                <a:cubicBezTo>
                  <a:pt x="807" y="951"/>
                  <a:pt x="757" y="899"/>
                  <a:pt x="686" y="881"/>
                </a:cubicBezTo>
                <a:cubicBezTo>
                  <a:pt x="655" y="850"/>
                  <a:pt x="658" y="840"/>
                  <a:pt x="638" y="809"/>
                </a:cubicBezTo>
                <a:cubicBezTo>
                  <a:pt x="620" y="783"/>
                  <a:pt x="612" y="787"/>
                  <a:pt x="590" y="769"/>
                </a:cubicBezTo>
                <a:cubicBezTo>
                  <a:pt x="574" y="756"/>
                  <a:pt x="566" y="734"/>
                  <a:pt x="550" y="721"/>
                </a:cubicBezTo>
                <a:cubicBezTo>
                  <a:pt x="543" y="716"/>
                  <a:pt x="533" y="717"/>
                  <a:pt x="526" y="713"/>
                </a:cubicBezTo>
                <a:cubicBezTo>
                  <a:pt x="501" y="699"/>
                  <a:pt x="478" y="681"/>
                  <a:pt x="454" y="665"/>
                </a:cubicBezTo>
                <a:cubicBezTo>
                  <a:pt x="419" y="642"/>
                  <a:pt x="398" y="606"/>
                  <a:pt x="358" y="593"/>
                </a:cubicBezTo>
                <a:cubicBezTo>
                  <a:pt x="321" y="544"/>
                  <a:pt x="320" y="571"/>
                  <a:pt x="286" y="537"/>
                </a:cubicBezTo>
                <a:cubicBezTo>
                  <a:pt x="269" y="520"/>
                  <a:pt x="254" y="500"/>
                  <a:pt x="238" y="481"/>
                </a:cubicBezTo>
                <a:cubicBezTo>
                  <a:pt x="211" y="449"/>
                  <a:pt x="208" y="406"/>
                  <a:pt x="190" y="369"/>
                </a:cubicBezTo>
                <a:cubicBezTo>
                  <a:pt x="163" y="316"/>
                  <a:pt x="127" y="274"/>
                  <a:pt x="94" y="225"/>
                </a:cubicBezTo>
                <a:cubicBezTo>
                  <a:pt x="101" y="196"/>
                  <a:pt x="101" y="162"/>
                  <a:pt x="118" y="137"/>
                </a:cubicBezTo>
                <a:cubicBezTo>
                  <a:pt x="137" y="109"/>
                  <a:pt x="155" y="99"/>
                  <a:pt x="166" y="65"/>
                </a:cubicBezTo>
                <a:cubicBezTo>
                  <a:pt x="149" y="13"/>
                  <a:pt x="162" y="29"/>
                  <a:pt x="142" y="9"/>
                </a:cubicBezTo>
                <a:close/>
              </a:path>
            </a:pathLst>
          </a:custGeom>
          <a:noFill/>
          <a:ln w="222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368800" y="5181600"/>
            <a:ext cx="1524000" cy="9906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55" name="Oval 63"/>
          <p:cNvSpPr>
            <a:spLocks noChangeArrowheads="1"/>
          </p:cNvSpPr>
          <p:nvPr/>
        </p:nvSpPr>
        <p:spPr bwMode="auto">
          <a:xfrm>
            <a:off x="4673600" y="609600"/>
            <a:ext cx="13208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4" name="Text Box 70"/>
          <p:cNvSpPr txBox="1">
            <a:spLocks noChangeArrowheads="1"/>
          </p:cNvSpPr>
          <p:nvPr/>
        </p:nvSpPr>
        <p:spPr bwMode="auto">
          <a:xfrm>
            <a:off x="0" y="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65" name="Freeform 73"/>
          <p:cNvSpPr/>
          <p:nvPr/>
        </p:nvSpPr>
        <p:spPr bwMode="auto">
          <a:xfrm>
            <a:off x="6290733" y="3540126"/>
            <a:ext cx="984251" cy="1501775"/>
          </a:xfrm>
          <a:custGeom>
            <a:avLst/>
            <a:gdLst>
              <a:gd name="T0" fmla="*/ 2147483647 w 465"/>
              <a:gd name="T1" fmla="*/ 2147483647 h 946"/>
              <a:gd name="T2" fmla="*/ 2147483647 w 465"/>
              <a:gd name="T3" fmla="*/ 2147483647 h 946"/>
              <a:gd name="T4" fmla="*/ 2147483647 w 465"/>
              <a:gd name="T5" fmla="*/ 2147483647 h 946"/>
              <a:gd name="T6" fmla="*/ 2147483647 w 465"/>
              <a:gd name="T7" fmla="*/ 2147483647 h 946"/>
              <a:gd name="T8" fmla="*/ 2147483647 w 465"/>
              <a:gd name="T9" fmla="*/ 2147483647 h 946"/>
              <a:gd name="T10" fmla="*/ 2147483647 w 465"/>
              <a:gd name="T11" fmla="*/ 2147483647 h 946"/>
              <a:gd name="T12" fmla="*/ 2147483647 w 465"/>
              <a:gd name="T13" fmla="*/ 2147483647 h 946"/>
              <a:gd name="T14" fmla="*/ 2147483647 w 465"/>
              <a:gd name="T15" fmla="*/ 2147483647 h 946"/>
              <a:gd name="T16" fmla="*/ 2147483647 w 465"/>
              <a:gd name="T17" fmla="*/ 2147483647 h 946"/>
              <a:gd name="T18" fmla="*/ 2147483647 w 465"/>
              <a:gd name="T19" fmla="*/ 2147483647 h 946"/>
              <a:gd name="T20" fmla="*/ 2147483647 w 465"/>
              <a:gd name="T21" fmla="*/ 2147483647 h 946"/>
              <a:gd name="T22" fmla="*/ 2147483647 w 465"/>
              <a:gd name="T23" fmla="*/ 2147483647 h 946"/>
              <a:gd name="T24" fmla="*/ 2147483647 w 465"/>
              <a:gd name="T25" fmla="*/ 2147483647 h 946"/>
              <a:gd name="T26" fmla="*/ 2147483647 w 465"/>
              <a:gd name="T27" fmla="*/ 2147483647 h 946"/>
              <a:gd name="T28" fmla="*/ 2147483647 w 465"/>
              <a:gd name="T29" fmla="*/ 2147483647 h 946"/>
              <a:gd name="T30" fmla="*/ 2147483647 w 465"/>
              <a:gd name="T31" fmla="*/ 2147483647 h 946"/>
              <a:gd name="T32" fmla="*/ 2147483647 w 465"/>
              <a:gd name="T33" fmla="*/ 2147483647 h 946"/>
              <a:gd name="T34" fmla="*/ 2147483647 w 465"/>
              <a:gd name="T35" fmla="*/ 2147483647 h 946"/>
              <a:gd name="T36" fmla="*/ 2147483647 w 465"/>
              <a:gd name="T37" fmla="*/ 2147483647 h 946"/>
              <a:gd name="T38" fmla="*/ 2147483647 w 465"/>
              <a:gd name="T39" fmla="*/ 2147483647 h 946"/>
              <a:gd name="T40" fmla="*/ 2147483647 w 465"/>
              <a:gd name="T41" fmla="*/ 2147483647 h 946"/>
              <a:gd name="T42" fmla="*/ 2147483647 w 465"/>
              <a:gd name="T43" fmla="*/ 2147483647 h 946"/>
              <a:gd name="T44" fmla="*/ 2147483647 w 465"/>
              <a:gd name="T45" fmla="*/ 2147483647 h 946"/>
              <a:gd name="T46" fmla="*/ 2147483647 w 465"/>
              <a:gd name="T47" fmla="*/ 2147483647 h 946"/>
              <a:gd name="T48" fmla="*/ 2147483647 w 465"/>
              <a:gd name="T49" fmla="*/ 2147483647 h 946"/>
              <a:gd name="T50" fmla="*/ 2147483647 w 465"/>
              <a:gd name="T51" fmla="*/ 2147483647 h 9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5"/>
              <a:gd name="T79" fmla="*/ 0 h 946"/>
              <a:gd name="T80" fmla="*/ 465 w 465"/>
              <a:gd name="T81" fmla="*/ 946 h 9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5" h="946">
                <a:moveTo>
                  <a:pt x="188" y="146"/>
                </a:moveTo>
                <a:cubicBezTo>
                  <a:pt x="155" y="124"/>
                  <a:pt x="147" y="120"/>
                  <a:pt x="108" y="130"/>
                </a:cubicBezTo>
                <a:cubicBezTo>
                  <a:pt x="44" y="173"/>
                  <a:pt x="78" y="252"/>
                  <a:pt x="124" y="298"/>
                </a:cubicBezTo>
                <a:cubicBezTo>
                  <a:pt x="127" y="341"/>
                  <a:pt x="126" y="384"/>
                  <a:pt x="132" y="426"/>
                </a:cubicBezTo>
                <a:cubicBezTo>
                  <a:pt x="134" y="443"/>
                  <a:pt x="143" y="458"/>
                  <a:pt x="148" y="474"/>
                </a:cubicBezTo>
                <a:cubicBezTo>
                  <a:pt x="151" y="482"/>
                  <a:pt x="156" y="498"/>
                  <a:pt x="156" y="498"/>
                </a:cubicBezTo>
                <a:cubicBezTo>
                  <a:pt x="151" y="548"/>
                  <a:pt x="165" y="594"/>
                  <a:pt x="116" y="610"/>
                </a:cubicBezTo>
                <a:cubicBezTo>
                  <a:pt x="111" y="626"/>
                  <a:pt x="105" y="642"/>
                  <a:pt x="100" y="658"/>
                </a:cubicBezTo>
                <a:cubicBezTo>
                  <a:pt x="97" y="666"/>
                  <a:pt x="92" y="682"/>
                  <a:pt x="92" y="682"/>
                </a:cubicBezTo>
                <a:cubicBezTo>
                  <a:pt x="95" y="706"/>
                  <a:pt x="94" y="731"/>
                  <a:pt x="100" y="754"/>
                </a:cubicBezTo>
                <a:cubicBezTo>
                  <a:pt x="102" y="763"/>
                  <a:pt x="118" y="769"/>
                  <a:pt x="116" y="778"/>
                </a:cubicBezTo>
                <a:cubicBezTo>
                  <a:pt x="114" y="786"/>
                  <a:pt x="100" y="784"/>
                  <a:pt x="92" y="786"/>
                </a:cubicBezTo>
                <a:cubicBezTo>
                  <a:pt x="79" y="789"/>
                  <a:pt x="65" y="791"/>
                  <a:pt x="52" y="794"/>
                </a:cubicBezTo>
                <a:cubicBezTo>
                  <a:pt x="8" y="823"/>
                  <a:pt x="0" y="874"/>
                  <a:pt x="28" y="930"/>
                </a:cubicBezTo>
                <a:cubicBezTo>
                  <a:pt x="36" y="945"/>
                  <a:pt x="76" y="946"/>
                  <a:pt x="76" y="946"/>
                </a:cubicBezTo>
                <a:cubicBezTo>
                  <a:pt x="162" y="934"/>
                  <a:pt x="245" y="927"/>
                  <a:pt x="332" y="922"/>
                </a:cubicBezTo>
                <a:cubicBezTo>
                  <a:pt x="394" y="880"/>
                  <a:pt x="382" y="898"/>
                  <a:pt x="396" y="826"/>
                </a:cubicBezTo>
                <a:cubicBezTo>
                  <a:pt x="391" y="725"/>
                  <a:pt x="409" y="686"/>
                  <a:pt x="364" y="618"/>
                </a:cubicBezTo>
                <a:cubicBezTo>
                  <a:pt x="376" y="544"/>
                  <a:pt x="388" y="554"/>
                  <a:pt x="436" y="506"/>
                </a:cubicBezTo>
                <a:cubicBezTo>
                  <a:pt x="452" y="441"/>
                  <a:pt x="465" y="422"/>
                  <a:pt x="444" y="338"/>
                </a:cubicBezTo>
                <a:cubicBezTo>
                  <a:pt x="436" y="308"/>
                  <a:pt x="408" y="287"/>
                  <a:pt x="396" y="258"/>
                </a:cubicBezTo>
                <a:cubicBezTo>
                  <a:pt x="376" y="209"/>
                  <a:pt x="380" y="160"/>
                  <a:pt x="364" y="114"/>
                </a:cubicBezTo>
                <a:cubicBezTo>
                  <a:pt x="349" y="71"/>
                  <a:pt x="305" y="27"/>
                  <a:pt x="268" y="2"/>
                </a:cubicBezTo>
                <a:cubicBezTo>
                  <a:pt x="212" y="5"/>
                  <a:pt x="155" y="0"/>
                  <a:pt x="100" y="10"/>
                </a:cubicBezTo>
                <a:cubicBezTo>
                  <a:pt x="56" y="18"/>
                  <a:pt x="111" y="46"/>
                  <a:pt x="116" y="50"/>
                </a:cubicBezTo>
                <a:cubicBezTo>
                  <a:pt x="129" y="88"/>
                  <a:pt x="141" y="146"/>
                  <a:pt x="188" y="146"/>
                </a:cubicBezTo>
                <a:close/>
              </a:path>
            </a:pathLst>
          </a:custGeom>
          <a:noFill/>
          <a:ln w="254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4998" grpId="1" animBg="1"/>
      <p:bldP spid="85000" grpId="0" animBg="1"/>
      <p:bldP spid="85000" grpId="1" animBg="1"/>
      <p:bldP spid="85055" grpId="0" animBg="1"/>
      <p:bldP spid="85055" grpId="1" animBg="1"/>
      <p:bldP spid="85065" grpId="0" animBg="1"/>
      <p:bldP spid="85065" grpId="1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803</Words>
  <Application>Microsoft Office PowerPoint</Application>
  <PresentationFormat>Widescreen</PresentationFormat>
  <Paragraphs>99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.VnCommercial Script</vt:lpstr>
      <vt:lpstr>Arial</vt:lpstr>
      <vt:lpstr>Calibri</vt:lpstr>
      <vt:lpstr>Comic Sans MS</vt:lpstr>
      <vt:lpstr>HP001</vt:lpstr>
      <vt:lpstr>HP001 4 hàng</vt:lpstr>
      <vt:lpstr>Tahoma</vt:lpstr>
      <vt:lpstr>Times New Roman</vt:lpstr>
      <vt:lpstr>VNI-Helve-Condense</vt:lpstr>
      <vt:lpstr>VNI-Times</vt:lpstr>
      <vt:lpstr>1_Default Design</vt:lpstr>
      <vt:lpstr>Default Design</vt:lpstr>
      <vt:lpstr>2_Default Design</vt:lpstr>
      <vt:lpstr>3_Default Design</vt:lpstr>
      <vt:lpstr>Thứ sáu ngày 31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31 tháng 3 năm 2023</dc:title>
  <dc:creator>Admin</dc:creator>
  <cp:lastModifiedBy>Admin</cp:lastModifiedBy>
  <cp:revision>1</cp:revision>
  <dcterms:created xsi:type="dcterms:W3CDTF">2023-03-23T11:19:01Z</dcterms:created>
  <dcterms:modified xsi:type="dcterms:W3CDTF">2023-03-23T11:25:38Z</dcterms:modified>
</cp:coreProperties>
</file>